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3.xml" ContentType="application/vnd.openxmlformats-officedocument.them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bookmarkIdSeed="4">
  <p:sldMasterIdLst>
    <p:sldMasterId id="2147483885" r:id="rId4"/>
    <p:sldMasterId id="2147484316" r:id="rId5"/>
    <p:sldMasterId id="2147484319" r:id="rId6"/>
  </p:sldMasterIdLst>
  <p:notesMasterIdLst>
    <p:notesMasterId r:id="rId27"/>
  </p:notesMasterIdLst>
  <p:handoutMasterIdLst>
    <p:handoutMasterId r:id="rId28"/>
  </p:handoutMasterIdLst>
  <p:sldIdLst>
    <p:sldId id="2815" r:id="rId7"/>
    <p:sldId id="2890" r:id="rId8"/>
    <p:sldId id="10058" r:id="rId9"/>
    <p:sldId id="10099" r:id="rId10"/>
    <p:sldId id="10074" r:id="rId11"/>
    <p:sldId id="10075" r:id="rId12"/>
    <p:sldId id="10098" r:id="rId13"/>
    <p:sldId id="10097" r:id="rId14"/>
    <p:sldId id="10106" r:id="rId15"/>
    <p:sldId id="10152" r:id="rId16"/>
    <p:sldId id="10060" r:id="rId17"/>
    <p:sldId id="10151" r:id="rId18"/>
    <p:sldId id="10156" r:id="rId19"/>
    <p:sldId id="10155" r:id="rId20"/>
    <p:sldId id="10166" r:id="rId21"/>
    <p:sldId id="10154" r:id="rId22"/>
    <p:sldId id="10108" r:id="rId23"/>
    <p:sldId id="10167" r:id="rId24"/>
    <p:sldId id="728" r:id="rId25"/>
    <p:sldId id="10168" r:id="rId26"/>
  </p:sldIdLst>
  <p:sldSz cx="12192000" cy="6858000"/>
  <p:notesSz cx="6858000" cy="9144000"/>
  <p:custDataLst>
    <p:tags r:id="rId29"/>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main Carette" initials="RC" lastIdx="1" clrIdx="0">
    <p:extLst>
      <p:ext uri="{19B8F6BF-5375-455C-9EA6-DF929625EA0E}">
        <p15:presenceInfo xmlns:p15="http://schemas.microsoft.com/office/powerpoint/2012/main" userId="f5b5fcd6593eb51e" providerId="Windows Live"/>
      </p:ext>
    </p:extLst>
  </p:cmAuthor>
  <p:cmAuthor id="2" name="Agnieszka Zawadzka" initials="AZ" lastIdx="16" clrIdx="1">
    <p:extLst>
      <p:ext uri="{19B8F6BF-5375-455C-9EA6-DF929625EA0E}">
        <p15:presenceInfo xmlns:p15="http://schemas.microsoft.com/office/powerpoint/2012/main" userId="S::agnieszka.zawadzka@Ipsos.com::ee9dab90-bdba-4b45-b2b1-910c20ddab3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EAEAEA"/>
    <a:srgbClr val="F8F8F8"/>
    <a:srgbClr val="FFFFFF"/>
    <a:srgbClr val="D4A7E1"/>
    <a:srgbClr val="2F469C"/>
    <a:srgbClr val="53585F"/>
    <a:srgbClr val="E87722"/>
    <a:srgbClr val="33CC33"/>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779564-FEEB-45CE-8C03-9ABE91A47C18}" v="1" dt="2022-08-08T11:02:45.752"/>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Bez stylu, siatka tabeli">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54" autoAdjust="0"/>
    <p:restoredTop sz="94249" autoAdjust="0"/>
  </p:normalViewPr>
  <p:slideViewPr>
    <p:cSldViewPr snapToGrid="0">
      <p:cViewPr varScale="1">
        <p:scale>
          <a:sx n="67" d="100"/>
          <a:sy n="67" d="100"/>
        </p:scale>
        <p:origin x="456" y="44"/>
      </p:cViewPr>
      <p:guideLst/>
    </p:cSldViewPr>
  </p:slideViewPr>
  <p:notesTextViewPr>
    <p:cViewPr>
      <p:scale>
        <a:sx n="3" d="2"/>
        <a:sy n="3" d="2"/>
      </p:scale>
      <p:origin x="0" y="0"/>
    </p:cViewPr>
  </p:notesTextViewPr>
  <p:sorterViewPr>
    <p:cViewPr>
      <p:scale>
        <a:sx n="150" d="100"/>
        <a:sy n="150" d="100"/>
      </p:scale>
      <p:origin x="0" y="-10422"/>
    </p:cViewPr>
  </p:sorterViewPr>
  <p:notesViewPr>
    <p:cSldViewPr snapToGrid="0">
      <p:cViewPr>
        <p:scale>
          <a:sx n="1" d="2"/>
          <a:sy n="1" d="2"/>
        </p:scale>
        <p:origin x="2886" y="11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handoutMaster" Target="handoutMasters/handoutMaster1.xml"/><Relationship Id="rId36"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commentAuthors" Target="commentAuthors.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rota Zielinska-Zaniewska" userId="cb644fba-a59d-4223-a5d0-130ba30788a1" providerId="ADAL" clId="{67779564-FEEB-45CE-8C03-9ABE91A47C18}"/>
    <pc:docChg chg="custSel addSld delSld modSld">
      <pc:chgData name="Dorota Zielinska-Zaniewska" userId="cb644fba-a59d-4223-a5d0-130ba30788a1" providerId="ADAL" clId="{67779564-FEEB-45CE-8C03-9ABE91A47C18}" dt="2022-08-08T12:05:15.720" v="66" actId="20577"/>
      <pc:docMkLst>
        <pc:docMk/>
      </pc:docMkLst>
      <pc:sldChg chg="modSp add mod">
        <pc:chgData name="Dorota Zielinska-Zaniewska" userId="cb644fba-a59d-4223-a5d0-130ba30788a1" providerId="ADAL" clId="{67779564-FEEB-45CE-8C03-9ABE91A47C18}" dt="2022-08-08T11:03:30.789" v="9" actId="313"/>
        <pc:sldMkLst>
          <pc:docMk/>
          <pc:sldMk cId="1412499496" sldId="2890"/>
        </pc:sldMkLst>
        <pc:spChg chg="mod">
          <ac:chgData name="Dorota Zielinska-Zaniewska" userId="cb644fba-a59d-4223-a5d0-130ba30788a1" providerId="ADAL" clId="{67779564-FEEB-45CE-8C03-9ABE91A47C18}" dt="2022-08-08T11:03:30.789" v="9" actId="313"/>
          <ac:spMkLst>
            <pc:docMk/>
            <pc:sldMk cId="1412499496" sldId="2890"/>
            <ac:spMk id="35" creationId="{ABD0DEC0-A33D-469A-B5BF-45A87820BA64}"/>
          </ac:spMkLst>
        </pc:spChg>
      </pc:sldChg>
      <pc:sldChg chg="del">
        <pc:chgData name="Dorota Zielinska-Zaniewska" userId="cb644fba-a59d-4223-a5d0-130ba30788a1" providerId="ADAL" clId="{67779564-FEEB-45CE-8C03-9ABE91A47C18}" dt="2022-08-08T11:18:14.533" v="64" actId="47"/>
        <pc:sldMkLst>
          <pc:docMk/>
          <pc:sldMk cId="1331808412" sldId="2916"/>
        </pc:sldMkLst>
      </pc:sldChg>
      <pc:sldChg chg="modSp mod">
        <pc:chgData name="Dorota Zielinska-Zaniewska" userId="cb644fba-a59d-4223-a5d0-130ba30788a1" providerId="ADAL" clId="{67779564-FEEB-45CE-8C03-9ABE91A47C18}" dt="2022-08-08T12:05:15.720" v="66" actId="20577"/>
        <pc:sldMkLst>
          <pc:docMk/>
          <pc:sldMk cId="253828191" sldId="10155"/>
        </pc:sldMkLst>
        <pc:spChg chg="mod">
          <ac:chgData name="Dorota Zielinska-Zaniewska" userId="cb644fba-a59d-4223-a5d0-130ba30788a1" providerId="ADAL" clId="{67779564-FEEB-45CE-8C03-9ABE91A47C18}" dt="2022-08-08T12:05:15.720" v="66" actId="20577"/>
          <ac:spMkLst>
            <pc:docMk/>
            <pc:sldMk cId="253828191" sldId="10155"/>
            <ac:spMk id="24" creationId="{4A2FF563-42D0-4664-BABD-7064704D618D}"/>
          </ac:spMkLst>
        </pc:spChg>
      </pc:sldChg>
      <pc:sldChg chg="addSp modSp mod">
        <pc:chgData name="Dorota Zielinska-Zaniewska" userId="cb644fba-a59d-4223-a5d0-130ba30788a1" providerId="ADAL" clId="{67779564-FEEB-45CE-8C03-9ABE91A47C18}" dt="2022-08-08T11:04:59.917" v="63" actId="1076"/>
        <pc:sldMkLst>
          <pc:docMk/>
          <pc:sldMk cId="3116434402" sldId="10166"/>
        </pc:sldMkLst>
        <pc:spChg chg="mod">
          <ac:chgData name="Dorota Zielinska-Zaniewska" userId="cb644fba-a59d-4223-a5d0-130ba30788a1" providerId="ADAL" clId="{67779564-FEEB-45CE-8C03-9ABE91A47C18}" dt="2022-08-08T11:04:21.475" v="16" actId="20577"/>
          <ac:spMkLst>
            <pc:docMk/>
            <pc:sldMk cId="3116434402" sldId="10166"/>
            <ac:spMk id="27" creationId="{F598DA11-9E94-4E5B-9D85-41AA4704CD02}"/>
          </ac:spMkLst>
        </pc:spChg>
        <pc:spChg chg="add mod">
          <ac:chgData name="Dorota Zielinska-Zaniewska" userId="cb644fba-a59d-4223-a5d0-130ba30788a1" providerId="ADAL" clId="{67779564-FEEB-45CE-8C03-9ABE91A47C18}" dt="2022-08-08T11:04:59.917" v="63" actId="1076"/>
          <ac:spMkLst>
            <pc:docMk/>
            <pc:sldMk cId="3116434402" sldId="10166"/>
            <ac:spMk id="88" creationId="{C797F25E-F2F6-49F9-A3C9-92D2B24D5397}"/>
          </ac:spMkLst>
        </pc:spChg>
      </pc:sldChg>
      <pc:sldMasterChg chg="delSldLayout">
        <pc:chgData name="Dorota Zielinska-Zaniewska" userId="cb644fba-a59d-4223-a5d0-130ba30788a1" providerId="ADAL" clId="{67779564-FEEB-45CE-8C03-9ABE91A47C18}" dt="2022-08-08T11:18:14.533" v="64" actId="47"/>
        <pc:sldMasterMkLst>
          <pc:docMk/>
          <pc:sldMasterMk cId="4067506276" sldId="2147483885"/>
        </pc:sldMasterMkLst>
        <pc:sldLayoutChg chg="del">
          <pc:chgData name="Dorota Zielinska-Zaniewska" userId="cb644fba-a59d-4223-a5d0-130ba30788a1" providerId="ADAL" clId="{67779564-FEEB-45CE-8C03-9ABE91A47C18}" dt="2022-08-08T11:18:14.533" v="64" actId="47"/>
          <pc:sldLayoutMkLst>
            <pc:docMk/>
            <pc:sldMasterMk cId="4067506276" sldId="2147483885"/>
            <pc:sldLayoutMk cId="1791538302" sldId="2147484314"/>
          </pc:sldLayoutMkLst>
        </pc:sldLayoutChg>
      </pc:sldMaster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758CD453-6651-4F5D-AF0E-943113B7BA3E}"/>
              </a:ext>
            </a:extLst>
          </p:cNvPr>
          <p:cNvSpPr>
            <a:spLocks noGrp="1"/>
          </p:cNvSpPr>
          <p:nvPr>
            <p:ph type="sldNum" sz="quarter" idx="3"/>
          </p:nvPr>
        </p:nvSpPr>
        <p:spPr>
          <a:xfrm>
            <a:off x="1943100" y="8685213"/>
            <a:ext cx="2971800" cy="458787"/>
          </a:xfrm>
          <a:prstGeom prst="rect">
            <a:avLst/>
          </a:prstGeom>
        </p:spPr>
        <p:txBody>
          <a:bodyPr vert="horz" lIns="91440" tIns="45720" rIns="91440" bIns="45720" rtlCol="0" anchor="b"/>
          <a:lstStyle>
            <a:lvl1pPr algn="r">
              <a:defRPr sz="1200"/>
            </a:lvl1pPr>
          </a:lstStyle>
          <a:p>
            <a:pPr algn="ctr"/>
            <a:fld id="{4AFB3F6D-27DE-421A-80DD-C4F1B28388AB}" type="slidenum">
              <a:rPr lang="en-GB" smtClean="0">
                <a:latin typeface="Arial" panose="020B0604020202020204" pitchFamily="34" charset="0"/>
              </a:rPr>
              <a:pPr algn="ctr"/>
              <a:t>‹#›</a:t>
            </a:fld>
            <a:endParaRPr lang="en-GB">
              <a:latin typeface="Arial" panose="020B0604020202020204" pitchFamily="34" charset="0"/>
            </a:endParaRPr>
          </a:p>
        </p:txBody>
      </p:sp>
      <p:pic>
        <p:nvPicPr>
          <p:cNvPr id="6" name="Graphique 5">
            <a:extLst>
              <a:ext uri="{FF2B5EF4-FFF2-40B4-BE49-F238E27FC236}">
                <a16:creationId xmlns:a16="http://schemas.microsoft.com/office/drawing/2014/main" id="{D0451719-3070-4E08-B8C6-FC356491DB59}"/>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071445" y="222059"/>
            <a:ext cx="715110" cy="644908"/>
          </a:xfrm>
          <a:prstGeom prst="rect">
            <a:avLst/>
          </a:prstGeom>
        </p:spPr>
      </p:pic>
    </p:spTree>
    <p:extLst>
      <p:ext uri="{BB962C8B-B14F-4D97-AF65-F5344CB8AC3E}">
        <p14:creationId xmlns:p14="http://schemas.microsoft.com/office/powerpoint/2010/main" val="11439508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7" name="Espace réservé du numéro de diapositive 6"/>
          <p:cNvSpPr>
            <a:spLocks noGrp="1"/>
          </p:cNvSpPr>
          <p:nvPr>
            <p:ph type="sldNum" sz="quarter" idx="5"/>
          </p:nvPr>
        </p:nvSpPr>
        <p:spPr>
          <a:xfrm>
            <a:off x="1943100" y="8685213"/>
            <a:ext cx="2971800" cy="458787"/>
          </a:xfrm>
          <a:prstGeom prst="rect">
            <a:avLst/>
          </a:prstGeom>
        </p:spPr>
        <p:txBody>
          <a:bodyPr vert="horz" lIns="91440" tIns="45720" rIns="91440" bIns="45720" rtlCol="0" anchor="b"/>
          <a:lstStyle>
            <a:lvl1pPr algn="ctr">
              <a:defRPr sz="1200" b="0" i="0">
                <a:latin typeface="Arial" panose="020B0604020202020204" pitchFamily="34" charset="0"/>
              </a:defRPr>
            </a:lvl1pPr>
          </a:lstStyle>
          <a:p>
            <a:fld id="{3B8578AD-0529-46A5-84EB-6338160D5A7D}" type="slidenum">
              <a:rPr lang="en-GB" smtClean="0"/>
              <a:pPr/>
              <a:t>‹#›</a:t>
            </a:fld>
            <a:endParaRPr lang="en-GB"/>
          </a:p>
        </p:txBody>
      </p:sp>
      <p:pic>
        <p:nvPicPr>
          <p:cNvPr id="8" name="Graphique 7">
            <a:extLst>
              <a:ext uri="{FF2B5EF4-FFF2-40B4-BE49-F238E27FC236}">
                <a16:creationId xmlns:a16="http://schemas.microsoft.com/office/drawing/2014/main" id="{6C287C20-68EB-44AA-A066-A744AB8D45D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71445" y="222059"/>
            <a:ext cx="715110" cy="644908"/>
          </a:xfrm>
          <a:prstGeom prst="rect">
            <a:avLst/>
          </a:prstGeom>
        </p:spPr>
      </p:pic>
    </p:spTree>
    <p:extLst>
      <p:ext uri="{BB962C8B-B14F-4D97-AF65-F5344CB8AC3E}">
        <p14:creationId xmlns:p14="http://schemas.microsoft.com/office/powerpoint/2010/main" val="4242194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2</a:t>
            </a:fld>
            <a:endParaRPr lang="en-GB"/>
          </a:p>
        </p:txBody>
      </p:sp>
    </p:spTree>
    <p:extLst>
      <p:ext uri="{BB962C8B-B14F-4D97-AF65-F5344CB8AC3E}">
        <p14:creationId xmlns:p14="http://schemas.microsoft.com/office/powerpoint/2010/main" val="799185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334CD2-449D-4725-A96F-17A26249C1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1271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334CD2-449D-4725-A96F-17A26249C1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2541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334CD2-449D-4725-A96F-17A26249C1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0672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334CD2-449D-4725-A96F-17A26249C1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2326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334CD2-449D-4725-A96F-17A26249C1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8484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334CD2-449D-4725-A96F-17A26249C1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2379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334CD2-449D-4725-A96F-17A26249C1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113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vmlDrawing" Target="../drawings/vmlDrawing7.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vmlDrawing" Target="../drawings/vmlDrawing8.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vmlDrawing" Target="../drawings/vmlDrawing13.v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vmlDrawing" Target="../drawings/vmlDrawing14.vml"/><Relationship Id="rId6" Type="http://schemas.openxmlformats.org/officeDocument/2006/relationships/image" Target="../media/image1.emf"/><Relationship Id="rId5" Type="http://schemas.openxmlformats.org/officeDocument/2006/relationships/oleObject" Target="../embeddings/oleObject12.bin"/><Relationship Id="rId4"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vmlDrawing" Target="../drawings/vmlDrawing15.vml"/><Relationship Id="rId6" Type="http://schemas.openxmlformats.org/officeDocument/2006/relationships/image" Target="../media/image1.emf"/><Relationship Id="rId5" Type="http://schemas.openxmlformats.org/officeDocument/2006/relationships/oleObject" Target="../embeddings/oleObject12.bin"/><Relationship Id="rId4"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vmlDrawing" Target="../drawings/vmlDrawing16.v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vmlDrawing" Target="../drawings/vmlDrawing17.vml"/><Relationship Id="rId6" Type="http://schemas.openxmlformats.org/officeDocument/2006/relationships/image" Target="../media/image1.emf"/><Relationship Id="rId5" Type="http://schemas.openxmlformats.org/officeDocument/2006/relationships/oleObject" Target="../embeddings/oleObject13.bin"/><Relationship Id="rId4"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4_2 Columns with titles and wayfinder">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2">
                    <a:lumMod val="75000"/>
                  </a:schemeClr>
                </a:solidFill>
              </a:defRPr>
            </a:lvl1pPr>
          </a:lstStyle>
          <a:p>
            <a:fld id="{D61AABEC-672F-4B68-B914-690DA978312C}" type="slidenum">
              <a:rPr lang="en-GB" smtClean="0"/>
              <a:pPr/>
              <a:t>‹#›</a:t>
            </a:fld>
            <a:r>
              <a:rPr lang="en-GB" dirty="0"/>
              <a:t> ‒ </a:t>
            </a:r>
          </a:p>
        </p:txBody>
      </p:sp>
      <p:sp>
        <p:nvSpPr>
          <p:cNvPr id="3" name="Titre 7">
            <a:extLst>
              <a:ext uri="{FF2B5EF4-FFF2-40B4-BE49-F238E27FC236}">
                <a16:creationId xmlns:a16="http://schemas.microsoft.com/office/drawing/2014/main" id="{D0D44773-96B3-BC46-A95C-3E66B52BBCC9}"/>
              </a:ext>
            </a:extLst>
          </p:cNvPr>
          <p:cNvSpPr>
            <a:spLocks noGrp="1"/>
          </p:cNvSpPr>
          <p:nvPr>
            <p:ph type="title" hasCustomPrompt="1"/>
          </p:nvPr>
        </p:nvSpPr>
        <p:spPr>
          <a:xfrm>
            <a:off x="404786" y="382816"/>
            <a:ext cx="11382428" cy="452432"/>
          </a:xfrm>
        </p:spPr>
        <p:txBody>
          <a:bodyPr/>
          <a:lstStyle>
            <a:lvl1pPr>
              <a:defRPr sz="2600" b="1" cap="none" spc="0">
                <a:solidFill>
                  <a:schemeClr val="tx1">
                    <a:lumMod val="65000"/>
                    <a:lumOff val="35000"/>
                  </a:schemeClr>
                </a:solidFill>
              </a:defRPr>
            </a:lvl1pPr>
          </a:lstStyle>
          <a:p>
            <a:r>
              <a:rPr lang="fr-FR" dirty="0" err="1"/>
              <a:t>Title</a:t>
            </a:r>
            <a:r>
              <a:rPr lang="fr-FR" dirty="0"/>
              <a:t> of the slide</a:t>
            </a:r>
          </a:p>
        </p:txBody>
      </p:sp>
    </p:spTree>
    <p:extLst>
      <p:ext uri="{BB962C8B-B14F-4D97-AF65-F5344CB8AC3E}">
        <p14:creationId xmlns:p14="http://schemas.microsoft.com/office/powerpoint/2010/main" val="1725957747"/>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0_2 Columns with titles and wayfinder">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2">
                    <a:lumMod val="75000"/>
                  </a:schemeClr>
                </a:solidFill>
              </a:defRPr>
            </a:lvl1pPr>
          </a:lstStyle>
          <a:p>
            <a:fld id="{D61AABEC-672F-4B68-B914-690DA978312C}" type="slidenum">
              <a:rPr lang="en-GB" smtClean="0"/>
              <a:pPr/>
              <a:t>‹#›</a:t>
            </a:fld>
            <a:r>
              <a:rPr lang="en-GB" dirty="0"/>
              <a:t> ‒ </a:t>
            </a:r>
          </a:p>
        </p:txBody>
      </p:sp>
      <p:sp>
        <p:nvSpPr>
          <p:cNvPr id="4" name="Titre 7">
            <a:extLst>
              <a:ext uri="{FF2B5EF4-FFF2-40B4-BE49-F238E27FC236}">
                <a16:creationId xmlns:a16="http://schemas.microsoft.com/office/drawing/2014/main" id="{DFDAA1F4-9A68-9E4B-9169-6DD7B1C8EE44}"/>
              </a:ext>
            </a:extLst>
          </p:cNvPr>
          <p:cNvSpPr>
            <a:spLocks noGrp="1"/>
          </p:cNvSpPr>
          <p:nvPr>
            <p:ph type="title" hasCustomPrompt="1"/>
          </p:nvPr>
        </p:nvSpPr>
        <p:spPr>
          <a:xfrm>
            <a:off x="404783" y="730036"/>
            <a:ext cx="11384280" cy="452432"/>
          </a:xfrm>
        </p:spPr>
        <p:txBody>
          <a:bodyPr/>
          <a:lstStyle>
            <a:lvl1pPr>
              <a:defRPr sz="2600" b="1" cap="none" spc="0">
                <a:solidFill>
                  <a:schemeClr val="tx1">
                    <a:lumMod val="65000"/>
                    <a:lumOff val="35000"/>
                  </a:schemeClr>
                </a:solidFill>
              </a:defRPr>
            </a:lvl1pPr>
          </a:lstStyle>
          <a:p>
            <a:r>
              <a:rPr lang="fr-FR" dirty="0" err="1"/>
              <a:t>Title</a:t>
            </a:r>
            <a:r>
              <a:rPr lang="fr-FR" dirty="0"/>
              <a:t> of the slide</a:t>
            </a:r>
          </a:p>
        </p:txBody>
      </p:sp>
      <p:sp>
        <p:nvSpPr>
          <p:cNvPr id="5" name="Text Placeholder 10">
            <a:extLst>
              <a:ext uri="{FF2B5EF4-FFF2-40B4-BE49-F238E27FC236}">
                <a16:creationId xmlns:a16="http://schemas.microsoft.com/office/drawing/2014/main" id="{E053A97C-19EA-D244-902B-E8AB6FAC8F3C}"/>
              </a:ext>
            </a:extLst>
          </p:cNvPr>
          <p:cNvSpPr>
            <a:spLocks noGrp="1"/>
          </p:cNvSpPr>
          <p:nvPr>
            <p:ph type="body" sz="quarter" idx="62" hasCustomPrompt="1"/>
          </p:nvPr>
        </p:nvSpPr>
        <p:spPr>
          <a:xfrm>
            <a:off x="404783" y="364910"/>
            <a:ext cx="11384280" cy="274320"/>
          </a:xfrm>
          <a:prstGeom prst="rect">
            <a:avLst/>
          </a:prstGeom>
        </p:spPr>
        <p:txBody>
          <a:bodyPr lIns="0" rIns="0" anchor="ctr" anchorCtr="0"/>
          <a:lstStyle>
            <a:lvl1pPr>
              <a:lnSpc>
                <a:spcPct val="100000"/>
              </a:lnSpc>
              <a:spcBef>
                <a:spcPts val="0"/>
              </a:spcBef>
              <a:spcAft>
                <a:spcPts val="0"/>
              </a:spcAft>
              <a:defRPr sz="1200" b="0" cap="all" spc="300">
                <a:solidFill>
                  <a:schemeClr val="tx1">
                    <a:lumMod val="65000"/>
                    <a:lumOff val="35000"/>
                  </a:schemeClr>
                </a:solidFill>
              </a:defRPr>
            </a:lvl1pPr>
            <a:lvl2pPr>
              <a:lnSpc>
                <a:spcPct val="80000"/>
              </a:lnSpc>
              <a:spcAft>
                <a:spcPts val="0"/>
              </a:spcAft>
              <a:defRPr sz="900" cap="none">
                <a:solidFill>
                  <a:schemeClr val="tx1"/>
                </a:solidFill>
              </a:defRPr>
            </a:lvl2pPr>
            <a:lvl3pPr>
              <a:defRPr cap="none">
                <a:solidFill>
                  <a:schemeClr val="tx1"/>
                </a:solidFill>
              </a:defRPr>
            </a:lvl3pPr>
            <a:lvl4pPr>
              <a:defRPr>
                <a:solidFill>
                  <a:schemeClr val="tx1"/>
                </a:solidFill>
              </a:defRPr>
            </a:lvl4pPr>
            <a:lvl5pPr>
              <a:defRPr>
                <a:solidFill>
                  <a:schemeClr val="tx1"/>
                </a:solidFill>
              </a:defRPr>
            </a:lvl5pPr>
          </a:lstStyle>
          <a:p>
            <a:pPr lvl="0"/>
            <a:r>
              <a:rPr lang="en-US" dirty="0"/>
              <a:t>SUBHEADER</a:t>
            </a:r>
          </a:p>
        </p:txBody>
      </p:sp>
      <p:sp>
        <p:nvSpPr>
          <p:cNvPr id="6" name="Content Placeholder 2">
            <a:extLst>
              <a:ext uri="{FF2B5EF4-FFF2-40B4-BE49-F238E27FC236}">
                <a16:creationId xmlns:a16="http://schemas.microsoft.com/office/drawing/2014/main" id="{1B9CCA5D-C6E4-DF47-836C-0A1E80A4B141}"/>
              </a:ext>
            </a:extLst>
          </p:cNvPr>
          <p:cNvSpPr>
            <a:spLocks noGrp="1"/>
          </p:cNvSpPr>
          <p:nvPr>
            <p:ph idx="1" hasCustomPrompt="1"/>
          </p:nvPr>
        </p:nvSpPr>
        <p:spPr>
          <a:xfrm>
            <a:off x="404786" y="1717883"/>
            <a:ext cx="11384280" cy="338554"/>
          </a:xfrm>
          <a:prstGeom prst="rect">
            <a:avLst/>
          </a:prstGeom>
        </p:spPr>
        <p:txBody>
          <a:bodyPr lIns="73152" rIns="73152">
            <a:spAutoFit/>
          </a:bodyPr>
          <a:lstStyle>
            <a:lvl1pPr>
              <a:spcBef>
                <a:spcPts val="0"/>
              </a:spcBef>
              <a:spcAft>
                <a:spcPts val="0"/>
              </a:spcAft>
              <a:defRPr sz="1600">
                <a:solidFill>
                  <a:schemeClr val="tx1">
                    <a:lumMod val="65000"/>
                    <a:lumOff val="35000"/>
                  </a:schemeClr>
                </a:solidFill>
              </a:defRPr>
            </a:lvl1pPr>
            <a:lvl2pPr marL="444500" indent="-311150">
              <a:spcBef>
                <a:spcPts val="600"/>
              </a:spcBef>
              <a:spcAft>
                <a:spcPts val="600"/>
              </a:spcAft>
              <a:buClrTx/>
              <a:buSzPct val="100000"/>
              <a:buFont typeface="Arial" panose="020B0604020202020204" pitchFamily="34" charset="0"/>
              <a:buChar char="•"/>
              <a:tabLst/>
              <a:defRPr sz="1600">
                <a:solidFill>
                  <a:schemeClr val="tx1">
                    <a:lumMod val="65000"/>
                    <a:lumOff val="35000"/>
                  </a:schemeClr>
                </a:solidFill>
              </a:defRPr>
            </a:lvl2pPr>
            <a:lvl3pPr>
              <a:spcBef>
                <a:spcPts val="600"/>
              </a:spcBef>
              <a:spcAft>
                <a:spcPts val="600"/>
              </a:spcAft>
              <a:defRPr sz="14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dirty="0"/>
              <a:t>Your text here</a:t>
            </a:r>
          </a:p>
        </p:txBody>
      </p:sp>
      <p:cxnSp>
        <p:nvCxnSpPr>
          <p:cNvPr id="7" name="Straight Connector 35">
            <a:extLst>
              <a:ext uri="{FF2B5EF4-FFF2-40B4-BE49-F238E27FC236}">
                <a16:creationId xmlns:a16="http://schemas.microsoft.com/office/drawing/2014/main" id="{B7240CE2-2FFD-4448-B4B3-AA037733FFF3}"/>
              </a:ext>
            </a:extLst>
          </p:cNvPr>
          <p:cNvCxnSpPr>
            <a:cxnSpLocks/>
          </p:cNvCxnSpPr>
          <p:nvPr userDrawn="1"/>
        </p:nvCxnSpPr>
        <p:spPr>
          <a:xfrm flipV="1">
            <a:off x="6095998" y="2575507"/>
            <a:ext cx="0" cy="310139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699B8CC7-67D7-C44E-9446-3D6AD942AC1D}"/>
              </a:ext>
            </a:extLst>
          </p:cNvPr>
          <p:cNvSpPr>
            <a:spLocks noGrp="1"/>
          </p:cNvSpPr>
          <p:nvPr>
            <p:ph idx="63" hasCustomPrompt="1"/>
          </p:nvPr>
        </p:nvSpPr>
        <p:spPr>
          <a:xfrm>
            <a:off x="404786" y="5479232"/>
            <a:ext cx="5325451" cy="276999"/>
          </a:xfrm>
          <a:prstGeom prst="rect">
            <a:avLst/>
          </a:prstGeom>
        </p:spPr>
        <p:txBody>
          <a:bodyPr wrap="square" lIns="73152" rIns="73152">
            <a:spAutoFit/>
          </a:bodyPr>
          <a:lstStyle>
            <a:lvl1pPr>
              <a:spcBef>
                <a:spcPts val="0"/>
              </a:spcBef>
              <a:spcAft>
                <a:spcPts val="0"/>
              </a:spcAft>
              <a:defRPr sz="1200">
                <a:solidFill>
                  <a:schemeClr val="tx1">
                    <a:lumMod val="65000"/>
                    <a:lumOff val="35000"/>
                  </a:schemeClr>
                </a:solidFill>
              </a:defRPr>
            </a:lvl1pPr>
            <a:lvl2pPr marL="444500" indent="-311150">
              <a:spcBef>
                <a:spcPts val="600"/>
              </a:spcBef>
              <a:spcAft>
                <a:spcPts val="600"/>
              </a:spcAft>
              <a:buClrTx/>
              <a:buSzPct val="100000"/>
              <a:buFont typeface="Arial" panose="020B0604020202020204" pitchFamily="34" charset="0"/>
              <a:buChar char="•"/>
              <a:tabLst/>
              <a:defRPr sz="1600">
                <a:solidFill>
                  <a:schemeClr val="tx1">
                    <a:lumMod val="65000"/>
                    <a:lumOff val="35000"/>
                  </a:schemeClr>
                </a:solidFill>
              </a:defRPr>
            </a:lvl2pPr>
            <a:lvl3pPr>
              <a:spcBef>
                <a:spcPts val="600"/>
              </a:spcBef>
              <a:spcAft>
                <a:spcPts val="600"/>
              </a:spcAft>
              <a:defRPr sz="14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dirty="0"/>
              <a:t>Your text here</a:t>
            </a:r>
          </a:p>
        </p:txBody>
      </p:sp>
      <p:sp>
        <p:nvSpPr>
          <p:cNvPr id="10" name="Content Placeholder 2">
            <a:extLst>
              <a:ext uri="{FF2B5EF4-FFF2-40B4-BE49-F238E27FC236}">
                <a16:creationId xmlns:a16="http://schemas.microsoft.com/office/drawing/2014/main" id="{C2342B55-7432-F246-822E-73971CE80BC9}"/>
              </a:ext>
            </a:extLst>
          </p:cNvPr>
          <p:cNvSpPr>
            <a:spLocks noGrp="1"/>
          </p:cNvSpPr>
          <p:nvPr>
            <p:ph idx="64" hasCustomPrompt="1"/>
          </p:nvPr>
        </p:nvSpPr>
        <p:spPr>
          <a:xfrm>
            <a:off x="6463615" y="5479232"/>
            <a:ext cx="5325451" cy="276999"/>
          </a:xfrm>
          <a:prstGeom prst="rect">
            <a:avLst/>
          </a:prstGeom>
        </p:spPr>
        <p:txBody>
          <a:bodyPr wrap="square" lIns="73152" rIns="73152">
            <a:spAutoFit/>
          </a:bodyPr>
          <a:lstStyle>
            <a:lvl1pPr>
              <a:spcBef>
                <a:spcPts val="0"/>
              </a:spcBef>
              <a:spcAft>
                <a:spcPts val="0"/>
              </a:spcAft>
              <a:defRPr sz="1200">
                <a:solidFill>
                  <a:schemeClr val="tx1">
                    <a:lumMod val="65000"/>
                    <a:lumOff val="35000"/>
                  </a:schemeClr>
                </a:solidFill>
              </a:defRPr>
            </a:lvl1pPr>
            <a:lvl2pPr marL="444500" indent="-311150">
              <a:spcBef>
                <a:spcPts val="600"/>
              </a:spcBef>
              <a:spcAft>
                <a:spcPts val="600"/>
              </a:spcAft>
              <a:buClrTx/>
              <a:buSzPct val="100000"/>
              <a:buFont typeface="Arial" panose="020B0604020202020204" pitchFamily="34" charset="0"/>
              <a:buChar char="•"/>
              <a:tabLst/>
              <a:defRPr sz="1600">
                <a:solidFill>
                  <a:schemeClr val="tx1">
                    <a:lumMod val="65000"/>
                    <a:lumOff val="35000"/>
                  </a:schemeClr>
                </a:solidFill>
              </a:defRPr>
            </a:lvl2pPr>
            <a:lvl3pPr>
              <a:spcBef>
                <a:spcPts val="600"/>
              </a:spcBef>
              <a:spcAft>
                <a:spcPts val="600"/>
              </a:spcAft>
              <a:defRPr sz="14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dirty="0"/>
              <a:t>Your text here</a:t>
            </a:r>
          </a:p>
        </p:txBody>
      </p:sp>
      <p:sp>
        <p:nvSpPr>
          <p:cNvPr id="11" name="Media Placeholder 4">
            <a:extLst>
              <a:ext uri="{FF2B5EF4-FFF2-40B4-BE49-F238E27FC236}">
                <a16:creationId xmlns:a16="http://schemas.microsoft.com/office/drawing/2014/main" id="{A712864C-3662-3547-B478-978EFD1F9ECB}"/>
              </a:ext>
            </a:extLst>
          </p:cNvPr>
          <p:cNvSpPr>
            <a:spLocks noGrp="1"/>
          </p:cNvSpPr>
          <p:nvPr>
            <p:ph type="media" sz="quarter" idx="12" hasCustomPrompt="1"/>
          </p:nvPr>
        </p:nvSpPr>
        <p:spPr>
          <a:xfrm>
            <a:off x="404783" y="2575507"/>
            <a:ext cx="5323581" cy="2608005"/>
          </a:xfrm>
          <a:prstGeom prst="rect">
            <a:avLst/>
          </a:prstGeom>
          <a:solidFill>
            <a:schemeClr val="bg1">
              <a:lumMod val="95000"/>
            </a:schemeClr>
          </a:solidFill>
        </p:spPr>
        <p:txBody>
          <a:bodyPr tIns="228600"/>
          <a:lstStyle>
            <a:lvl1pPr algn="ctr">
              <a:defRPr spc="-30" baseline="0"/>
            </a:lvl1pPr>
          </a:lstStyle>
          <a:p>
            <a:r>
              <a:rPr lang="en-US" dirty="0"/>
              <a:t>Video here</a:t>
            </a:r>
          </a:p>
        </p:txBody>
      </p:sp>
      <p:sp>
        <p:nvSpPr>
          <p:cNvPr id="12" name="Media Placeholder 4">
            <a:extLst>
              <a:ext uri="{FF2B5EF4-FFF2-40B4-BE49-F238E27FC236}">
                <a16:creationId xmlns:a16="http://schemas.microsoft.com/office/drawing/2014/main" id="{3F8EFFAD-D3AB-4542-A492-619623809BE6}"/>
              </a:ext>
            </a:extLst>
          </p:cNvPr>
          <p:cNvSpPr>
            <a:spLocks noGrp="1"/>
          </p:cNvSpPr>
          <p:nvPr>
            <p:ph type="media" sz="quarter" idx="65" hasCustomPrompt="1"/>
          </p:nvPr>
        </p:nvSpPr>
        <p:spPr>
          <a:xfrm>
            <a:off x="6465485" y="2575507"/>
            <a:ext cx="5323581" cy="2608005"/>
          </a:xfrm>
          <a:prstGeom prst="rect">
            <a:avLst/>
          </a:prstGeom>
          <a:solidFill>
            <a:schemeClr val="bg1">
              <a:lumMod val="95000"/>
            </a:schemeClr>
          </a:solidFill>
        </p:spPr>
        <p:txBody>
          <a:bodyPr tIns="228600"/>
          <a:lstStyle>
            <a:lvl1pPr algn="ctr">
              <a:defRPr spc="-30" baseline="0"/>
            </a:lvl1pPr>
          </a:lstStyle>
          <a:p>
            <a:r>
              <a:rPr lang="en-US" dirty="0"/>
              <a:t>Video here</a:t>
            </a:r>
          </a:p>
        </p:txBody>
      </p:sp>
    </p:spTree>
    <p:extLst>
      <p:ext uri="{BB962C8B-B14F-4D97-AF65-F5344CB8AC3E}">
        <p14:creationId xmlns:p14="http://schemas.microsoft.com/office/powerpoint/2010/main" val="2298016990"/>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4_2 Columns with titles and wayfinder">
    <p:spTree>
      <p:nvGrpSpPr>
        <p:cNvPr id="1" name=""/>
        <p:cNvGrpSpPr/>
        <p:nvPr/>
      </p:nvGrpSpPr>
      <p:grpSpPr>
        <a:xfrm>
          <a:off x="0" y="0"/>
          <a:ext cx="0" cy="0"/>
          <a:chOff x="0" y="0"/>
          <a:chExt cx="0" cy="0"/>
        </a:xfrm>
      </p:grpSpPr>
      <p:sp>
        <p:nvSpPr>
          <p:cNvPr id="5" name="Espace réservé pour une image  14">
            <a:extLst>
              <a:ext uri="{FF2B5EF4-FFF2-40B4-BE49-F238E27FC236}">
                <a16:creationId xmlns:a16="http://schemas.microsoft.com/office/drawing/2014/main" id="{2D48745C-CF4B-9843-BFCC-25C195EC5168}"/>
              </a:ext>
            </a:extLst>
          </p:cNvPr>
          <p:cNvSpPr>
            <a:spLocks noGrp="1"/>
          </p:cNvSpPr>
          <p:nvPr>
            <p:ph type="pic" sz="quarter" idx="13" hasCustomPrompt="1"/>
          </p:nvPr>
        </p:nvSpPr>
        <p:spPr>
          <a:xfrm>
            <a:off x="6789526" y="0"/>
            <a:ext cx="4023360" cy="6858000"/>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1"/>
                </a:solidFill>
              </a:defRPr>
            </a:lvl1pPr>
          </a:lstStyle>
          <a:p>
            <a:fld id="{D61AABEC-672F-4B68-B914-690DA978312C}" type="slidenum">
              <a:rPr lang="en-GB" smtClean="0"/>
              <a:pPr/>
              <a:t>‹#›</a:t>
            </a:fld>
            <a:r>
              <a:rPr lang="en-GB"/>
              <a:t> ‒ </a:t>
            </a:r>
          </a:p>
        </p:txBody>
      </p:sp>
      <p:grpSp>
        <p:nvGrpSpPr>
          <p:cNvPr id="7" name="Group 6">
            <a:extLst>
              <a:ext uri="{FF2B5EF4-FFF2-40B4-BE49-F238E27FC236}">
                <a16:creationId xmlns:a16="http://schemas.microsoft.com/office/drawing/2014/main" id="{B1C2933E-D1BF-0F48-85B5-FA5261DC5641}"/>
              </a:ext>
            </a:extLst>
          </p:cNvPr>
          <p:cNvGrpSpPr/>
          <p:nvPr userDrawn="1"/>
        </p:nvGrpSpPr>
        <p:grpSpPr>
          <a:xfrm>
            <a:off x="11364899" y="6200776"/>
            <a:ext cx="432372" cy="394468"/>
            <a:chOff x="11309880" y="6178130"/>
            <a:chExt cx="490427" cy="447433"/>
          </a:xfrm>
        </p:grpSpPr>
        <p:sp>
          <p:nvSpPr>
            <p:cNvPr id="8" name="Freeform: Shape 6">
              <a:extLst>
                <a:ext uri="{FF2B5EF4-FFF2-40B4-BE49-F238E27FC236}">
                  <a16:creationId xmlns:a16="http://schemas.microsoft.com/office/drawing/2014/main" id="{A96E338D-75F8-6E4E-8FDC-6EE49ADF8D2D}"/>
                </a:ext>
              </a:extLst>
            </p:cNvPr>
            <p:cNvSpPr/>
            <p:nvPr/>
          </p:nvSpPr>
          <p:spPr>
            <a:xfrm>
              <a:off x="11309880" y="6178130"/>
              <a:ext cx="490427" cy="447424"/>
            </a:xfrm>
            <a:custGeom>
              <a:avLst/>
              <a:gdLst>
                <a:gd name="connsiteX0" fmla="*/ 686 w 490426"/>
                <a:gd name="connsiteY0" fmla="*/ 447378 h 447424"/>
                <a:gd name="connsiteX1" fmla="*/ 686 w 490426"/>
                <a:gd name="connsiteY1" fmla="*/ 686 h 447424"/>
                <a:gd name="connsiteX2" fmla="*/ 479355 w 490426"/>
                <a:gd name="connsiteY2" fmla="*/ 686 h 447424"/>
                <a:gd name="connsiteX3" fmla="*/ 431511 w 490426"/>
                <a:gd name="connsiteY3" fmla="*/ 447378 h 447424"/>
                <a:gd name="connsiteX4" fmla="*/ 686 w 490426"/>
                <a:gd name="connsiteY4" fmla="*/ 447378 h 447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26" h="447424">
                  <a:moveTo>
                    <a:pt x="686" y="447378"/>
                  </a:moveTo>
                  <a:lnTo>
                    <a:pt x="686" y="686"/>
                  </a:lnTo>
                  <a:lnTo>
                    <a:pt x="479355" y="686"/>
                  </a:lnTo>
                  <a:cubicBezTo>
                    <a:pt x="500885" y="149663"/>
                    <a:pt x="492440" y="291009"/>
                    <a:pt x="431511" y="447378"/>
                  </a:cubicBezTo>
                  <a:lnTo>
                    <a:pt x="686" y="447378"/>
                  </a:lnTo>
                  <a:close/>
                </a:path>
              </a:pathLst>
            </a:custGeom>
            <a:solidFill>
              <a:srgbClr val="009D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9" name="Freeform: Shape 8">
              <a:extLst>
                <a:ext uri="{FF2B5EF4-FFF2-40B4-BE49-F238E27FC236}">
                  <a16:creationId xmlns:a16="http://schemas.microsoft.com/office/drawing/2014/main" id="{3D95149A-2163-6A44-B417-650424788236}"/>
                </a:ext>
              </a:extLst>
            </p:cNvPr>
            <p:cNvSpPr/>
            <p:nvPr/>
          </p:nvSpPr>
          <p:spPr>
            <a:xfrm>
              <a:off x="11502079" y="6341710"/>
              <a:ext cx="10980" cy="8235"/>
            </a:xfrm>
            <a:custGeom>
              <a:avLst/>
              <a:gdLst>
                <a:gd name="connsiteX0" fmla="*/ 2708 w 10979"/>
                <a:gd name="connsiteY0" fmla="*/ 5920 h 8234"/>
                <a:gd name="connsiteX1" fmla="*/ 686 w 10979"/>
                <a:gd name="connsiteY1" fmla="*/ 7640 h 8234"/>
                <a:gd name="connsiteX2" fmla="*/ 10943 w 10979"/>
                <a:gd name="connsiteY2" fmla="*/ 3532 h 8234"/>
                <a:gd name="connsiteX3" fmla="*/ 11172 w 10979"/>
                <a:gd name="connsiteY3" fmla="*/ 686 h 8234"/>
                <a:gd name="connsiteX4" fmla="*/ 2708 w 10979"/>
                <a:gd name="connsiteY4" fmla="*/ 5920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8234">
                  <a:moveTo>
                    <a:pt x="2708" y="5920"/>
                  </a:moveTo>
                  <a:lnTo>
                    <a:pt x="686" y="7640"/>
                  </a:lnTo>
                  <a:cubicBezTo>
                    <a:pt x="5133" y="9241"/>
                    <a:pt x="9973" y="6167"/>
                    <a:pt x="10943" y="3532"/>
                  </a:cubicBezTo>
                  <a:lnTo>
                    <a:pt x="11172" y="686"/>
                  </a:lnTo>
                  <a:cubicBezTo>
                    <a:pt x="7640" y="1482"/>
                    <a:pt x="4154" y="3221"/>
                    <a:pt x="2708" y="5920"/>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0" name="Freeform: Shape 11">
              <a:extLst>
                <a:ext uri="{FF2B5EF4-FFF2-40B4-BE49-F238E27FC236}">
                  <a16:creationId xmlns:a16="http://schemas.microsoft.com/office/drawing/2014/main" id="{428AFCA2-AFEF-6446-AACA-51D2DC4D4ECD}"/>
                </a:ext>
              </a:extLst>
            </p:cNvPr>
            <p:cNvSpPr/>
            <p:nvPr/>
          </p:nvSpPr>
          <p:spPr>
            <a:xfrm>
              <a:off x="11524752" y="6360604"/>
              <a:ext cx="9150" cy="9150"/>
            </a:xfrm>
            <a:custGeom>
              <a:avLst/>
              <a:gdLst>
                <a:gd name="connsiteX0" fmla="*/ 4200 w 9149"/>
                <a:gd name="connsiteY0" fmla="*/ 906 h 9149"/>
                <a:gd name="connsiteX1" fmla="*/ 686 w 9149"/>
                <a:gd name="connsiteY1" fmla="*/ 686 h 9149"/>
                <a:gd name="connsiteX2" fmla="*/ 4950 w 9149"/>
                <a:gd name="connsiteY2" fmla="*/ 8281 h 9149"/>
                <a:gd name="connsiteX3" fmla="*/ 7576 w 9149"/>
                <a:gd name="connsiteY3" fmla="*/ 8866 h 9149"/>
                <a:gd name="connsiteX4" fmla="*/ 4200 w 9149"/>
                <a:gd name="connsiteY4" fmla="*/ 906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9" h="9149">
                  <a:moveTo>
                    <a:pt x="4200" y="906"/>
                  </a:moveTo>
                  <a:lnTo>
                    <a:pt x="686" y="686"/>
                  </a:lnTo>
                  <a:cubicBezTo>
                    <a:pt x="695" y="3779"/>
                    <a:pt x="1674" y="6286"/>
                    <a:pt x="4950" y="8281"/>
                  </a:cubicBezTo>
                  <a:lnTo>
                    <a:pt x="7576" y="8866"/>
                  </a:lnTo>
                  <a:cubicBezTo>
                    <a:pt x="11172" y="5792"/>
                    <a:pt x="6377" y="2653"/>
                    <a:pt x="4200" y="906"/>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2" name="Freeform: Shape 12">
              <a:extLst>
                <a:ext uri="{FF2B5EF4-FFF2-40B4-BE49-F238E27FC236}">
                  <a16:creationId xmlns:a16="http://schemas.microsoft.com/office/drawing/2014/main" id="{FFF52367-FE80-454D-8ACB-D08F18C876E7}"/>
                </a:ext>
              </a:extLst>
            </p:cNvPr>
            <p:cNvSpPr/>
            <p:nvPr/>
          </p:nvSpPr>
          <p:spPr>
            <a:xfrm>
              <a:off x="11490340" y="6281696"/>
              <a:ext cx="13725" cy="10065"/>
            </a:xfrm>
            <a:custGeom>
              <a:avLst/>
              <a:gdLst>
                <a:gd name="connsiteX0" fmla="*/ 3303 w 13724"/>
                <a:gd name="connsiteY0" fmla="*/ 7100 h 10064"/>
                <a:gd name="connsiteX1" fmla="*/ 686 w 13724"/>
                <a:gd name="connsiteY1" fmla="*/ 8958 h 10064"/>
                <a:gd name="connsiteX2" fmla="*/ 12325 w 13724"/>
                <a:gd name="connsiteY2" fmla="*/ 4191 h 10064"/>
                <a:gd name="connsiteX3" fmla="*/ 13194 w 13724"/>
                <a:gd name="connsiteY3" fmla="*/ 686 h 10064"/>
                <a:gd name="connsiteX4" fmla="*/ 3303 w 13724"/>
                <a:gd name="connsiteY4" fmla="*/ 7100 h 1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4" h="10064">
                  <a:moveTo>
                    <a:pt x="3303" y="7100"/>
                  </a:moveTo>
                  <a:lnTo>
                    <a:pt x="686" y="8958"/>
                  </a:lnTo>
                  <a:cubicBezTo>
                    <a:pt x="6030" y="10870"/>
                    <a:pt x="10403" y="8034"/>
                    <a:pt x="12325" y="4191"/>
                  </a:cubicBezTo>
                  <a:lnTo>
                    <a:pt x="13194" y="686"/>
                  </a:lnTo>
                  <a:cubicBezTo>
                    <a:pt x="8948" y="1629"/>
                    <a:pt x="5673" y="1601"/>
                    <a:pt x="3303" y="7100"/>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3" name="Freeform: Shape 13">
              <a:extLst>
                <a:ext uri="{FF2B5EF4-FFF2-40B4-BE49-F238E27FC236}">
                  <a16:creationId xmlns:a16="http://schemas.microsoft.com/office/drawing/2014/main" id="{EB1082FB-D3C4-AD40-B465-BDE8C4C7E0D7}"/>
                </a:ext>
              </a:extLst>
            </p:cNvPr>
            <p:cNvSpPr/>
            <p:nvPr/>
          </p:nvSpPr>
          <p:spPr>
            <a:xfrm>
              <a:off x="11483340" y="6302842"/>
              <a:ext cx="10980" cy="9150"/>
            </a:xfrm>
            <a:custGeom>
              <a:avLst/>
              <a:gdLst>
                <a:gd name="connsiteX0" fmla="*/ 10577 w 10979"/>
                <a:gd name="connsiteY0" fmla="*/ 3568 h 9149"/>
                <a:gd name="connsiteX1" fmla="*/ 9799 w 10979"/>
                <a:gd name="connsiteY1" fmla="*/ 686 h 9149"/>
                <a:gd name="connsiteX2" fmla="*/ 686 w 10979"/>
                <a:gd name="connsiteY2" fmla="*/ 6441 h 9149"/>
                <a:gd name="connsiteX3" fmla="*/ 686 w 10979"/>
                <a:gd name="connsiteY3" fmla="*/ 8720 h 9149"/>
                <a:gd name="connsiteX4" fmla="*/ 10577 w 10979"/>
                <a:gd name="connsiteY4" fmla="*/ 3568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9149">
                  <a:moveTo>
                    <a:pt x="10577" y="3568"/>
                  </a:moveTo>
                  <a:lnTo>
                    <a:pt x="9799" y="686"/>
                  </a:lnTo>
                  <a:cubicBezTo>
                    <a:pt x="5554" y="1638"/>
                    <a:pt x="2416" y="3202"/>
                    <a:pt x="686" y="6441"/>
                  </a:cubicBezTo>
                  <a:lnTo>
                    <a:pt x="686" y="8720"/>
                  </a:lnTo>
                  <a:cubicBezTo>
                    <a:pt x="6021" y="10623"/>
                    <a:pt x="8857" y="5838"/>
                    <a:pt x="10577" y="3568"/>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4" name="Freeform: Shape 14">
              <a:extLst>
                <a:ext uri="{FF2B5EF4-FFF2-40B4-BE49-F238E27FC236}">
                  <a16:creationId xmlns:a16="http://schemas.microsoft.com/office/drawing/2014/main" id="{43B9CC2E-71D1-D840-8B6D-AF24239D292E}"/>
                </a:ext>
              </a:extLst>
            </p:cNvPr>
            <p:cNvSpPr/>
            <p:nvPr/>
          </p:nvSpPr>
          <p:spPr>
            <a:xfrm>
              <a:off x="11480056" y="6325904"/>
              <a:ext cx="12810" cy="8235"/>
            </a:xfrm>
            <a:custGeom>
              <a:avLst/>
              <a:gdLst>
                <a:gd name="connsiteX0" fmla="*/ 686 w 12809"/>
                <a:gd name="connsiteY0" fmla="*/ 6492 h 8234"/>
                <a:gd name="connsiteX1" fmla="*/ 2443 w 12809"/>
                <a:gd name="connsiteY1" fmla="*/ 7544 h 8234"/>
                <a:gd name="connsiteX2" fmla="*/ 10120 w 12809"/>
                <a:gd name="connsiteY2" fmla="*/ 2832 h 8234"/>
                <a:gd name="connsiteX3" fmla="*/ 12370 w 12809"/>
                <a:gd name="connsiteY3" fmla="*/ 864 h 8234"/>
                <a:gd name="connsiteX4" fmla="*/ 686 w 12809"/>
                <a:gd name="connsiteY4" fmla="*/ 6492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686" y="6492"/>
                  </a:moveTo>
                  <a:lnTo>
                    <a:pt x="2443" y="7544"/>
                  </a:lnTo>
                  <a:cubicBezTo>
                    <a:pt x="8290" y="9456"/>
                    <a:pt x="8674" y="4735"/>
                    <a:pt x="10120" y="2832"/>
                  </a:cubicBezTo>
                  <a:lnTo>
                    <a:pt x="12370" y="864"/>
                  </a:lnTo>
                  <a:cubicBezTo>
                    <a:pt x="6954" y="-206"/>
                    <a:pt x="2123" y="3783"/>
                    <a:pt x="686" y="6492"/>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5" name="Freeform: Shape 15">
              <a:extLst>
                <a:ext uri="{FF2B5EF4-FFF2-40B4-BE49-F238E27FC236}">
                  <a16:creationId xmlns:a16="http://schemas.microsoft.com/office/drawing/2014/main" id="{9BA40E2A-DAD1-4D45-89BE-31DCC223F701}"/>
                </a:ext>
              </a:extLst>
            </p:cNvPr>
            <p:cNvSpPr/>
            <p:nvPr/>
          </p:nvSpPr>
          <p:spPr>
            <a:xfrm>
              <a:off x="11512418" y="6248710"/>
              <a:ext cx="12810" cy="8235"/>
            </a:xfrm>
            <a:custGeom>
              <a:avLst/>
              <a:gdLst>
                <a:gd name="connsiteX0" fmla="*/ 2791 w 12809"/>
                <a:gd name="connsiteY0" fmla="*/ 816 h 8234"/>
                <a:gd name="connsiteX1" fmla="*/ 686 w 12809"/>
                <a:gd name="connsiteY1" fmla="*/ 1822 h 8234"/>
                <a:gd name="connsiteX2" fmla="*/ 11840 w 12809"/>
                <a:gd name="connsiteY2" fmla="*/ 6727 h 8234"/>
                <a:gd name="connsiteX3" fmla="*/ 12151 w 12809"/>
                <a:gd name="connsiteY3" fmla="*/ 3186 h 8234"/>
                <a:gd name="connsiteX4" fmla="*/ 2791 w 12809"/>
                <a:gd name="connsiteY4" fmla="*/ 816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2791" y="816"/>
                  </a:moveTo>
                  <a:lnTo>
                    <a:pt x="686" y="1822"/>
                  </a:lnTo>
                  <a:cubicBezTo>
                    <a:pt x="1263" y="5546"/>
                    <a:pt x="9717" y="9700"/>
                    <a:pt x="11840" y="6727"/>
                  </a:cubicBezTo>
                  <a:lnTo>
                    <a:pt x="12151" y="3186"/>
                  </a:lnTo>
                  <a:cubicBezTo>
                    <a:pt x="9388" y="1310"/>
                    <a:pt x="6551" y="313"/>
                    <a:pt x="2791" y="816"/>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Freeform: Shape 16">
              <a:extLst>
                <a:ext uri="{FF2B5EF4-FFF2-40B4-BE49-F238E27FC236}">
                  <a16:creationId xmlns:a16="http://schemas.microsoft.com/office/drawing/2014/main" id="{767D9759-3E67-0B47-B49E-09DF3F8C5FC2}"/>
                </a:ext>
              </a:extLst>
            </p:cNvPr>
            <p:cNvSpPr/>
            <p:nvPr/>
          </p:nvSpPr>
          <p:spPr>
            <a:xfrm>
              <a:off x="11538797" y="6238317"/>
              <a:ext cx="8235" cy="12810"/>
            </a:xfrm>
            <a:custGeom>
              <a:avLst/>
              <a:gdLst>
                <a:gd name="connsiteX0" fmla="*/ 5773 w 8234"/>
                <a:gd name="connsiteY0" fmla="*/ 1674 h 12809"/>
                <a:gd name="connsiteX1" fmla="*/ 2525 w 8234"/>
                <a:gd name="connsiteY1" fmla="*/ 686 h 12809"/>
                <a:gd name="connsiteX2" fmla="*/ 1692 w 8234"/>
                <a:gd name="connsiteY2" fmla="*/ 9324 h 12809"/>
                <a:gd name="connsiteX3" fmla="*/ 3376 w 8234"/>
                <a:gd name="connsiteY3" fmla="*/ 12700 h 12809"/>
                <a:gd name="connsiteX4" fmla="*/ 5773 w 8234"/>
                <a:gd name="connsiteY4" fmla="*/ 1674 h 1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4" h="12809">
                  <a:moveTo>
                    <a:pt x="5773" y="1674"/>
                  </a:moveTo>
                  <a:lnTo>
                    <a:pt x="2525" y="686"/>
                  </a:lnTo>
                  <a:cubicBezTo>
                    <a:pt x="777" y="3157"/>
                    <a:pt x="-147" y="5051"/>
                    <a:pt x="1692" y="9324"/>
                  </a:cubicBezTo>
                  <a:lnTo>
                    <a:pt x="3376" y="12700"/>
                  </a:lnTo>
                  <a:cubicBezTo>
                    <a:pt x="7228" y="8958"/>
                    <a:pt x="11025" y="5408"/>
                    <a:pt x="5773" y="1674"/>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8" name="Freeform: Shape 17">
              <a:extLst>
                <a:ext uri="{FF2B5EF4-FFF2-40B4-BE49-F238E27FC236}">
                  <a16:creationId xmlns:a16="http://schemas.microsoft.com/office/drawing/2014/main" id="{040D40AB-848F-ED48-B9C4-D472A2C9846E}"/>
                </a:ext>
              </a:extLst>
            </p:cNvPr>
            <p:cNvSpPr/>
            <p:nvPr/>
          </p:nvSpPr>
          <p:spPr>
            <a:xfrm>
              <a:off x="11565505" y="6216148"/>
              <a:ext cx="92412" cy="236064"/>
            </a:xfrm>
            <a:custGeom>
              <a:avLst/>
              <a:gdLst>
                <a:gd name="connsiteX0" fmla="*/ 59144 w 92412"/>
                <a:gd name="connsiteY0" fmla="*/ 101773 h 236064"/>
                <a:gd name="connsiteX1" fmla="*/ 42885 w 92412"/>
                <a:gd name="connsiteY1" fmla="*/ 97628 h 236064"/>
                <a:gd name="connsiteX2" fmla="*/ 62520 w 92412"/>
                <a:gd name="connsiteY2" fmla="*/ 93803 h 236064"/>
                <a:gd name="connsiteX3" fmla="*/ 64561 w 92412"/>
                <a:gd name="connsiteY3" fmla="*/ 97317 h 236064"/>
                <a:gd name="connsiteX4" fmla="*/ 59144 w 92412"/>
                <a:gd name="connsiteY4" fmla="*/ 101773 h 236064"/>
                <a:gd name="connsiteX5" fmla="*/ 83427 w 92412"/>
                <a:gd name="connsiteY5" fmla="*/ 106036 h 236064"/>
                <a:gd name="connsiteX6" fmla="*/ 78578 w 92412"/>
                <a:gd name="connsiteY6" fmla="*/ 87966 h 236064"/>
                <a:gd name="connsiteX7" fmla="*/ 82833 w 92412"/>
                <a:gd name="connsiteY7" fmla="*/ 80746 h 236064"/>
                <a:gd name="connsiteX8" fmla="*/ 81945 w 92412"/>
                <a:gd name="connsiteY8" fmla="*/ 58897 h 236064"/>
                <a:gd name="connsiteX9" fmla="*/ 83775 w 92412"/>
                <a:gd name="connsiteY9" fmla="*/ 57067 h 236064"/>
                <a:gd name="connsiteX10" fmla="*/ 81945 w 92412"/>
                <a:gd name="connsiteY10" fmla="*/ 50735 h 236064"/>
                <a:gd name="connsiteX11" fmla="*/ 80399 w 92412"/>
                <a:gd name="connsiteY11" fmla="*/ 41439 h 236064"/>
                <a:gd name="connsiteX12" fmla="*/ 77160 w 92412"/>
                <a:gd name="connsiteY12" fmla="*/ 34128 h 236064"/>
                <a:gd name="connsiteX13" fmla="*/ 78697 w 92412"/>
                <a:gd name="connsiteY13" fmla="*/ 30843 h 236064"/>
                <a:gd name="connsiteX14" fmla="*/ 73262 w 92412"/>
                <a:gd name="connsiteY14" fmla="*/ 27650 h 236064"/>
                <a:gd name="connsiteX15" fmla="*/ 68477 w 92412"/>
                <a:gd name="connsiteY15" fmla="*/ 24768 h 236064"/>
                <a:gd name="connsiteX16" fmla="*/ 67223 w 92412"/>
                <a:gd name="connsiteY16" fmla="*/ 20486 h 236064"/>
                <a:gd name="connsiteX17" fmla="*/ 63206 w 92412"/>
                <a:gd name="connsiteY17" fmla="*/ 22343 h 236064"/>
                <a:gd name="connsiteX18" fmla="*/ 62346 w 92412"/>
                <a:gd name="connsiteY18" fmla="*/ 17128 h 236064"/>
                <a:gd name="connsiteX19" fmla="*/ 56939 w 92412"/>
                <a:gd name="connsiteY19" fmla="*/ 19315 h 236064"/>
                <a:gd name="connsiteX20" fmla="*/ 53956 w 92412"/>
                <a:gd name="connsiteY20" fmla="*/ 12581 h 236064"/>
                <a:gd name="connsiteX21" fmla="*/ 51046 w 92412"/>
                <a:gd name="connsiteY21" fmla="*/ 13212 h 236064"/>
                <a:gd name="connsiteX22" fmla="*/ 46856 w 92412"/>
                <a:gd name="connsiteY22" fmla="*/ 16524 h 236064"/>
                <a:gd name="connsiteX23" fmla="*/ 46774 w 92412"/>
                <a:gd name="connsiteY23" fmla="*/ 10192 h 236064"/>
                <a:gd name="connsiteX24" fmla="*/ 44788 w 92412"/>
                <a:gd name="connsiteY24" fmla="*/ 9195 h 236064"/>
                <a:gd name="connsiteX25" fmla="*/ 41357 w 92412"/>
                <a:gd name="connsiteY25" fmla="*/ 7612 h 236064"/>
                <a:gd name="connsiteX26" fmla="*/ 36407 w 92412"/>
                <a:gd name="connsiteY26" fmla="*/ 9634 h 236064"/>
                <a:gd name="connsiteX27" fmla="*/ 38484 w 92412"/>
                <a:gd name="connsiteY27" fmla="*/ 3678 h 236064"/>
                <a:gd name="connsiteX28" fmla="*/ 32289 w 92412"/>
                <a:gd name="connsiteY28" fmla="*/ 10870 h 236064"/>
                <a:gd name="connsiteX29" fmla="*/ 28666 w 92412"/>
                <a:gd name="connsiteY29" fmla="*/ 11592 h 236064"/>
                <a:gd name="connsiteX30" fmla="*/ 35108 w 92412"/>
                <a:gd name="connsiteY30" fmla="*/ 2726 h 236064"/>
                <a:gd name="connsiteX31" fmla="*/ 28355 w 92412"/>
                <a:gd name="connsiteY31" fmla="*/ 8921 h 236064"/>
                <a:gd name="connsiteX32" fmla="*/ 23076 w 92412"/>
                <a:gd name="connsiteY32" fmla="*/ 9753 h 236064"/>
                <a:gd name="connsiteX33" fmla="*/ 24796 w 92412"/>
                <a:gd name="connsiteY33" fmla="*/ 2013 h 236064"/>
                <a:gd name="connsiteX34" fmla="*/ 23057 w 92412"/>
                <a:gd name="connsiteY34" fmla="*/ 6038 h 236064"/>
                <a:gd name="connsiteX35" fmla="*/ 22234 w 92412"/>
                <a:gd name="connsiteY35" fmla="*/ 1738 h 236064"/>
                <a:gd name="connsiteX36" fmla="*/ 19141 w 92412"/>
                <a:gd name="connsiteY36" fmla="*/ 11867 h 236064"/>
                <a:gd name="connsiteX37" fmla="*/ 17028 w 92412"/>
                <a:gd name="connsiteY37" fmla="*/ 2150 h 236064"/>
                <a:gd name="connsiteX38" fmla="*/ 11007 w 92412"/>
                <a:gd name="connsiteY38" fmla="*/ 11583 h 236064"/>
                <a:gd name="connsiteX39" fmla="*/ 7988 w 92412"/>
                <a:gd name="connsiteY39" fmla="*/ 12288 h 236064"/>
                <a:gd name="connsiteX40" fmla="*/ 5499 w 92412"/>
                <a:gd name="connsiteY40" fmla="*/ 2699 h 236064"/>
                <a:gd name="connsiteX41" fmla="*/ 1336 w 92412"/>
                <a:gd name="connsiteY41" fmla="*/ 231324 h 236064"/>
                <a:gd name="connsiteX42" fmla="*/ 686 w 92412"/>
                <a:gd name="connsiteY42" fmla="*/ 235359 h 236064"/>
                <a:gd name="connsiteX43" fmla="*/ 21621 w 92412"/>
                <a:gd name="connsiteY43" fmla="*/ 233191 h 236064"/>
                <a:gd name="connsiteX44" fmla="*/ 69181 w 92412"/>
                <a:gd name="connsiteY44" fmla="*/ 235753 h 236064"/>
                <a:gd name="connsiteX45" fmla="*/ 80216 w 92412"/>
                <a:gd name="connsiteY45" fmla="*/ 234051 h 236064"/>
                <a:gd name="connsiteX46" fmla="*/ 55283 w 92412"/>
                <a:gd name="connsiteY46" fmla="*/ 227381 h 236064"/>
                <a:gd name="connsiteX47" fmla="*/ 35959 w 92412"/>
                <a:gd name="connsiteY47" fmla="*/ 212567 h 236064"/>
                <a:gd name="connsiteX48" fmla="*/ 31457 w 92412"/>
                <a:gd name="connsiteY48" fmla="*/ 199959 h 236064"/>
                <a:gd name="connsiteX49" fmla="*/ 31649 w 92412"/>
                <a:gd name="connsiteY49" fmla="*/ 182565 h 236064"/>
                <a:gd name="connsiteX50" fmla="*/ 41476 w 92412"/>
                <a:gd name="connsiteY50" fmla="*/ 178988 h 236064"/>
                <a:gd name="connsiteX51" fmla="*/ 76565 w 92412"/>
                <a:gd name="connsiteY51" fmla="*/ 176792 h 236064"/>
                <a:gd name="connsiteX52" fmla="*/ 79045 w 92412"/>
                <a:gd name="connsiteY52" fmla="*/ 163671 h 236064"/>
                <a:gd name="connsiteX53" fmla="*/ 79639 w 92412"/>
                <a:gd name="connsiteY53" fmla="*/ 155518 h 236064"/>
                <a:gd name="connsiteX54" fmla="*/ 82238 w 92412"/>
                <a:gd name="connsiteY54" fmla="*/ 149132 h 236064"/>
                <a:gd name="connsiteX55" fmla="*/ 77160 w 92412"/>
                <a:gd name="connsiteY55" fmla="*/ 143816 h 236064"/>
                <a:gd name="connsiteX56" fmla="*/ 84836 w 92412"/>
                <a:gd name="connsiteY56" fmla="*/ 137201 h 236064"/>
                <a:gd name="connsiteX57" fmla="*/ 81177 w 92412"/>
                <a:gd name="connsiteY57" fmla="*/ 128929 h 236064"/>
                <a:gd name="connsiteX58" fmla="*/ 91928 w 92412"/>
                <a:gd name="connsiteY58" fmla="*/ 121362 h 236064"/>
                <a:gd name="connsiteX59" fmla="*/ 83427 w 92412"/>
                <a:gd name="connsiteY59" fmla="*/ 106036 h 2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2412" h="236064">
                  <a:moveTo>
                    <a:pt x="59144" y="101773"/>
                  </a:moveTo>
                  <a:cubicBezTo>
                    <a:pt x="52117" y="103365"/>
                    <a:pt x="41494" y="98552"/>
                    <a:pt x="42885" y="97628"/>
                  </a:cubicBezTo>
                  <a:cubicBezTo>
                    <a:pt x="46472" y="95212"/>
                    <a:pt x="54633" y="90976"/>
                    <a:pt x="62520" y="93803"/>
                  </a:cubicBezTo>
                  <a:cubicBezTo>
                    <a:pt x="63865" y="94270"/>
                    <a:pt x="64414" y="95606"/>
                    <a:pt x="64561" y="97317"/>
                  </a:cubicBezTo>
                  <a:cubicBezTo>
                    <a:pt x="64917" y="101324"/>
                    <a:pt x="61678" y="101425"/>
                    <a:pt x="59144" y="101773"/>
                  </a:cubicBezTo>
                  <a:moveTo>
                    <a:pt x="83427" y="106036"/>
                  </a:moveTo>
                  <a:cubicBezTo>
                    <a:pt x="79768" y="101141"/>
                    <a:pt x="72823" y="94453"/>
                    <a:pt x="78578" y="87966"/>
                  </a:cubicBezTo>
                  <a:cubicBezTo>
                    <a:pt x="81588" y="85669"/>
                    <a:pt x="82485" y="83930"/>
                    <a:pt x="82833" y="80746"/>
                  </a:cubicBezTo>
                  <a:cubicBezTo>
                    <a:pt x="84059" y="69730"/>
                    <a:pt x="83491" y="64945"/>
                    <a:pt x="81945" y="58897"/>
                  </a:cubicBezTo>
                  <a:cubicBezTo>
                    <a:pt x="82211" y="58357"/>
                    <a:pt x="83354" y="59034"/>
                    <a:pt x="83775" y="57067"/>
                  </a:cubicBezTo>
                  <a:cubicBezTo>
                    <a:pt x="84919" y="51760"/>
                    <a:pt x="81945" y="50735"/>
                    <a:pt x="81945" y="50735"/>
                  </a:cubicBezTo>
                  <a:cubicBezTo>
                    <a:pt x="84196" y="48768"/>
                    <a:pt x="83986" y="41375"/>
                    <a:pt x="80399" y="41439"/>
                  </a:cubicBezTo>
                  <a:cubicBezTo>
                    <a:pt x="82366" y="38209"/>
                    <a:pt x="80673" y="32994"/>
                    <a:pt x="77160" y="34128"/>
                  </a:cubicBezTo>
                  <a:cubicBezTo>
                    <a:pt x="77160" y="34128"/>
                    <a:pt x="78944" y="33204"/>
                    <a:pt x="78697" y="30843"/>
                  </a:cubicBezTo>
                  <a:cubicBezTo>
                    <a:pt x="78230" y="26150"/>
                    <a:pt x="71524" y="30752"/>
                    <a:pt x="73262" y="27650"/>
                  </a:cubicBezTo>
                  <a:cubicBezTo>
                    <a:pt x="74177" y="26022"/>
                    <a:pt x="70407" y="20477"/>
                    <a:pt x="68477" y="24768"/>
                  </a:cubicBezTo>
                  <a:cubicBezTo>
                    <a:pt x="67342" y="24018"/>
                    <a:pt x="69273" y="21328"/>
                    <a:pt x="67223" y="20486"/>
                  </a:cubicBezTo>
                  <a:cubicBezTo>
                    <a:pt x="66025" y="20541"/>
                    <a:pt x="64762" y="21492"/>
                    <a:pt x="63206" y="22343"/>
                  </a:cubicBezTo>
                  <a:cubicBezTo>
                    <a:pt x="62786" y="20559"/>
                    <a:pt x="64625" y="19626"/>
                    <a:pt x="62346" y="17128"/>
                  </a:cubicBezTo>
                  <a:cubicBezTo>
                    <a:pt x="59272" y="14987"/>
                    <a:pt x="59062" y="18153"/>
                    <a:pt x="56939" y="19315"/>
                  </a:cubicBezTo>
                  <a:cubicBezTo>
                    <a:pt x="53014" y="18427"/>
                    <a:pt x="62301" y="16103"/>
                    <a:pt x="53956" y="12581"/>
                  </a:cubicBezTo>
                  <a:cubicBezTo>
                    <a:pt x="51824" y="17686"/>
                    <a:pt x="51998" y="13907"/>
                    <a:pt x="51046" y="13212"/>
                  </a:cubicBezTo>
                  <a:cubicBezTo>
                    <a:pt x="50479" y="12791"/>
                    <a:pt x="49198" y="14136"/>
                    <a:pt x="46856" y="16524"/>
                  </a:cubicBezTo>
                  <a:cubicBezTo>
                    <a:pt x="48082" y="13148"/>
                    <a:pt x="50891" y="8994"/>
                    <a:pt x="46774" y="10192"/>
                  </a:cubicBezTo>
                  <a:cubicBezTo>
                    <a:pt x="42089" y="12297"/>
                    <a:pt x="44843" y="9543"/>
                    <a:pt x="44788" y="9195"/>
                  </a:cubicBezTo>
                  <a:cubicBezTo>
                    <a:pt x="48841" y="7365"/>
                    <a:pt x="41046" y="3010"/>
                    <a:pt x="41357" y="7612"/>
                  </a:cubicBezTo>
                  <a:cubicBezTo>
                    <a:pt x="41256" y="10741"/>
                    <a:pt x="34504" y="13413"/>
                    <a:pt x="36407" y="9634"/>
                  </a:cubicBezTo>
                  <a:cubicBezTo>
                    <a:pt x="37679" y="4876"/>
                    <a:pt x="43507" y="12150"/>
                    <a:pt x="38484" y="3678"/>
                  </a:cubicBezTo>
                  <a:cubicBezTo>
                    <a:pt x="35355" y="7228"/>
                    <a:pt x="32811" y="9570"/>
                    <a:pt x="32289" y="10870"/>
                  </a:cubicBezTo>
                  <a:cubicBezTo>
                    <a:pt x="29856" y="20605"/>
                    <a:pt x="31201" y="11730"/>
                    <a:pt x="28666" y="11592"/>
                  </a:cubicBezTo>
                  <a:cubicBezTo>
                    <a:pt x="32042" y="9341"/>
                    <a:pt x="36379" y="5325"/>
                    <a:pt x="35108" y="2726"/>
                  </a:cubicBezTo>
                  <a:cubicBezTo>
                    <a:pt x="31448" y="2452"/>
                    <a:pt x="23039" y="8427"/>
                    <a:pt x="28355" y="8921"/>
                  </a:cubicBezTo>
                  <a:cubicBezTo>
                    <a:pt x="27953" y="10815"/>
                    <a:pt x="24869" y="13065"/>
                    <a:pt x="23076" y="9753"/>
                  </a:cubicBezTo>
                  <a:cubicBezTo>
                    <a:pt x="26031" y="8976"/>
                    <a:pt x="31118" y="-943"/>
                    <a:pt x="24796" y="2013"/>
                  </a:cubicBezTo>
                  <a:cubicBezTo>
                    <a:pt x="24192" y="2607"/>
                    <a:pt x="24192" y="4373"/>
                    <a:pt x="23057" y="6038"/>
                  </a:cubicBezTo>
                  <a:cubicBezTo>
                    <a:pt x="21557" y="4684"/>
                    <a:pt x="22755" y="2589"/>
                    <a:pt x="22234" y="1738"/>
                  </a:cubicBezTo>
                  <a:cubicBezTo>
                    <a:pt x="17192" y="-2910"/>
                    <a:pt x="18949" y="9195"/>
                    <a:pt x="19141" y="11867"/>
                  </a:cubicBezTo>
                  <a:cubicBezTo>
                    <a:pt x="12544" y="7786"/>
                    <a:pt x="18739" y="8921"/>
                    <a:pt x="17028" y="2150"/>
                  </a:cubicBezTo>
                  <a:cubicBezTo>
                    <a:pt x="11565" y="3138"/>
                    <a:pt x="10092" y="5462"/>
                    <a:pt x="11007" y="11583"/>
                  </a:cubicBezTo>
                  <a:cubicBezTo>
                    <a:pt x="10266" y="13056"/>
                    <a:pt x="8894" y="16442"/>
                    <a:pt x="7988" y="12288"/>
                  </a:cubicBezTo>
                  <a:cubicBezTo>
                    <a:pt x="10943" y="8417"/>
                    <a:pt x="10659" y="2854"/>
                    <a:pt x="5499" y="2699"/>
                  </a:cubicBezTo>
                  <a:cubicBezTo>
                    <a:pt x="13825" y="78862"/>
                    <a:pt x="13212" y="155839"/>
                    <a:pt x="1336" y="231324"/>
                  </a:cubicBezTo>
                  <a:lnTo>
                    <a:pt x="686" y="235359"/>
                  </a:lnTo>
                  <a:cubicBezTo>
                    <a:pt x="6670" y="235295"/>
                    <a:pt x="15344" y="233511"/>
                    <a:pt x="21621" y="233191"/>
                  </a:cubicBezTo>
                  <a:cubicBezTo>
                    <a:pt x="39673" y="233795"/>
                    <a:pt x="39307" y="236146"/>
                    <a:pt x="69181" y="235753"/>
                  </a:cubicBezTo>
                  <a:cubicBezTo>
                    <a:pt x="76062" y="235076"/>
                    <a:pt x="77992" y="233959"/>
                    <a:pt x="80216" y="234051"/>
                  </a:cubicBezTo>
                  <a:cubicBezTo>
                    <a:pt x="78029" y="224819"/>
                    <a:pt x="62941" y="230052"/>
                    <a:pt x="55283" y="227381"/>
                  </a:cubicBezTo>
                  <a:cubicBezTo>
                    <a:pt x="42308" y="226127"/>
                    <a:pt x="40076" y="218332"/>
                    <a:pt x="35959" y="212567"/>
                  </a:cubicBezTo>
                  <a:cubicBezTo>
                    <a:pt x="34083" y="209347"/>
                    <a:pt x="31384" y="205311"/>
                    <a:pt x="31457" y="199959"/>
                  </a:cubicBezTo>
                  <a:cubicBezTo>
                    <a:pt x="30450" y="193023"/>
                    <a:pt x="31786" y="189354"/>
                    <a:pt x="31649" y="182565"/>
                  </a:cubicBezTo>
                  <a:cubicBezTo>
                    <a:pt x="32244" y="177551"/>
                    <a:pt x="37944" y="178567"/>
                    <a:pt x="41476" y="178988"/>
                  </a:cubicBezTo>
                  <a:cubicBezTo>
                    <a:pt x="52712" y="180104"/>
                    <a:pt x="71597" y="178283"/>
                    <a:pt x="76565" y="176792"/>
                  </a:cubicBezTo>
                  <a:cubicBezTo>
                    <a:pt x="83674" y="174641"/>
                    <a:pt x="83839" y="170240"/>
                    <a:pt x="79045" y="163671"/>
                  </a:cubicBezTo>
                  <a:cubicBezTo>
                    <a:pt x="78020" y="160423"/>
                    <a:pt x="78203" y="158410"/>
                    <a:pt x="79639" y="155518"/>
                  </a:cubicBezTo>
                  <a:cubicBezTo>
                    <a:pt x="81597" y="153322"/>
                    <a:pt x="84123" y="151849"/>
                    <a:pt x="82238" y="149132"/>
                  </a:cubicBezTo>
                  <a:cubicBezTo>
                    <a:pt x="82238" y="149132"/>
                    <a:pt x="65924" y="145710"/>
                    <a:pt x="77160" y="143816"/>
                  </a:cubicBezTo>
                  <a:cubicBezTo>
                    <a:pt x="88661" y="141885"/>
                    <a:pt x="84836" y="137201"/>
                    <a:pt x="84836" y="137201"/>
                  </a:cubicBezTo>
                  <a:cubicBezTo>
                    <a:pt x="84836" y="137201"/>
                    <a:pt x="82942" y="132470"/>
                    <a:pt x="81177" y="128929"/>
                  </a:cubicBezTo>
                  <a:cubicBezTo>
                    <a:pt x="79877" y="126321"/>
                    <a:pt x="90747" y="125498"/>
                    <a:pt x="91928" y="121362"/>
                  </a:cubicBezTo>
                  <a:cubicBezTo>
                    <a:pt x="94526" y="117849"/>
                    <a:pt x="86291" y="109980"/>
                    <a:pt x="83427" y="106036"/>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Freeform: Shape 18">
              <a:extLst>
                <a:ext uri="{FF2B5EF4-FFF2-40B4-BE49-F238E27FC236}">
                  <a16:creationId xmlns:a16="http://schemas.microsoft.com/office/drawing/2014/main" id="{D1F3B639-B02A-AE4D-B3A4-44A221D5CFFA}"/>
                </a:ext>
              </a:extLst>
            </p:cNvPr>
            <p:cNvSpPr/>
            <p:nvPr/>
          </p:nvSpPr>
          <p:spPr>
            <a:xfrm>
              <a:off x="11309880" y="6178139"/>
              <a:ext cx="261683" cy="447424"/>
            </a:xfrm>
            <a:custGeom>
              <a:avLst/>
              <a:gdLst>
                <a:gd name="connsiteX0" fmla="*/ 256312 w 261682"/>
                <a:gd name="connsiteY0" fmla="*/ 273395 h 447424"/>
                <a:gd name="connsiteX1" fmla="*/ 208193 w 261682"/>
                <a:gd name="connsiteY1" fmla="*/ 447378 h 447424"/>
                <a:gd name="connsiteX2" fmla="*/ 208166 w 261682"/>
                <a:gd name="connsiteY2" fmla="*/ 447378 h 447424"/>
                <a:gd name="connsiteX3" fmla="*/ 686 w 261682"/>
                <a:gd name="connsiteY3" fmla="*/ 447378 h 447424"/>
                <a:gd name="connsiteX4" fmla="*/ 686 w 261682"/>
                <a:gd name="connsiteY4" fmla="*/ 686 h 447424"/>
                <a:gd name="connsiteX5" fmla="*/ 256037 w 261682"/>
                <a:gd name="connsiteY5" fmla="*/ 686 h 447424"/>
                <a:gd name="connsiteX6" fmla="*/ 261088 w 261682"/>
                <a:gd name="connsiteY6" fmla="*/ 40744 h 447424"/>
                <a:gd name="connsiteX7" fmla="*/ 257126 w 261682"/>
                <a:gd name="connsiteY7" fmla="*/ 45676 h 447424"/>
                <a:gd name="connsiteX8" fmla="*/ 259313 w 261682"/>
                <a:gd name="connsiteY8" fmla="*/ 50534 h 447424"/>
                <a:gd name="connsiteX9" fmla="*/ 257410 w 261682"/>
                <a:gd name="connsiteY9" fmla="*/ 51440 h 447424"/>
                <a:gd name="connsiteX10" fmla="*/ 255296 w 261682"/>
                <a:gd name="connsiteY10" fmla="*/ 48494 h 447424"/>
                <a:gd name="connsiteX11" fmla="*/ 249660 w 261682"/>
                <a:gd name="connsiteY11" fmla="*/ 42656 h 447424"/>
                <a:gd name="connsiteX12" fmla="*/ 251847 w 261682"/>
                <a:gd name="connsiteY12" fmla="*/ 52648 h 447424"/>
                <a:gd name="connsiteX13" fmla="*/ 243841 w 261682"/>
                <a:gd name="connsiteY13" fmla="*/ 50461 h 447424"/>
                <a:gd name="connsiteX14" fmla="*/ 241160 w 261682"/>
                <a:gd name="connsiteY14" fmla="*/ 44550 h 447424"/>
                <a:gd name="connsiteX15" fmla="*/ 241297 w 261682"/>
                <a:gd name="connsiteY15" fmla="*/ 53965 h 447424"/>
                <a:gd name="connsiteX16" fmla="*/ 237052 w 261682"/>
                <a:gd name="connsiteY16" fmla="*/ 53224 h 447424"/>
                <a:gd name="connsiteX17" fmla="*/ 236750 w 261682"/>
                <a:gd name="connsiteY17" fmla="*/ 45813 h 447424"/>
                <a:gd name="connsiteX18" fmla="*/ 230684 w 261682"/>
                <a:gd name="connsiteY18" fmla="*/ 57708 h 447424"/>
                <a:gd name="connsiteX19" fmla="*/ 229339 w 261682"/>
                <a:gd name="connsiteY19" fmla="*/ 47222 h 447424"/>
                <a:gd name="connsiteX20" fmla="*/ 223968 w 261682"/>
                <a:gd name="connsiteY20" fmla="*/ 57589 h 447424"/>
                <a:gd name="connsiteX21" fmla="*/ 221122 w 261682"/>
                <a:gd name="connsiteY21" fmla="*/ 64680 h 447424"/>
                <a:gd name="connsiteX22" fmla="*/ 216877 w 261682"/>
                <a:gd name="connsiteY22" fmla="*/ 62218 h 447424"/>
                <a:gd name="connsiteX23" fmla="*/ 218295 w 261682"/>
                <a:gd name="connsiteY23" fmla="*/ 55100 h 447424"/>
                <a:gd name="connsiteX24" fmla="*/ 211679 w 261682"/>
                <a:gd name="connsiteY24" fmla="*/ 60389 h 447424"/>
                <a:gd name="connsiteX25" fmla="*/ 208559 w 261682"/>
                <a:gd name="connsiteY25" fmla="*/ 55997 h 447424"/>
                <a:gd name="connsiteX26" fmla="*/ 206729 w 261682"/>
                <a:gd name="connsiteY26" fmla="*/ 62292 h 447424"/>
                <a:gd name="connsiteX27" fmla="*/ 209072 w 261682"/>
                <a:gd name="connsiteY27" fmla="*/ 65384 h 447424"/>
                <a:gd name="connsiteX28" fmla="*/ 209776 w 261682"/>
                <a:gd name="connsiteY28" fmla="*/ 67013 h 447424"/>
                <a:gd name="connsiteX29" fmla="*/ 197461 w 261682"/>
                <a:gd name="connsiteY29" fmla="*/ 65247 h 447424"/>
                <a:gd name="connsiteX30" fmla="*/ 205128 w 261682"/>
                <a:gd name="connsiteY30" fmla="*/ 69685 h 447424"/>
                <a:gd name="connsiteX31" fmla="*/ 196646 w 261682"/>
                <a:gd name="connsiteY31" fmla="*/ 73281 h 447424"/>
                <a:gd name="connsiteX32" fmla="*/ 187606 w 261682"/>
                <a:gd name="connsiteY32" fmla="*/ 68422 h 447424"/>
                <a:gd name="connsiteX33" fmla="*/ 182821 w 261682"/>
                <a:gd name="connsiteY33" fmla="*/ 68193 h 447424"/>
                <a:gd name="connsiteX34" fmla="*/ 193590 w 261682"/>
                <a:gd name="connsiteY34" fmla="*/ 76574 h 447424"/>
                <a:gd name="connsiteX35" fmla="*/ 197671 w 261682"/>
                <a:gd name="connsiteY35" fmla="*/ 75522 h 447424"/>
                <a:gd name="connsiteX36" fmla="*/ 201102 w 261682"/>
                <a:gd name="connsiteY36" fmla="*/ 79466 h 447424"/>
                <a:gd name="connsiteX37" fmla="*/ 188887 w 261682"/>
                <a:gd name="connsiteY37" fmla="*/ 80024 h 447424"/>
                <a:gd name="connsiteX38" fmla="*/ 187689 w 261682"/>
                <a:gd name="connsiteY38" fmla="*/ 79887 h 447424"/>
                <a:gd name="connsiteX39" fmla="*/ 187241 w 261682"/>
                <a:gd name="connsiteY39" fmla="*/ 78789 h 447424"/>
                <a:gd name="connsiteX40" fmla="*/ 177633 w 261682"/>
                <a:gd name="connsiteY40" fmla="*/ 77361 h 447424"/>
                <a:gd name="connsiteX41" fmla="*/ 182556 w 261682"/>
                <a:gd name="connsiteY41" fmla="*/ 83556 h 447424"/>
                <a:gd name="connsiteX42" fmla="*/ 186856 w 261682"/>
                <a:gd name="connsiteY42" fmla="*/ 83757 h 447424"/>
                <a:gd name="connsiteX43" fmla="*/ 188192 w 261682"/>
                <a:gd name="connsiteY43" fmla="*/ 82558 h 447424"/>
                <a:gd name="connsiteX44" fmla="*/ 194185 w 261682"/>
                <a:gd name="connsiteY44" fmla="*/ 90043 h 447424"/>
                <a:gd name="connsiteX45" fmla="*/ 186271 w 261682"/>
                <a:gd name="connsiteY45" fmla="*/ 91754 h 447424"/>
                <a:gd name="connsiteX46" fmla="*/ 169682 w 261682"/>
                <a:gd name="connsiteY46" fmla="*/ 85367 h 447424"/>
                <a:gd name="connsiteX47" fmla="*/ 180973 w 261682"/>
                <a:gd name="connsiteY47" fmla="*/ 93840 h 447424"/>
                <a:gd name="connsiteX48" fmla="*/ 176865 w 261682"/>
                <a:gd name="connsiteY48" fmla="*/ 97253 h 447424"/>
                <a:gd name="connsiteX49" fmla="*/ 183270 w 261682"/>
                <a:gd name="connsiteY49" fmla="*/ 102340 h 447424"/>
                <a:gd name="connsiteX50" fmla="*/ 179802 w 261682"/>
                <a:gd name="connsiteY50" fmla="*/ 106467 h 447424"/>
                <a:gd name="connsiteX51" fmla="*/ 171796 w 261682"/>
                <a:gd name="connsiteY51" fmla="*/ 99220 h 447424"/>
                <a:gd name="connsiteX52" fmla="*/ 170744 w 261682"/>
                <a:gd name="connsiteY52" fmla="*/ 105131 h 447424"/>
                <a:gd name="connsiteX53" fmla="*/ 163213 w 261682"/>
                <a:gd name="connsiteY53" fmla="*/ 99083 h 447424"/>
                <a:gd name="connsiteX54" fmla="*/ 164540 w 261682"/>
                <a:gd name="connsiteY54" fmla="*/ 104921 h 447424"/>
                <a:gd name="connsiteX55" fmla="*/ 156735 w 261682"/>
                <a:gd name="connsiteY55" fmla="*/ 108095 h 447424"/>
                <a:gd name="connsiteX56" fmla="*/ 172857 w 261682"/>
                <a:gd name="connsiteY56" fmla="*/ 110593 h 447424"/>
                <a:gd name="connsiteX57" fmla="*/ 175456 w 261682"/>
                <a:gd name="connsiteY57" fmla="*/ 110127 h 447424"/>
                <a:gd name="connsiteX58" fmla="*/ 178759 w 261682"/>
                <a:gd name="connsiteY58" fmla="*/ 111527 h 447424"/>
                <a:gd name="connsiteX59" fmla="*/ 170039 w 261682"/>
                <a:gd name="connsiteY59" fmla="*/ 114766 h 447424"/>
                <a:gd name="connsiteX60" fmla="*/ 162134 w 261682"/>
                <a:gd name="connsiteY60" fmla="*/ 124071 h 447424"/>
                <a:gd name="connsiteX61" fmla="*/ 170039 w 261682"/>
                <a:gd name="connsiteY61" fmla="*/ 124108 h 447424"/>
                <a:gd name="connsiteX62" fmla="*/ 174257 w 261682"/>
                <a:gd name="connsiteY62" fmla="*/ 123074 h 447424"/>
                <a:gd name="connsiteX63" fmla="*/ 176544 w 261682"/>
                <a:gd name="connsiteY63" fmla="*/ 123797 h 447424"/>
                <a:gd name="connsiteX64" fmla="*/ 166370 w 261682"/>
                <a:gd name="connsiteY64" fmla="*/ 131574 h 447424"/>
                <a:gd name="connsiteX65" fmla="*/ 171512 w 261682"/>
                <a:gd name="connsiteY65" fmla="*/ 138052 h 447424"/>
                <a:gd name="connsiteX66" fmla="*/ 162152 w 261682"/>
                <a:gd name="connsiteY66" fmla="*/ 137000 h 447424"/>
                <a:gd name="connsiteX67" fmla="*/ 172198 w 261682"/>
                <a:gd name="connsiteY67" fmla="*/ 145125 h 447424"/>
                <a:gd name="connsiteX68" fmla="*/ 165958 w 261682"/>
                <a:gd name="connsiteY68" fmla="*/ 150871 h 447424"/>
                <a:gd name="connsiteX69" fmla="*/ 166855 w 261682"/>
                <a:gd name="connsiteY69" fmla="*/ 154229 h 447424"/>
                <a:gd name="connsiteX70" fmla="*/ 169389 w 261682"/>
                <a:gd name="connsiteY70" fmla="*/ 154503 h 447424"/>
                <a:gd name="connsiteX71" fmla="*/ 163479 w 261682"/>
                <a:gd name="connsiteY71" fmla="*/ 159481 h 447424"/>
                <a:gd name="connsiteX72" fmla="*/ 169947 w 261682"/>
                <a:gd name="connsiteY72" fmla="*/ 160597 h 447424"/>
                <a:gd name="connsiteX73" fmla="*/ 167111 w 261682"/>
                <a:gd name="connsiteY73" fmla="*/ 164788 h 447424"/>
                <a:gd name="connsiteX74" fmla="*/ 176526 w 261682"/>
                <a:gd name="connsiteY74" fmla="*/ 164788 h 447424"/>
                <a:gd name="connsiteX75" fmla="*/ 170899 w 261682"/>
                <a:gd name="connsiteY75" fmla="*/ 170479 h 447424"/>
                <a:gd name="connsiteX76" fmla="*/ 178493 w 261682"/>
                <a:gd name="connsiteY76" fmla="*/ 172876 h 447424"/>
                <a:gd name="connsiteX77" fmla="*/ 177148 w 261682"/>
                <a:gd name="connsiteY77" fmla="*/ 178942 h 447424"/>
                <a:gd name="connsiteX78" fmla="*/ 184047 w 261682"/>
                <a:gd name="connsiteY78" fmla="*/ 175356 h 447424"/>
                <a:gd name="connsiteX79" fmla="*/ 186929 w 261682"/>
                <a:gd name="connsiteY79" fmla="*/ 183664 h 447424"/>
                <a:gd name="connsiteX80" fmla="*/ 189043 w 261682"/>
                <a:gd name="connsiteY80" fmla="*/ 190206 h 447424"/>
                <a:gd name="connsiteX81" fmla="*/ 194176 w 261682"/>
                <a:gd name="connsiteY81" fmla="*/ 179290 h 447424"/>
                <a:gd name="connsiteX82" fmla="*/ 199693 w 261682"/>
                <a:gd name="connsiteY82" fmla="*/ 180589 h 447424"/>
                <a:gd name="connsiteX83" fmla="*/ 196674 w 261682"/>
                <a:gd name="connsiteY83" fmla="*/ 191148 h 447424"/>
                <a:gd name="connsiteX84" fmla="*/ 210673 w 261682"/>
                <a:gd name="connsiteY84" fmla="*/ 184441 h 447424"/>
                <a:gd name="connsiteX85" fmla="*/ 208587 w 261682"/>
                <a:gd name="connsiteY85" fmla="*/ 191651 h 447424"/>
                <a:gd name="connsiteX86" fmla="*/ 196152 w 261682"/>
                <a:gd name="connsiteY86" fmla="*/ 198797 h 447424"/>
                <a:gd name="connsiteX87" fmla="*/ 205860 w 261682"/>
                <a:gd name="connsiteY87" fmla="*/ 198239 h 447424"/>
                <a:gd name="connsiteX88" fmla="*/ 208669 w 261682"/>
                <a:gd name="connsiteY88" fmla="*/ 195915 h 447424"/>
                <a:gd name="connsiteX89" fmla="*/ 210289 w 261682"/>
                <a:gd name="connsiteY89" fmla="*/ 202658 h 447424"/>
                <a:gd name="connsiteX90" fmla="*/ 213674 w 261682"/>
                <a:gd name="connsiteY90" fmla="*/ 200902 h 447424"/>
                <a:gd name="connsiteX91" fmla="*/ 213601 w 261682"/>
                <a:gd name="connsiteY91" fmla="*/ 208148 h 447424"/>
                <a:gd name="connsiteX92" fmla="*/ 216547 w 261682"/>
                <a:gd name="connsiteY92" fmla="*/ 205751 h 447424"/>
                <a:gd name="connsiteX93" fmla="*/ 220848 w 261682"/>
                <a:gd name="connsiteY93" fmla="*/ 207087 h 447424"/>
                <a:gd name="connsiteX94" fmla="*/ 219301 w 261682"/>
                <a:gd name="connsiteY94" fmla="*/ 199218 h 447424"/>
                <a:gd name="connsiteX95" fmla="*/ 224636 w 261682"/>
                <a:gd name="connsiteY95" fmla="*/ 199493 h 447424"/>
                <a:gd name="connsiteX96" fmla="*/ 225624 w 261682"/>
                <a:gd name="connsiteY96" fmla="*/ 210253 h 447424"/>
                <a:gd name="connsiteX97" fmla="*/ 233044 w 261682"/>
                <a:gd name="connsiteY97" fmla="*/ 204516 h 447424"/>
                <a:gd name="connsiteX98" fmla="*/ 231114 w 261682"/>
                <a:gd name="connsiteY98" fmla="*/ 214123 h 447424"/>
                <a:gd name="connsiteX99" fmla="*/ 234773 w 261682"/>
                <a:gd name="connsiteY99" fmla="*/ 222285 h 447424"/>
                <a:gd name="connsiteX100" fmla="*/ 239422 w 261682"/>
                <a:gd name="connsiteY100" fmla="*/ 223127 h 447424"/>
                <a:gd name="connsiteX101" fmla="*/ 242798 w 261682"/>
                <a:gd name="connsiteY101" fmla="*/ 219320 h 447424"/>
                <a:gd name="connsiteX102" fmla="*/ 242459 w 261682"/>
                <a:gd name="connsiteY102" fmla="*/ 230858 h 447424"/>
                <a:gd name="connsiteX103" fmla="*/ 238799 w 261682"/>
                <a:gd name="connsiteY103" fmla="*/ 239541 h 447424"/>
                <a:gd name="connsiteX104" fmla="*/ 228991 w 261682"/>
                <a:gd name="connsiteY104" fmla="*/ 258628 h 447424"/>
                <a:gd name="connsiteX105" fmla="*/ 188000 w 261682"/>
                <a:gd name="connsiteY105" fmla="*/ 271602 h 447424"/>
                <a:gd name="connsiteX106" fmla="*/ 206748 w 261682"/>
                <a:gd name="connsiteY106" fmla="*/ 272078 h 447424"/>
                <a:gd name="connsiteX107" fmla="*/ 214854 w 261682"/>
                <a:gd name="connsiteY107" fmla="*/ 273084 h 447424"/>
                <a:gd name="connsiteX108" fmla="*/ 235002 w 261682"/>
                <a:gd name="connsiteY108" fmla="*/ 273084 h 447424"/>
                <a:gd name="connsiteX109" fmla="*/ 256285 w 261682"/>
                <a:gd name="connsiteY109" fmla="*/ 273304 h 447424"/>
                <a:gd name="connsiteX110" fmla="*/ 256312 w 261682"/>
                <a:gd name="connsiteY110" fmla="*/ 273395 h 44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61682" h="447424">
                  <a:moveTo>
                    <a:pt x="256312" y="273395"/>
                  </a:moveTo>
                  <a:cubicBezTo>
                    <a:pt x="247107" y="330023"/>
                    <a:pt x="231480" y="387612"/>
                    <a:pt x="208193" y="447378"/>
                  </a:cubicBezTo>
                  <a:lnTo>
                    <a:pt x="208166" y="447378"/>
                  </a:lnTo>
                  <a:lnTo>
                    <a:pt x="686" y="447378"/>
                  </a:lnTo>
                  <a:lnTo>
                    <a:pt x="686" y="686"/>
                  </a:lnTo>
                  <a:lnTo>
                    <a:pt x="256037" y="686"/>
                  </a:lnTo>
                  <a:cubicBezTo>
                    <a:pt x="258160" y="15390"/>
                    <a:pt x="259578" y="26168"/>
                    <a:pt x="261088" y="40744"/>
                  </a:cubicBezTo>
                  <a:cubicBezTo>
                    <a:pt x="261088" y="40744"/>
                    <a:pt x="256715" y="42098"/>
                    <a:pt x="257126" y="45676"/>
                  </a:cubicBezTo>
                  <a:cubicBezTo>
                    <a:pt x="257584" y="49601"/>
                    <a:pt x="259313" y="50534"/>
                    <a:pt x="259313" y="50534"/>
                  </a:cubicBezTo>
                  <a:lnTo>
                    <a:pt x="257410" y="51440"/>
                  </a:lnTo>
                  <a:cubicBezTo>
                    <a:pt x="257410" y="51440"/>
                    <a:pt x="255305" y="48375"/>
                    <a:pt x="255296" y="48494"/>
                  </a:cubicBezTo>
                  <a:cubicBezTo>
                    <a:pt x="255296" y="45474"/>
                    <a:pt x="256568" y="40964"/>
                    <a:pt x="249660" y="42656"/>
                  </a:cubicBezTo>
                  <a:cubicBezTo>
                    <a:pt x="247272" y="47927"/>
                    <a:pt x="253466" y="49061"/>
                    <a:pt x="251847" y="52648"/>
                  </a:cubicBezTo>
                  <a:cubicBezTo>
                    <a:pt x="244518" y="53069"/>
                    <a:pt x="249660" y="47158"/>
                    <a:pt x="243841" y="50461"/>
                  </a:cubicBezTo>
                  <a:cubicBezTo>
                    <a:pt x="244225" y="48768"/>
                    <a:pt x="242999" y="44257"/>
                    <a:pt x="241160" y="44550"/>
                  </a:cubicBezTo>
                  <a:cubicBezTo>
                    <a:pt x="240364" y="47103"/>
                    <a:pt x="238424" y="51385"/>
                    <a:pt x="241297" y="53965"/>
                  </a:cubicBezTo>
                  <a:cubicBezTo>
                    <a:pt x="240391" y="54578"/>
                    <a:pt x="237683" y="54167"/>
                    <a:pt x="237052" y="53224"/>
                  </a:cubicBezTo>
                  <a:cubicBezTo>
                    <a:pt x="236201" y="51952"/>
                    <a:pt x="239010" y="49757"/>
                    <a:pt x="236750" y="45813"/>
                  </a:cubicBezTo>
                  <a:cubicBezTo>
                    <a:pt x="229997" y="48723"/>
                    <a:pt x="236265" y="55237"/>
                    <a:pt x="230684" y="57708"/>
                  </a:cubicBezTo>
                  <a:cubicBezTo>
                    <a:pt x="224562" y="56930"/>
                    <a:pt x="234234" y="51715"/>
                    <a:pt x="229339" y="47222"/>
                  </a:cubicBezTo>
                  <a:cubicBezTo>
                    <a:pt x="223858" y="48494"/>
                    <a:pt x="221726" y="54212"/>
                    <a:pt x="223968" y="57589"/>
                  </a:cubicBezTo>
                  <a:cubicBezTo>
                    <a:pt x="223849" y="60581"/>
                    <a:pt x="221515" y="62090"/>
                    <a:pt x="221122" y="64680"/>
                  </a:cubicBezTo>
                  <a:cubicBezTo>
                    <a:pt x="218368" y="64250"/>
                    <a:pt x="217197" y="63243"/>
                    <a:pt x="216877" y="62218"/>
                  </a:cubicBezTo>
                  <a:cubicBezTo>
                    <a:pt x="216529" y="60306"/>
                    <a:pt x="221881" y="59318"/>
                    <a:pt x="218295" y="55100"/>
                  </a:cubicBezTo>
                  <a:cubicBezTo>
                    <a:pt x="212457" y="56015"/>
                    <a:pt x="216328" y="65448"/>
                    <a:pt x="211679" y="60389"/>
                  </a:cubicBezTo>
                  <a:cubicBezTo>
                    <a:pt x="211185" y="58202"/>
                    <a:pt x="209694" y="56235"/>
                    <a:pt x="208559" y="55997"/>
                  </a:cubicBezTo>
                  <a:cubicBezTo>
                    <a:pt x="206336" y="57607"/>
                    <a:pt x="205293" y="60105"/>
                    <a:pt x="206729" y="62292"/>
                  </a:cubicBezTo>
                  <a:lnTo>
                    <a:pt x="209072" y="65384"/>
                  </a:lnTo>
                  <a:cubicBezTo>
                    <a:pt x="208770" y="65302"/>
                    <a:pt x="210078" y="67095"/>
                    <a:pt x="209776" y="67013"/>
                  </a:cubicBezTo>
                  <a:cubicBezTo>
                    <a:pt x="205906" y="63911"/>
                    <a:pt x="200736" y="61770"/>
                    <a:pt x="197461" y="65247"/>
                  </a:cubicBezTo>
                  <a:cubicBezTo>
                    <a:pt x="197882" y="68495"/>
                    <a:pt x="200700" y="68697"/>
                    <a:pt x="205128" y="69685"/>
                  </a:cubicBezTo>
                  <a:cubicBezTo>
                    <a:pt x="199529" y="70206"/>
                    <a:pt x="198476" y="72173"/>
                    <a:pt x="196646" y="73281"/>
                  </a:cubicBezTo>
                  <a:cubicBezTo>
                    <a:pt x="195997" y="69584"/>
                    <a:pt x="191669" y="69017"/>
                    <a:pt x="187606" y="68422"/>
                  </a:cubicBezTo>
                  <a:cubicBezTo>
                    <a:pt x="185356" y="68980"/>
                    <a:pt x="183873" y="67397"/>
                    <a:pt x="182821" y="68193"/>
                  </a:cubicBezTo>
                  <a:cubicBezTo>
                    <a:pt x="184523" y="72393"/>
                    <a:pt x="188622" y="75586"/>
                    <a:pt x="193590" y="76574"/>
                  </a:cubicBezTo>
                  <a:cubicBezTo>
                    <a:pt x="195832" y="76318"/>
                    <a:pt x="196125" y="76373"/>
                    <a:pt x="197671" y="75522"/>
                  </a:cubicBezTo>
                  <a:cubicBezTo>
                    <a:pt x="200672" y="76922"/>
                    <a:pt x="200316" y="77371"/>
                    <a:pt x="201102" y="79466"/>
                  </a:cubicBezTo>
                  <a:cubicBezTo>
                    <a:pt x="196747" y="81415"/>
                    <a:pt x="193234" y="78889"/>
                    <a:pt x="188887" y="80024"/>
                  </a:cubicBezTo>
                  <a:cubicBezTo>
                    <a:pt x="188897" y="80180"/>
                    <a:pt x="187744" y="80180"/>
                    <a:pt x="187689" y="79887"/>
                  </a:cubicBezTo>
                  <a:cubicBezTo>
                    <a:pt x="187753" y="79832"/>
                    <a:pt x="187186" y="78844"/>
                    <a:pt x="187241" y="78789"/>
                  </a:cubicBezTo>
                  <a:cubicBezTo>
                    <a:pt x="185365" y="75175"/>
                    <a:pt x="180305" y="76584"/>
                    <a:pt x="177633" y="77361"/>
                  </a:cubicBezTo>
                  <a:cubicBezTo>
                    <a:pt x="177240" y="80253"/>
                    <a:pt x="180159" y="82568"/>
                    <a:pt x="182556" y="83556"/>
                  </a:cubicBezTo>
                  <a:cubicBezTo>
                    <a:pt x="185795" y="84709"/>
                    <a:pt x="186856" y="83766"/>
                    <a:pt x="186856" y="83757"/>
                  </a:cubicBezTo>
                  <a:lnTo>
                    <a:pt x="188192" y="82558"/>
                  </a:lnTo>
                  <a:cubicBezTo>
                    <a:pt x="189601" y="87691"/>
                    <a:pt x="191431" y="87948"/>
                    <a:pt x="194185" y="90043"/>
                  </a:cubicBezTo>
                  <a:cubicBezTo>
                    <a:pt x="191175" y="91141"/>
                    <a:pt x="190059" y="92056"/>
                    <a:pt x="186271" y="91754"/>
                  </a:cubicBezTo>
                  <a:cubicBezTo>
                    <a:pt x="181998" y="85166"/>
                    <a:pt x="169197" y="82284"/>
                    <a:pt x="169682" y="85367"/>
                  </a:cubicBezTo>
                  <a:cubicBezTo>
                    <a:pt x="171512" y="92193"/>
                    <a:pt x="180973" y="93840"/>
                    <a:pt x="180973" y="93840"/>
                  </a:cubicBezTo>
                  <a:cubicBezTo>
                    <a:pt x="180973" y="93840"/>
                    <a:pt x="176023" y="95670"/>
                    <a:pt x="176865" y="97253"/>
                  </a:cubicBezTo>
                  <a:cubicBezTo>
                    <a:pt x="177697" y="98863"/>
                    <a:pt x="184184" y="99842"/>
                    <a:pt x="183270" y="102340"/>
                  </a:cubicBezTo>
                  <a:cubicBezTo>
                    <a:pt x="176508" y="99339"/>
                    <a:pt x="175209" y="100565"/>
                    <a:pt x="179802" y="106467"/>
                  </a:cubicBezTo>
                  <a:cubicBezTo>
                    <a:pt x="174120" y="106741"/>
                    <a:pt x="175392" y="100629"/>
                    <a:pt x="171796" y="99220"/>
                  </a:cubicBezTo>
                  <a:cubicBezTo>
                    <a:pt x="169197" y="101114"/>
                    <a:pt x="170744" y="105131"/>
                    <a:pt x="170744" y="105131"/>
                  </a:cubicBezTo>
                  <a:cubicBezTo>
                    <a:pt x="169435" y="104106"/>
                    <a:pt x="166031" y="98369"/>
                    <a:pt x="163213" y="99083"/>
                  </a:cubicBezTo>
                  <a:cubicBezTo>
                    <a:pt x="162298" y="99787"/>
                    <a:pt x="162298" y="102880"/>
                    <a:pt x="164540" y="104921"/>
                  </a:cubicBezTo>
                  <a:cubicBezTo>
                    <a:pt x="161804" y="105515"/>
                    <a:pt x="157403" y="105149"/>
                    <a:pt x="156735" y="108095"/>
                  </a:cubicBezTo>
                  <a:cubicBezTo>
                    <a:pt x="161182" y="111481"/>
                    <a:pt x="165885" y="111472"/>
                    <a:pt x="172857" y="110593"/>
                  </a:cubicBezTo>
                  <a:cubicBezTo>
                    <a:pt x="172857" y="110593"/>
                    <a:pt x="174129" y="110566"/>
                    <a:pt x="175456" y="110127"/>
                  </a:cubicBezTo>
                  <a:cubicBezTo>
                    <a:pt x="176782" y="109688"/>
                    <a:pt x="178759" y="111527"/>
                    <a:pt x="178759" y="111527"/>
                  </a:cubicBezTo>
                  <a:cubicBezTo>
                    <a:pt x="175328" y="112304"/>
                    <a:pt x="176782" y="113439"/>
                    <a:pt x="170039" y="114766"/>
                  </a:cubicBezTo>
                  <a:cubicBezTo>
                    <a:pt x="165610" y="116888"/>
                    <a:pt x="162134" y="119633"/>
                    <a:pt x="162134" y="124071"/>
                  </a:cubicBezTo>
                  <a:cubicBezTo>
                    <a:pt x="164879" y="125425"/>
                    <a:pt x="168218" y="126724"/>
                    <a:pt x="170039" y="124108"/>
                  </a:cubicBezTo>
                  <a:cubicBezTo>
                    <a:pt x="172985" y="119835"/>
                    <a:pt x="172198" y="123266"/>
                    <a:pt x="174257" y="123074"/>
                  </a:cubicBezTo>
                  <a:lnTo>
                    <a:pt x="176544" y="123797"/>
                  </a:lnTo>
                  <a:cubicBezTo>
                    <a:pt x="174687" y="128353"/>
                    <a:pt x="164320" y="128280"/>
                    <a:pt x="166370" y="131574"/>
                  </a:cubicBezTo>
                  <a:cubicBezTo>
                    <a:pt x="168346" y="134749"/>
                    <a:pt x="171512" y="138052"/>
                    <a:pt x="171512" y="138052"/>
                  </a:cubicBezTo>
                  <a:cubicBezTo>
                    <a:pt x="171512" y="138052"/>
                    <a:pt x="164220" y="134374"/>
                    <a:pt x="162152" y="137000"/>
                  </a:cubicBezTo>
                  <a:cubicBezTo>
                    <a:pt x="160230" y="139452"/>
                    <a:pt x="164540" y="143404"/>
                    <a:pt x="172198" y="145125"/>
                  </a:cubicBezTo>
                  <a:cubicBezTo>
                    <a:pt x="169591" y="146717"/>
                    <a:pt x="160395" y="145097"/>
                    <a:pt x="165958" y="150871"/>
                  </a:cubicBezTo>
                  <a:cubicBezTo>
                    <a:pt x="159343" y="153661"/>
                    <a:pt x="161502" y="155638"/>
                    <a:pt x="166855" y="154229"/>
                  </a:cubicBezTo>
                  <a:lnTo>
                    <a:pt x="169389" y="154503"/>
                  </a:lnTo>
                  <a:cubicBezTo>
                    <a:pt x="167816" y="155601"/>
                    <a:pt x="163085" y="157779"/>
                    <a:pt x="163479" y="159481"/>
                  </a:cubicBezTo>
                  <a:cubicBezTo>
                    <a:pt x="163753" y="161731"/>
                    <a:pt x="169097" y="158913"/>
                    <a:pt x="169947" y="160597"/>
                  </a:cubicBezTo>
                  <a:cubicBezTo>
                    <a:pt x="170323" y="163031"/>
                    <a:pt x="167367" y="164083"/>
                    <a:pt x="167111" y="164788"/>
                  </a:cubicBezTo>
                  <a:cubicBezTo>
                    <a:pt x="170899" y="167185"/>
                    <a:pt x="173122" y="161393"/>
                    <a:pt x="176526" y="164788"/>
                  </a:cubicBezTo>
                  <a:cubicBezTo>
                    <a:pt x="175218" y="167276"/>
                    <a:pt x="169728" y="166782"/>
                    <a:pt x="170899" y="170479"/>
                  </a:cubicBezTo>
                  <a:cubicBezTo>
                    <a:pt x="172994" y="172071"/>
                    <a:pt x="176398" y="171375"/>
                    <a:pt x="178493" y="172876"/>
                  </a:cubicBezTo>
                  <a:cubicBezTo>
                    <a:pt x="178493" y="172876"/>
                    <a:pt x="175703" y="178238"/>
                    <a:pt x="177148" y="178942"/>
                  </a:cubicBezTo>
                  <a:cubicBezTo>
                    <a:pt x="180168" y="180415"/>
                    <a:pt x="183004" y="175657"/>
                    <a:pt x="184047" y="175356"/>
                  </a:cubicBezTo>
                  <a:cubicBezTo>
                    <a:pt x="183270" y="181550"/>
                    <a:pt x="188494" y="179482"/>
                    <a:pt x="186929" y="183664"/>
                  </a:cubicBezTo>
                  <a:cubicBezTo>
                    <a:pt x="186865" y="185905"/>
                    <a:pt x="186719" y="189007"/>
                    <a:pt x="189043" y="190206"/>
                  </a:cubicBezTo>
                  <a:cubicBezTo>
                    <a:pt x="193828" y="188732"/>
                    <a:pt x="194286" y="184935"/>
                    <a:pt x="194176" y="179290"/>
                  </a:cubicBezTo>
                  <a:cubicBezTo>
                    <a:pt x="194139" y="177323"/>
                    <a:pt x="199693" y="180589"/>
                    <a:pt x="199693" y="180589"/>
                  </a:cubicBezTo>
                  <a:cubicBezTo>
                    <a:pt x="203070" y="183307"/>
                    <a:pt x="193966" y="185375"/>
                    <a:pt x="196674" y="191148"/>
                  </a:cubicBezTo>
                  <a:cubicBezTo>
                    <a:pt x="204378" y="192228"/>
                    <a:pt x="204378" y="185658"/>
                    <a:pt x="210673" y="184441"/>
                  </a:cubicBezTo>
                  <a:cubicBezTo>
                    <a:pt x="213418" y="186354"/>
                    <a:pt x="209502" y="189446"/>
                    <a:pt x="208587" y="191651"/>
                  </a:cubicBezTo>
                  <a:cubicBezTo>
                    <a:pt x="204662" y="193847"/>
                    <a:pt x="199885" y="191194"/>
                    <a:pt x="196152" y="198797"/>
                  </a:cubicBezTo>
                  <a:cubicBezTo>
                    <a:pt x="201496" y="200984"/>
                    <a:pt x="204049" y="199182"/>
                    <a:pt x="205860" y="198239"/>
                  </a:cubicBezTo>
                  <a:cubicBezTo>
                    <a:pt x="207562" y="197004"/>
                    <a:pt x="207361" y="196409"/>
                    <a:pt x="208669" y="195915"/>
                  </a:cubicBezTo>
                  <a:cubicBezTo>
                    <a:pt x="208797" y="198010"/>
                    <a:pt x="208276" y="201789"/>
                    <a:pt x="210289" y="202658"/>
                  </a:cubicBezTo>
                  <a:cubicBezTo>
                    <a:pt x="212045" y="202521"/>
                    <a:pt x="212201" y="201890"/>
                    <a:pt x="213674" y="200902"/>
                  </a:cubicBezTo>
                  <a:cubicBezTo>
                    <a:pt x="215220" y="202512"/>
                    <a:pt x="211204" y="206456"/>
                    <a:pt x="213601" y="208148"/>
                  </a:cubicBezTo>
                  <a:cubicBezTo>
                    <a:pt x="215861" y="207727"/>
                    <a:pt x="216547" y="205751"/>
                    <a:pt x="216547" y="205751"/>
                  </a:cubicBezTo>
                  <a:cubicBezTo>
                    <a:pt x="217920" y="207544"/>
                    <a:pt x="219448" y="207572"/>
                    <a:pt x="220848" y="207087"/>
                  </a:cubicBezTo>
                  <a:cubicBezTo>
                    <a:pt x="221616" y="205175"/>
                    <a:pt x="221790" y="200792"/>
                    <a:pt x="219301" y="199218"/>
                  </a:cubicBezTo>
                  <a:cubicBezTo>
                    <a:pt x="220482" y="197827"/>
                    <a:pt x="223373" y="200472"/>
                    <a:pt x="224636" y="199493"/>
                  </a:cubicBezTo>
                  <a:cubicBezTo>
                    <a:pt x="226996" y="202384"/>
                    <a:pt x="221689" y="207929"/>
                    <a:pt x="225624" y="210253"/>
                  </a:cubicBezTo>
                  <a:cubicBezTo>
                    <a:pt x="229421" y="209905"/>
                    <a:pt x="229247" y="206108"/>
                    <a:pt x="233044" y="204516"/>
                  </a:cubicBezTo>
                  <a:cubicBezTo>
                    <a:pt x="232385" y="208405"/>
                    <a:pt x="236869" y="211223"/>
                    <a:pt x="231114" y="214123"/>
                  </a:cubicBezTo>
                  <a:cubicBezTo>
                    <a:pt x="231114" y="217920"/>
                    <a:pt x="238177" y="216795"/>
                    <a:pt x="234773" y="222285"/>
                  </a:cubicBezTo>
                  <a:cubicBezTo>
                    <a:pt x="236082" y="224481"/>
                    <a:pt x="237848" y="223529"/>
                    <a:pt x="239422" y="223127"/>
                  </a:cubicBezTo>
                  <a:lnTo>
                    <a:pt x="242798" y="219320"/>
                  </a:lnTo>
                  <a:cubicBezTo>
                    <a:pt x="241883" y="222422"/>
                    <a:pt x="241544" y="227271"/>
                    <a:pt x="242459" y="230858"/>
                  </a:cubicBezTo>
                  <a:cubicBezTo>
                    <a:pt x="241288" y="233759"/>
                    <a:pt x="244070" y="237052"/>
                    <a:pt x="238799" y="239541"/>
                  </a:cubicBezTo>
                  <a:cubicBezTo>
                    <a:pt x="237363" y="246733"/>
                    <a:pt x="237363" y="254034"/>
                    <a:pt x="228991" y="258628"/>
                  </a:cubicBezTo>
                  <a:cubicBezTo>
                    <a:pt x="224270" y="267512"/>
                    <a:pt x="194542" y="262818"/>
                    <a:pt x="188000" y="271602"/>
                  </a:cubicBezTo>
                  <a:cubicBezTo>
                    <a:pt x="189574" y="273203"/>
                    <a:pt x="204790" y="272682"/>
                    <a:pt x="206748" y="272078"/>
                  </a:cubicBezTo>
                  <a:cubicBezTo>
                    <a:pt x="209621" y="270678"/>
                    <a:pt x="211844" y="273185"/>
                    <a:pt x="214854" y="273084"/>
                  </a:cubicBezTo>
                  <a:cubicBezTo>
                    <a:pt x="221525" y="273084"/>
                    <a:pt x="229512" y="270888"/>
                    <a:pt x="235002" y="273084"/>
                  </a:cubicBezTo>
                  <a:cubicBezTo>
                    <a:pt x="242752" y="273002"/>
                    <a:pt x="249303" y="273276"/>
                    <a:pt x="256285" y="273304"/>
                  </a:cubicBezTo>
                  <a:lnTo>
                    <a:pt x="256312" y="273395"/>
                  </a:lnTo>
                  <a:close/>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0" name="Freeform: Shape 19">
              <a:extLst>
                <a:ext uri="{FF2B5EF4-FFF2-40B4-BE49-F238E27FC236}">
                  <a16:creationId xmlns:a16="http://schemas.microsoft.com/office/drawing/2014/main" id="{3A8F3AC1-438F-D448-ABE0-575DAD4FC626}"/>
                </a:ext>
              </a:extLst>
            </p:cNvPr>
            <p:cNvSpPr/>
            <p:nvPr/>
          </p:nvSpPr>
          <p:spPr>
            <a:xfrm>
              <a:off x="11577290" y="6472094"/>
              <a:ext cx="84178" cy="81433"/>
            </a:xfrm>
            <a:custGeom>
              <a:avLst/>
              <a:gdLst>
                <a:gd name="connsiteX0" fmla="*/ 42244 w 84177"/>
                <a:gd name="connsiteY0" fmla="*/ 64826 h 81433"/>
                <a:gd name="connsiteX1" fmla="*/ 21712 w 84177"/>
                <a:gd name="connsiteY1" fmla="*/ 40469 h 81433"/>
                <a:gd name="connsiteX2" fmla="*/ 42244 w 84177"/>
                <a:gd name="connsiteY2" fmla="*/ 16982 h 81433"/>
                <a:gd name="connsiteX3" fmla="*/ 62474 w 84177"/>
                <a:gd name="connsiteY3" fmla="*/ 40469 h 81433"/>
                <a:gd name="connsiteX4" fmla="*/ 42244 w 84177"/>
                <a:gd name="connsiteY4" fmla="*/ 64826 h 81433"/>
                <a:gd name="connsiteX5" fmla="*/ 42244 w 84177"/>
                <a:gd name="connsiteY5" fmla="*/ 686 h 81433"/>
                <a:gd name="connsiteX6" fmla="*/ 686 w 84177"/>
                <a:gd name="connsiteY6" fmla="*/ 40469 h 81433"/>
                <a:gd name="connsiteX7" fmla="*/ 42244 w 84177"/>
                <a:gd name="connsiteY7" fmla="*/ 81131 h 81433"/>
                <a:gd name="connsiteX8" fmla="*/ 83491 w 84177"/>
                <a:gd name="connsiteY8" fmla="*/ 40469 h 81433"/>
                <a:gd name="connsiteX9" fmla="*/ 42244 w 84177"/>
                <a:gd name="connsiteY9" fmla="*/ 68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77" h="81433">
                  <a:moveTo>
                    <a:pt x="42244" y="64826"/>
                  </a:moveTo>
                  <a:cubicBezTo>
                    <a:pt x="29179" y="64826"/>
                    <a:pt x="21712" y="54432"/>
                    <a:pt x="21712" y="40469"/>
                  </a:cubicBezTo>
                  <a:cubicBezTo>
                    <a:pt x="21712" y="26351"/>
                    <a:pt x="28401" y="16982"/>
                    <a:pt x="42244" y="16982"/>
                  </a:cubicBezTo>
                  <a:cubicBezTo>
                    <a:pt x="55777" y="16982"/>
                    <a:pt x="62474" y="25601"/>
                    <a:pt x="62474" y="40469"/>
                  </a:cubicBezTo>
                  <a:cubicBezTo>
                    <a:pt x="62474" y="54276"/>
                    <a:pt x="55942" y="64826"/>
                    <a:pt x="42244" y="64826"/>
                  </a:cubicBezTo>
                  <a:moveTo>
                    <a:pt x="42244" y="686"/>
                  </a:moveTo>
                  <a:cubicBezTo>
                    <a:pt x="17503" y="686"/>
                    <a:pt x="686" y="16396"/>
                    <a:pt x="686" y="40469"/>
                  </a:cubicBezTo>
                  <a:cubicBezTo>
                    <a:pt x="686" y="64085"/>
                    <a:pt x="17815" y="81131"/>
                    <a:pt x="42244" y="81131"/>
                  </a:cubicBezTo>
                  <a:cubicBezTo>
                    <a:pt x="66985" y="81131"/>
                    <a:pt x="83491" y="62896"/>
                    <a:pt x="83491" y="40469"/>
                  </a:cubicBezTo>
                  <a:cubicBezTo>
                    <a:pt x="83491" y="16845"/>
                    <a:pt x="66839" y="686"/>
                    <a:pt x="42244" y="686"/>
                  </a:cubicBezTo>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Freeform: Shape 20">
              <a:extLst>
                <a:ext uri="{FF2B5EF4-FFF2-40B4-BE49-F238E27FC236}">
                  <a16:creationId xmlns:a16="http://schemas.microsoft.com/office/drawing/2014/main" id="{37C3DB64-CE34-A047-BCC0-6AC493A4D5F6}"/>
                </a:ext>
              </a:extLst>
            </p:cNvPr>
            <p:cNvSpPr/>
            <p:nvPr/>
          </p:nvSpPr>
          <p:spPr>
            <a:xfrm>
              <a:off x="11671011" y="6472094"/>
              <a:ext cx="57643" cy="81433"/>
            </a:xfrm>
            <a:custGeom>
              <a:avLst/>
              <a:gdLst>
                <a:gd name="connsiteX0" fmla="*/ 49491 w 57643"/>
                <a:gd name="connsiteY0" fmla="*/ 17275 h 81433"/>
                <a:gd name="connsiteX1" fmla="*/ 35629 w 57643"/>
                <a:gd name="connsiteY1" fmla="*/ 15491 h 81433"/>
                <a:gd name="connsiteX2" fmla="*/ 21703 w 57643"/>
                <a:gd name="connsiteY2" fmla="*/ 21438 h 81433"/>
                <a:gd name="connsiteX3" fmla="*/ 38118 w 57643"/>
                <a:gd name="connsiteY3" fmla="*/ 34376 h 81433"/>
                <a:gd name="connsiteX4" fmla="*/ 57735 w 57643"/>
                <a:gd name="connsiteY4" fmla="*/ 58165 h 81433"/>
                <a:gd name="connsiteX5" fmla="*/ 24796 w 57643"/>
                <a:gd name="connsiteY5" fmla="*/ 81140 h 81433"/>
                <a:gd name="connsiteX6" fmla="*/ 2077 w 57643"/>
                <a:gd name="connsiteY6" fmla="*/ 77727 h 81433"/>
                <a:gd name="connsiteX7" fmla="*/ 2077 w 57643"/>
                <a:gd name="connsiteY7" fmla="*/ 61432 h 81433"/>
                <a:gd name="connsiteX8" fmla="*/ 25574 w 57643"/>
                <a:gd name="connsiteY8" fmla="*/ 66336 h 81433"/>
                <a:gd name="connsiteX9" fmla="*/ 36718 w 57643"/>
                <a:gd name="connsiteY9" fmla="*/ 58751 h 81433"/>
                <a:gd name="connsiteX10" fmla="*/ 20459 w 57643"/>
                <a:gd name="connsiteY10" fmla="*/ 45968 h 81433"/>
                <a:gd name="connsiteX11" fmla="*/ 686 w 57643"/>
                <a:gd name="connsiteY11" fmla="*/ 21429 h 81433"/>
                <a:gd name="connsiteX12" fmla="*/ 32070 w 57643"/>
                <a:gd name="connsiteY12" fmla="*/ 686 h 81433"/>
                <a:gd name="connsiteX13" fmla="*/ 49491 w 57643"/>
                <a:gd name="connsiteY13" fmla="*/ 1967 h 81433"/>
                <a:gd name="connsiteX14" fmla="*/ 49491 w 57643"/>
                <a:gd name="connsiteY14" fmla="*/ 17275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9491" y="17275"/>
                  </a:moveTo>
                  <a:cubicBezTo>
                    <a:pt x="44815" y="16534"/>
                    <a:pt x="40305" y="15491"/>
                    <a:pt x="35629" y="15491"/>
                  </a:cubicBezTo>
                  <a:cubicBezTo>
                    <a:pt x="27431" y="15491"/>
                    <a:pt x="21703" y="17421"/>
                    <a:pt x="21703" y="21438"/>
                  </a:cubicBezTo>
                  <a:cubicBezTo>
                    <a:pt x="21703" y="26049"/>
                    <a:pt x="29444" y="29764"/>
                    <a:pt x="38118" y="34376"/>
                  </a:cubicBezTo>
                  <a:cubicBezTo>
                    <a:pt x="46371" y="38841"/>
                    <a:pt x="57735" y="44779"/>
                    <a:pt x="57735" y="58165"/>
                  </a:cubicBezTo>
                  <a:cubicBezTo>
                    <a:pt x="57735" y="72860"/>
                    <a:pt x="44660" y="81140"/>
                    <a:pt x="24796" y="81140"/>
                  </a:cubicBezTo>
                  <a:cubicBezTo>
                    <a:pt x="15774" y="81140"/>
                    <a:pt x="9552" y="79365"/>
                    <a:pt x="2077" y="77727"/>
                  </a:cubicBezTo>
                  <a:lnTo>
                    <a:pt x="2077" y="61432"/>
                  </a:lnTo>
                  <a:cubicBezTo>
                    <a:pt x="7841" y="63216"/>
                    <a:pt x="17183" y="66336"/>
                    <a:pt x="25574" y="66336"/>
                  </a:cubicBezTo>
                  <a:cubicBezTo>
                    <a:pt x="31137" y="66336"/>
                    <a:pt x="36718" y="63801"/>
                    <a:pt x="36718" y="58751"/>
                  </a:cubicBezTo>
                  <a:cubicBezTo>
                    <a:pt x="36718" y="54130"/>
                    <a:pt x="30057" y="51312"/>
                    <a:pt x="20459" y="45968"/>
                  </a:cubicBezTo>
                  <a:cubicBezTo>
                    <a:pt x="11739" y="41650"/>
                    <a:pt x="686" y="32729"/>
                    <a:pt x="686" y="21429"/>
                  </a:cubicBezTo>
                  <a:cubicBezTo>
                    <a:pt x="686" y="8079"/>
                    <a:pt x="14072" y="686"/>
                    <a:pt x="32070" y="686"/>
                  </a:cubicBezTo>
                  <a:cubicBezTo>
                    <a:pt x="37962" y="686"/>
                    <a:pt x="43727" y="1281"/>
                    <a:pt x="49491" y="1967"/>
                  </a:cubicBezTo>
                  <a:lnTo>
                    <a:pt x="49491" y="17275"/>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2" name="Freeform: Shape 21">
              <a:extLst>
                <a:ext uri="{FF2B5EF4-FFF2-40B4-BE49-F238E27FC236}">
                  <a16:creationId xmlns:a16="http://schemas.microsoft.com/office/drawing/2014/main" id="{98CF2D5D-6C1E-A64A-8BB4-742C9A3144FB}"/>
                </a:ext>
              </a:extLst>
            </p:cNvPr>
            <p:cNvSpPr/>
            <p:nvPr/>
          </p:nvSpPr>
          <p:spPr>
            <a:xfrm>
              <a:off x="11370524" y="6444196"/>
              <a:ext cx="30194" cy="107052"/>
            </a:xfrm>
            <a:custGeom>
              <a:avLst/>
              <a:gdLst>
                <a:gd name="connsiteX0" fmla="*/ 3029 w 30194"/>
                <a:gd name="connsiteY0" fmla="*/ 106458 h 107052"/>
                <a:gd name="connsiteX1" fmla="*/ 3806 w 30194"/>
                <a:gd name="connsiteY1" fmla="*/ 79127 h 107052"/>
                <a:gd name="connsiteX2" fmla="*/ 3806 w 30194"/>
                <a:gd name="connsiteY2" fmla="*/ 37825 h 107052"/>
                <a:gd name="connsiteX3" fmla="*/ 686 w 30194"/>
                <a:gd name="connsiteY3" fmla="*/ 686 h 107052"/>
                <a:gd name="connsiteX4" fmla="*/ 27971 w 30194"/>
                <a:gd name="connsiteY4" fmla="*/ 686 h 107052"/>
                <a:gd name="connsiteX5" fmla="*/ 27193 w 30194"/>
                <a:gd name="connsiteY5" fmla="*/ 30688 h 107052"/>
                <a:gd name="connsiteX6" fmla="*/ 27193 w 30194"/>
                <a:gd name="connsiteY6" fmla="*/ 69319 h 107052"/>
                <a:gd name="connsiteX7" fmla="*/ 30304 w 30194"/>
                <a:gd name="connsiteY7" fmla="*/ 106458 h 107052"/>
                <a:gd name="connsiteX8" fmla="*/ 3029 w 30194"/>
                <a:gd name="connsiteY8" fmla="*/ 106458 h 10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94" h="107052">
                  <a:moveTo>
                    <a:pt x="3029" y="106458"/>
                  </a:moveTo>
                  <a:cubicBezTo>
                    <a:pt x="3486" y="97848"/>
                    <a:pt x="3806" y="91159"/>
                    <a:pt x="3806" y="79127"/>
                  </a:cubicBezTo>
                  <a:lnTo>
                    <a:pt x="3806" y="37825"/>
                  </a:lnTo>
                  <a:cubicBezTo>
                    <a:pt x="3806" y="22975"/>
                    <a:pt x="2873" y="11684"/>
                    <a:pt x="686" y="686"/>
                  </a:cubicBezTo>
                  <a:lnTo>
                    <a:pt x="27971" y="686"/>
                  </a:lnTo>
                  <a:cubicBezTo>
                    <a:pt x="27971" y="8262"/>
                    <a:pt x="27193" y="18812"/>
                    <a:pt x="27193" y="30688"/>
                  </a:cubicBezTo>
                  <a:lnTo>
                    <a:pt x="27193" y="69319"/>
                  </a:lnTo>
                  <a:cubicBezTo>
                    <a:pt x="27193" y="80161"/>
                    <a:pt x="28895" y="96356"/>
                    <a:pt x="30304" y="106458"/>
                  </a:cubicBezTo>
                  <a:lnTo>
                    <a:pt x="3029" y="10645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Freeform: Shape 22">
              <a:extLst>
                <a:ext uri="{FF2B5EF4-FFF2-40B4-BE49-F238E27FC236}">
                  <a16:creationId xmlns:a16="http://schemas.microsoft.com/office/drawing/2014/main" id="{0CD166B6-639B-8443-8582-0C63AE458E40}"/>
                </a:ext>
              </a:extLst>
            </p:cNvPr>
            <p:cNvSpPr/>
            <p:nvPr/>
          </p:nvSpPr>
          <p:spPr>
            <a:xfrm>
              <a:off x="11415257" y="6472094"/>
              <a:ext cx="86923" cy="112542"/>
            </a:xfrm>
            <a:custGeom>
              <a:avLst/>
              <a:gdLst>
                <a:gd name="connsiteX0" fmla="*/ 45447 w 86922"/>
                <a:gd name="connsiteY0" fmla="*/ 64826 h 112542"/>
                <a:gd name="connsiteX1" fmla="*/ 24851 w 86922"/>
                <a:gd name="connsiteY1" fmla="*/ 42611 h 112542"/>
                <a:gd name="connsiteX2" fmla="*/ 44504 w 86922"/>
                <a:gd name="connsiteY2" fmla="*/ 16982 h 112542"/>
                <a:gd name="connsiteX3" fmla="*/ 65421 w 86922"/>
                <a:gd name="connsiteY3" fmla="*/ 42537 h 112542"/>
                <a:gd name="connsiteX4" fmla="*/ 45447 w 86922"/>
                <a:gd name="connsiteY4" fmla="*/ 64826 h 112542"/>
                <a:gd name="connsiteX5" fmla="*/ 49665 w 86922"/>
                <a:gd name="connsiteY5" fmla="*/ 686 h 112542"/>
                <a:gd name="connsiteX6" fmla="*/ 23295 w 86922"/>
                <a:gd name="connsiteY6" fmla="*/ 13432 h 112542"/>
                <a:gd name="connsiteX7" fmla="*/ 20486 w 86922"/>
                <a:gd name="connsiteY7" fmla="*/ 2626 h 112542"/>
                <a:gd name="connsiteX8" fmla="*/ 686 w 86922"/>
                <a:gd name="connsiteY8" fmla="*/ 4117 h 112542"/>
                <a:gd name="connsiteX9" fmla="*/ 5362 w 86922"/>
                <a:gd name="connsiteY9" fmla="*/ 42620 h 112542"/>
                <a:gd name="connsiteX10" fmla="*/ 5362 w 86922"/>
                <a:gd name="connsiteY10" fmla="*/ 73720 h 112542"/>
                <a:gd name="connsiteX11" fmla="*/ 2251 w 86922"/>
                <a:gd name="connsiteY11" fmla="*/ 112460 h 112542"/>
                <a:gd name="connsiteX12" fmla="*/ 27971 w 86922"/>
                <a:gd name="connsiteY12" fmla="*/ 110969 h 112542"/>
                <a:gd name="connsiteX13" fmla="*/ 26406 w 86922"/>
                <a:gd name="connsiteY13" fmla="*/ 82623 h 112542"/>
                <a:gd name="connsiteX14" fmla="*/ 26406 w 86922"/>
                <a:gd name="connsiteY14" fmla="*/ 73720 h 112542"/>
                <a:gd name="connsiteX15" fmla="*/ 50589 w 86922"/>
                <a:gd name="connsiteY15" fmla="*/ 81140 h 112542"/>
                <a:gd name="connsiteX16" fmla="*/ 86438 w 86922"/>
                <a:gd name="connsiteY16" fmla="*/ 42400 h 112542"/>
                <a:gd name="connsiteX17" fmla="*/ 49665 w 86922"/>
                <a:gd name="connsiteY17" fmla="*/ 686 h 1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922" h="112542">
                  <a:moveTo>
                    <a:pt x="45447" y="64826"/>
                  </a:moveTo>
                  <a:cubicBezTo>
                    <a:pt x="32344" y="64826"/>
                    <a:pt x="24851" y="57278"/>
                    <a:pt x="24851" y="42611"/>
                  </a:cubicBezTo>
                  <a:cubicBezTo>
                    <a:pt x="24851" y="27385"/>
                    <a:pt x="31246" y="16982"/>
                    <a:pt x="44504" y="16982"/>
                  </a:cubicBezTo>
                  <a:cubicBezTo>
                    <a:pt x="56838" y="16982"/>
                    <a:pt x="65421" y="27532"/>
                    <a:pt x="65421" y="42537"/>
                  </a:cubicBezTo>
                  <a:cubicBezTo>
                    <a:pt x="65421" y="55923"/>
                    <a:pt x="58714" y="64826"/>
                    <a:pt x="45447" y="64826"/>
                  </a:cubicBezTo>
                  <a:moveTo>
                    <a:pt x="49665" y="686"/>
                  </a:moveTo>
                  <a:cubicBezTo>
                    <a:pt x="34531" y="686"/>
                    <a:pt x="28291" y="7951"/>
                    <a:pt x="23295" y="13432"/>
                  </a:cubicBezTo>
                  <a:cubicBezTo>
                    <a:pt x="22216" y="9452"/>
                    <a:pt x="21731" y="6039"/>
                    <a:pt x="20486" y="2626"/>
                  </a:cubicBezTo>
                  <a:lnTo>
                    <a:pt x="686" y="4117"/>
                  </a:lnTo>
                  <a:cubicBezTo>
                    <a:pt x="3184" y="17156"/>
                    <a:pt x="5362" y="29298"/>
                    <a:pt x="5362" y="42620"/>
                  </a:cubicBezTo>
                  <a:lnTo>
                    <a:pt x="5362" y="73720"/>
                  </a:lnTo>
                  <a:cubicBezTo>
                    <a:pt x="5362" y="84700"/>
                    <a:pt x="3029" y="105332"/>
                    <a:pt x="2251" y="112460"/>
                  </a:cubicBezTo>
                  <a:lnTo>
                    <a:pt x="27971" y="110969"/>
                  </a:lnTo>
                  <a:cubicBezTo>
                    <a:pt x="26406" y="99559"/>
                    <a:pt x="26406" y="86786"/>
                    <a:pt x="26406" y="82623"/>
                  </a:cubicBezTo>
                  <a:lnTo>
                    <a:pt x="26406" y="73720"/>
                  </a:lnTo>
                  <a:cubicBezTo>
                    <a:pt x="32024" y="76986"/>
                    <a:pt x="37953" y="81140"/>
                    <a:pt x="50589" y="81140"/>
                  </a:cubicBezTo>
                  <a:cubicBezTo>
                    <a:pt x="71954" y="81140"/>
                    <a:pt x="86438" y="64835"/>
                    <a:pt x="86438" y="42400"/>
                  </a:cubicBezTo>
                  <a:cubicBezTo>
                    <a:pt x="86438" y="18034"/>
                    <a:pt x="71496" y="686"/>
                    <a:pt x="49665" y="686"/>
                  </a:cubicBezTo>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4" name="Freeform: Shape 23">
              <a:extLst>
                <a:ext uri="{FF2B5EF4-FFF2-40B4-BE49-F238E27FC236}">
                  <a16:creationId xmlns:a16="http://schemas.microsoft.com/office/drawing/2014/main" id="{9DCAE9AE-4A20-C54F-B243-45C6A8CB8B24}"/>
                </a:ext>
              </a:extLst>
            </p:cNvPr>
            <p:cNvSpPr/>
            <p:nvPr/>
          </p:nvSpPr>
          <p:spPr>
            <a:xfrm>
              <a:off x="11511348" y="6472094"/>
              <a:ext cx="57643" cy="81433"/>
            </a:xfrm>
            <a:custGeom>
              <a:avLst/>
              <a:gdLst>
                <a:gd name="connsiteX0" fmla="*/ 47817 w 57643"/>
                <a:gd name="connsiteY0" fmla="*/ 17046 h 81433"/>
                <a:gd name="connsiteX1" fmla="*/ 35647 w 57643"/>
                <a:gd name="connsiteY1" fmla="*/ 15481 h 81433"/>
                <a:gd name="connsiteX2" fmla="*/ 21712 w 57643"/>
                <a:gd name="connsiteY2" fmla="*/ 21429 h 81433"/>
                <a:gd name="connsiteX3" fmla="*/ 38127 w 57643"/>
                <a:gd name="connsiteY3" fmla="*/ 34367 h 81433"/>
                <a:gd name="connsiteX4" fmla="*/ 57753 w 57643"/>
                <a:gd name="connsiteY4" fmla="*/ 58156 h 81433"/>
                <a:gd name="connsiteX5" fmla="*/ 24805 w 57643"/>
                <a:gd name="connsiteY5" fmla="*/ 81131 h 81433"/>
                <a:gd name="connsiteX6" fmla="*/ 2086 w 57643"/>
                <a:gd name="connsiteY6" fmla="*/ 77727 h 81433"/>
                <a:gd name="connsiteX7" fmla="*/ 2086 w 57643"/>
                <a:gd name="connsiteY7" fmla="*/ 61432 h 81433"/>
                <a:gd name="connsiteX8" fmla="*/ 25583 w 57643"/>
                <a:gd name="connsiteY8" fmla="*/ 66336 h 81433"/>
                <a:gd name="connsiteX9" fmla="*/ 36727 w 57643"/>
                <a:gd name="connsiteY9" fmla="*/ 58751 h 81433"/>
                <a:gd name="connsiteX10" fmla="*/ 20468 w 57643"/>
                <a:gd name="connsiteY10" fmla="*/ 45968 h 81433"/>
                <a:gd name="connsiteX11" fmla="*/ 686 w 57643"/>
                <a:gd name="connsiteY11" fmla="*/ 21429 h 81433"/>
                <a:gd name="connsiteX12" fmla="*/ 32088 w 57643"/>
                <a:gd name="connsiteY12" fmla="*/ 686 h 81433"/>
                <a:gd name="connsiteX13" fmla="*/ 50836 w 57643"/>
                <a:gd name="connsiteY13" fmla="*/ 2242 h 81433"/>
                <a:gd name="connsiteX14" fmla="*/ 47817 w 57643"/>
                <a:gd name="connsiteY14" fmla="*/ 1704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7817" y="17046"/>
                  </a:moveTo>
                  <a:cubicBezTo>
                    <a:pt x="43141" y="16305"/>
                    <a:pt x="40314" y="15481"/>
                    <a:pt x="35647" y="15481"/>
                  </a:cubicBezTo>
                  <a:cubicBezTo>
                    <a:pt x="27440" y="15481"/>
                    <a:pt x="21712" y="17430"/>
                    <a:pt x="21712" y="21429"/>
                  </a:cubicBezTo>
                  <a:cubicBezTo>
                    <a:pt x="21712" y="26049"/>
                    <a:pt x="29462" y="29755"/>
                    <a:pt x="38127" y="34367"/>
                  </a:cubicBezTo>
                  <a:cubicBezTo>
                    <a:pt x="46380" y="38832"/>
                    <a:pt x="57753" y="44770"/>
                    <a:pt x="57753" y="58156"/>
                  </a:cubicBezTo>
                  <a:cubicBezTo>
                    <a:pt x="57753" y="72851"/>
                    <a:pt x="44669" y="81131"/>
                    <a:pt x="24805" y="81131"/>
                  </a:cubicBezTo>
                  <a:cubicBezTo>
                    <a:pt x="15783" y="81131"/>
                    <a:pt x="9562" y="79356"/>
                    <a:pt x="2086" y="77727"/>
                  </a:cubicBezTo>
                  <a:lnTo>
                    <a:pt x="2086" y="61432"/>
                  </a:lnTo>
                  <a:cubicBezTo>
                    <a:pt x="7851" y="63216"/>
                    <a:pt x="17202" y="66336"/>
                    <a:pt x="25583" y="66336"/>
                  </a:cubicBezTo>
                  <a:cubicBezTo>
                    <a:pt x="31155" y="66336"/>
                    <a:pt x="36727" y="63801"/>
                    <a:pt x="36727" y="58751"/>
                  </a:cubicBezTo>
                  <a:cubicBezTo>
                    <a:pt x="36727" y="54148"/>
                    <a:pt x="30066" y="51312"/>
                    <a:pt x="20468" y="45968"/>
                  </a:cubicBezTo>
                  <a:cubicBezTo>
                    <a:pt x="11748" y="41659"/>
                    <a:pt x="686" y="32729"/>
                    <a:pt x="686" y="21429"/>
                  </a:cubicBezTo>
                  <a:cubicBezTo>
                    <a:pt x="686" y="8079"/>
                    <a:pt x="14072" y="686"/>
                    <a:pt x="32088" y="686"/>
                  </a:cubicBezTo>
                  <a:cubicBezTo>
                    <a:pt x="37971" y="686"/>
                    <a:pt x="45063" y="1537"/>
                    <a:pt x="50836" y="2242"/>
                  </a:cubicBezTo>
                  <a:lnTo>
                    <a:pt x="47817" y="17046"/>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32" name="Titre 7">
            <a:extLst>
              <a:ext uri="{FF2B5EF4-FFF2-40B4-BE49-F238E27FC236}">
                <a16:creationId xmlns:a16="http://schemas.microsoft.com/office/drawing/2014/main" id="{E3257481-EB31-F84C-99AB-91D3BB03D1D6}"/>
              </a:ext>
            </a:extLst>
          </p:cNvPr>
          <p:cNvSpPr>
            <a:spLocks noGrp="1"/>
          </p:cNvSpPr>
          <p:nvPr>
            <p:ph type="title" hasCustomPrompt="1"/>
          </p:nvPr>
        </p:nvSpPr>
        <p:spPr>
          <a:xfrm>
            <a:off x="404785" y="382816"/>
            <a:ext cx="5786517" cy="452432"/>
          </a:xfrm>
        </p:spPr>
        <p:txBody>
          <a:bodyPr/>
          <a:lstStyle>
            <a:lvl1pPr>
              <a:defRPr sz="2600" b="1" cap="none" spc="0">
                <a:solidFill>
                  <a:schemeClr val="bg1"/>
                </a:solidFill>
              </a:defRPr>
            </a:lvl1pPr>
          </a:lstStyle>
          <a:p>
            <a:r>
              <a:rPr lang="fr-FR" dirty="0" err="1"/>
              <a:t>Title</a:t>
            </a:r>
            <a:r>
              <a:rPr lang="fr-FR" dirty="0"/>
              <a:t> of the slide</a:t>
            </a:r>
          </a:p>
        </p:txBody>
      </p:sp>
      <p:sp>
        <p:nvSpPr>
          <p:cNvPr id="33" name="Content Placeholder 2">
            <a:extLst>
              <a:ext uri="{FF2B5EF4-FFF2-40B4-BE49-F238E27FC236}">
                <a16:creationId xmlns:a16="http://schemas.microsoft.com/office/drawing/2014/main" id="{C67CC2FE-0DA0-AB4C-B6A6-B1CC539E716D}"/>
              </a:ext>
            </a:extLst>
          </p:cNvPr>
          <p:cNvSpPr>
            <a:spLocks noGrp="1"/>
          </p:cNvSpPr>
          <p:nvPr>
            <p:ph idx="28" hasCustomPrompt="1"/>
          </p:nvPr>
        </p:nvSpPr>
        <p:spPr>
          <a:xfrm>
            <a:off x="404785" y="1717748"/>
            <a:ext cx="5786517" cy="338554"/>
          </a:xfrm>
          <a:prstGeom prst="rect">
            <a:avLst/>
          </a:prstGeom>
        </p:spPr>
        <p:txBody>
          <a:bodyPr wrap="square" lIns="73152" rIns="73152" anchor="t" anchorCtr="0">
            <a:spAutoFit/>
          </a:bodyPr>
          <a:lstStyle>
            <a:lvl1pPr marL="0" indent="0">
              <a:spcBef>
                <a:spcPts val="600"/>
              </a:spcBef>
              <a:spcAft>
                <a:spcPts val="600"/>
              </a:spcAft>
              <a:buNone/>
              <a:defRPr sz="1600" b="0">
                <a:solidFill>
                  <a:schemeClr val="bg1"/>
                </a:solidFill>
              </a:defRPr>
            </a:lvl1pPr>
            <a:lvl2pPr marL="444500" indent="-311150">
              <a:spcBef>
                <a:spcPts val="0"/>
              </a:spcBef>
              <a:spcAft>
                <a:spcPts val="0"/>
              </a:spcAft>
              <a:buClrTx/>
              <a:buSzPct val="100000"/>
              <a:buFont typeface="Arial" panose="020B0604020202020204" pitchFamily="34" charset="0"/>
              <a:buChar char="•"/>
              <a:tabLst/>
              <a:defRPr sz="1800">
                <a:solidFill>
                  <a:schemeClr val="tx1">
                    <a:lumMod val="65000"/>
                    <a:lumOff val="35000"/>
                  </a:schemeClr>
                </a:solidFill>
              </a:defRPr>
            </a:lvl2pPr>
            <a:lvl3pPr>
              <a:spcBef>
                <a:spcPts val="0"/>
              </a:spcBef>
              <a:spcAft>
                <a:spcPts val="0"/>
              </a:spcAft>
              <a:defRPr sz="18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dirty="0"/>
              <a:t>Your text here</a:t>
            </a:r>
          </a:p>
        </p:txBody>
      </p:sp>
      <p:sp>
        <p:nvSpPr>
          <p:cNvPr id="39" name="Text Placeholder 9">
            <a:extLst>
              <a:ext uri="{FF2B5EF4-FFF2-40B4-BE49-F238E27FC236}">
                <a16:creationId xmlns:a16="http://schemas.microsoft.com/office/drawing/2014/main" id="{F3A436DF-CDA2-1E46-8A73-96DCB2C02A39}"/>
              </a:ext>
            </a:extLst>
          </p:cNvPr>
          <p:cNvSpPr>
            <a:spLocks noGrp="1"/>
          </p:cNvSpPr>
          <p:nvPr>
            <p:ph type="body" sz="quarter" idx="68" hasCustomPrompt="1"/>
          </p:nvPr>
        </p:nvSpPr>
        <p:spPr>
          <a:xfrm>
            <a:off x="9631681" y="4325251"/>
            <a:ext cx="2148839" cy="738664"/>
          </a:xfrm>
          <a:prstGeom prst="rect">
            <a:avLst/>
          </a:prstGeom>
        </p:spPr>
        <p:txBody>
          <a:bodyPr wrap="square" lIns="0" rIns="0" anchor="ctr" anchorCtr="0">
            <a:spAutoFit/>
          </a:bodyPr>
          <a:lstStyle>
            <a:lvl1pPr marL="0" marR="0" indent="0" algn="ctr"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None/>
              <a:tabLst/>
              <a:defRPr sz="1400" b="1" i="0" cap="none">
                <a:solidFill>
                  <a:schemeClr val="bg1"/>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a:t>
            </a:r>
            <a:r>
              <a:rPr lang="en-US" dirty="0" err="1"/>
              <a:t>elit</a:t>
            </a:r>
            <a:r>
              <a:rPr lang="en-US" dirty="0"/>
              <a:t>.</a:t>
            </a:r>
            <a:endParaRPr lang="en-GB" dirty="0"/>
          </a:p>
        </p:txBody>
      </p:sp>
    </p:spTree>
    <p:extLst>
      <p:ext uri="{BB962C8B-B14F-4D97-AF65-F5344CB8AC3E}">
        <p14:creationId xmlns:p14="http://schemas.microsoft.com/office/powerpoint/2010/main" val="653997102"/>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2_1 column">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03"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7" name="Espace réservé du numéro de diapositive 6">
            <a:extLst>
              <a:ext uri="{FF2B5EF4-FFF2-40B4-BE49-F238E27FC236}">
                <a16:creationId xmlns:a16="http://schemas.microsoft.com/office/drawing/2014/main" id="{6426E006-4F5B-402C-916F-29E383EE0863}"/>
              </a:ext>
            </a:extLst>
          </p:cNvPr>
          <p:cNvSpPr>
            <a:spLocks noGrp="1"/>
          </p:cNvSpPr>
          <p:nvPr>
            <p:ph type="sldNum" sz="quarter" idx="18"/>
          </p:nvPr>
        </p:nvSpPr>
        <p:spPr/>
        <p:txBody>
          <a:bodyPr/>
          <a:lstStyle/>
          <a:p>
            <a:fld id="{D61AABEC-672F-4B68-B914-690DA978312C}" type="slidenum">
              <a:rPr lang="en-GB" smtClean="0"/>
              <a:pPr/>
              <a:t>‹#›</a:t>
            </a:fld>
            <a:r>
              <a:rPr lang="en-GB"/>
              <a:t> ‒ </a:t>
            </a:r>
            <a:endParaRPr lang="en-GB" dirty="0"/>
          </a:p>
        </p:txBody>
      </p:sp>
      <p:sp>
        <p:nvSpPr>
          <p:cNvPr id="8" name="Titre 7">
            <a:extLst>
              <a:ext uri="{FF2B5EF4-FFF2-40B4-BE49-F238E27FC236}">
                <a16:creationId xmlns:a16="http://schemas.microsoft.com/office/drawing/2014/main" id="{E05915BF-F664-49DE-8489-CADDC55CA228}"/>
              </a:ext>
            </a:extLst>
          </p:cNvPr>
          <p:cNvSpPr>
            <a:spLocks noGrp="1"/>
          </p:cNvSpPr>
          <p:nvPr>
            <p:ph type="title" hasCustomPrompt="1"/>
          </p:nvPr>
        </p:nvSpPr>
        <p:spPr>
          <a:xfrm>
            <a:off x="404786" y="336224"/>
            <a:ext cx="3220946" cy="492443"/>
          </a:xfrm>
          <a:solidFill>
            <a:schemeClr val="tx1">
              <a:lumMod val="65000"/>
              <a:lumOff val="35000"/>
            </a:schemeClr>
          </a:solidFill>
        </p:spPr>
        <p:txBody>
          <a:bodyPr wrap="none" lIns="73152" rIns="73152" anchor="ctr" anchorCtr="0"/>
          <a:lstStyle>
            <a:lvl1pPr>
              <a:lnSpc>
                <a:spcPct val="100000"/>
              </a:lnSpc>
              <a:defRPr sz="2600" b="1" cap="none" spc="0">
                <a:solidFill>
                  <a:schemeClr val="bg1"/>
                </a:solidFill>
              </a:defRPr>
            </a:lvl1pPr>
          </a:lstStyle>
          <a:p>
            <a:r>
              <a:rPr lang="fr-FR" dirty="0" err="1"/>
              <a:t>Title</a:t>
            </a:r>
            <a:r>
              <a:rPr lang="fr-FR" dirty="0"/>
              <a:t> of the slide</a:t>
            </a:r>
          </a:p>
        </p:txBody>
      </p:sp>
      <p:sp>
        <p:nvSpPr>
          <p:cNvPr id="11" name="Content Placeholder 2">
            <a:extLst>
              <a:ext uri="{FF2B5EF4-FFF2-40B4-BE49-F238E27FC236}">
                <a16:creationId xmlns:a16="http://schemas.microsoft.com/office/drawing/2014/main" id="{866CF0FD-A7EE-3444-B686-58885AF0F9C7}"/>
              </a:ext>
            </a:extLst>
          </p:cNvPr>
          <p:cNvSpPr>
            <a:spLocks noGrp="1"/>
          </p:cNvSpPr>
          <p:nvPr>
            <p:ph idx="1" hasCustomPrompt="1"/>
          </p:nvPr>
        </p:nvSpPr>
        <p:spPr>
          <a:xfrm>
            <a:off x="404786" y="1371987"/>
            <a:ext cx="11384280" cy="4397381"/>
          </a:xfrm>
          <a:prstGeom prst="rect">
            <a:avLst/>
          </a:prstGeom>
        </p:spPr>
        <p:txBody>
          <a:bodyPr lIns="0" rIns="0">
            <a:noAutofit/>
          </a:bodyPr>
          <a:lstStyle>
            <a:lvl1pPr>
              <a:spcBef>
                <a:spcPts val="600"/>
              </a:spcBef>
              <a:spcAft>
                <a:spcPts val="600"/>
              </a:spcAft>
              <a:defRPr sz="1600">
                <a:solidFill>
                  <a:schemeClr val="tx1">
                    <a:lumMod val="65000"/>
                    <a:lumOff val="35000"/>
                  </a:schemeClr>
                </a:solidFill>
              </a:defRPr>
            </a:lvl1pPr>
            <a:lvl2pPr marL="444500" indent="-311150">
              <a:spcBef>
                <a:spcPts val="600"/>
              </a:spcBef>
              <a:spcAft>
                <a:spcPts val="600"/>
              </a:spcAft>
              <a:buClrTx/>
              <a:buSzPct val="100000"/>
              <a:buFont typeface="Arial" panose="020B0604020202020204" pitchFamily="34" charset="0"/>
              <a:buChar char="•"/>
              <a:tabLst/>
              <a:defRPr sz="1600">
                <a:solidFill>
                  <a:schemeClr val="tx1">
                    <a:lumMod val="65000"/>
                    <a:lumOff val="35000"/>
                  </a:schemeClr>
                </a:solidFill>
              </a:defRPr>
            </a:lvl2pPr>
            <a:lvl3pPr>
              <a:spcBef>
                <a:spcPts val="600"/>
              </a:spcBef>
              <a:spcAft>
                <a:spcPts val="600"/>
              </a:spcAft>
              <a:defRPr sz="14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dirty="0"/>
              <a:t>Your text here</a:t>
            </a:r>
          </a:p>
          <a:p>
            <a:pPr lvl="1"/>
            <a:r>
              <a:rPr lang="en-GB" dirty="0"/>
              <a:t>Text level 1</a:t>
            </a:r>
          </a:p>
          <a:p>
            <a:pPr lvl="2"/>
            <a:r>
              <a:rPr lang="en-GB" dirty="0"/>
              <a:t>Text level 2</a:t>
            </a:r>
          </a:p>
        </p:txBody>
      </p:sp>
    </p:spTree>
    <p:extLst>
      <p:ext uri="{BB962C8B-B14F-4D97-AF65-F5344CB8AC3E}">
        <p14:creationId xmlns:p14="http://schemas.microsoft.com/office/powerpoint/2010/main" val="1806077145"/>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9">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9_34 Columns with titles and wayfinder">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fld id="{D61AABEC-672F-4B68-B914-690DA978312C}" type="slidenum">
              <a:rPr lang="en-GB" smtClean="0"/>
              <a:pPr/>
              <a:t>‹#›</a:t>
            </a:fld>
            <a:r>
              <a:rPr lang="en-GB" dirty="0"/>
              <a:t> ‒ </a:t>
            </a:r>
          </a:p>
        </p:txBody>
      </p:sp>
      <p:sp>
        <p:nvSpPr>
          <p:cNvPr id="10" name="Espace réservé pour une image  14">
            <a:extLst>
              <a:ext uri="{FF2B5EF4-FFF2-40B4-BE49-F238E27FC236}">
                <a16:creationId xmlns:a16="http://schemas.microsoft.com/office/drawing/2014/main" id="{F49EE7E2-D40C-6545-A6B9-E549D193E67A}"/>
              </a:ext>
            </a:extLst>
          </p:cNvPr>
          <p:cNvSpPr>
            <a:spLocks noGrp="1"/>
          </p:cNvSpPr>
          <p:nvPr>
            <p:ph type="pic" sz="quarter" idx="13" hasCustomPrompt="1"/>
          </p:nvPr>
        </p:nvSpPr>
        <p:spPr>
          <a:xfrm>
            <a:off x="8250936" y="1364488"/>
            <a:ext cx="3941064" cy="4325112"/>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9" name="Titre 7">
            <a:extLst>
              <a:ext uri="{FF2B5EF4-FFF2-40B4-BE49-F238E27FC236}">
                <a16:creationId xmlns:a16="http://schemas.microsoft.com/office/drawing/2014/main" id="{8A632EEF-3933-3B47-9B45-5FE4645AC478}"/>
              </a:ext>
            </a:extLst>
          </p:cNvPr>
          <p:cNvSpPr>
            <a:spLocks noGrp="1"/>
          </p:cNvSpPr>
          <p:nvPr>
            <p:ph type="title" hasCustomPrompt="1"/>
          </p:nvPr>
        </p:nvSpPr>
        <p:spPr>
          <a:xfrm>
            <a:off x="404786" y="382816"/>
            <a:ext cx="11382428" cy="452432"/>
          </a:xfrm>
        </p:spPr>
        <p:txBody>
          <a:bodyPr/>
          <a:lstStyle>
            <a:lvl1pPr>
              <a:defRPr sz="2600" b="1" cap="none" spc="0">
                <a:solidFill>
                  <a:schemeClr val="tx1">
                    <a:lumMod val="65000"/>
                    <a:lumOff val="35000"/>
                  </a:schemeClr>
                </a:solidFill>
              </a:defRPr>
            </a:lvl1pPr>
          </a:lstStyle>
          <a:p>
            <a:r>
              <a:rPr lang="fr-FR" dirty="0" err="1"/>
              <a:t>Title</a:t>
            </a:r>
            <a:r>
              <a:rPr lang="fr-FR" dirty="0"/>
              <a:t> of the slide</a:t>
            </a:r>
          </a:p>
        </p:txBody>
      </p:sp>
      <p:sp>
        <p:nvSpPr>
          <p:cNvPr id="8" name="Content Placeholder 2">
            <a:extLst>
              <a:ext uri="{FF2B5EF4-FFF2-40B4-BE49-F238E27FC236}">
                <a16:creationId xmlns:a16="http://schemas.microsoft.com/office/drawing/2014/main" id="{E08E59F6-D20D-EC43-8F97-30530849D348}"/>
              </a:ext>
            </a:extLst>
          </p:cNvPr>
          <p:cNvSpPr>
            <a:spLocks noGrp="1"/>
          </p:cNvSpPr>
          <p:nvPr>
            <p:ph idx="1" hasCustomPrompt="1"/>
          </p:nvPr>
        </p:nvSpPr>
        <p:spPr>
          <a:xfrm>
            <a:off x="404786" y="1785503"/>
            <a:ext cx="7205472" cy="3983865"/>
          </a:xfrm>
          <a:prstGeom prst="rect">
            <a:avLst/>
          </a:prstGeom>
        </p:spPr>
        <p:txBody>
          <a:bodyPr lIns="0" rIns="0">
            <a:noAutofit/>
          </a:bodyPr>
          <a:lstStyle>
            <a:lvl1pPr>
              <a:spcBef>
                <a:spcPts val="600"/>
              </a:spcBef>
              <a:spcAft>
                <a:spcPts val="600"/>
              </a:spcAft>
              <a:defRPr sz="1600">
                <a:solidFill>
                  <a:schemeClr val="tx1">
                    <a:lumMod val="65000"/>
                    <a:lumOff val="35000"/>
                  </a:schemeClr>
                </a:solidFill>
              </a:defRPr>
            </a:lvl1pPr>
            <a:lvl2pPr marL="444500" indent="-311150">
              <a:spcBef>
                <a:spcPts val="600"/>
              </a:spcBef>
              <a:spcAft>
                <a:spcPts val="600"/>
              </a:spcAft>
              <a:buClrTx/>
              <a:buSzPct val="100000"/>
              <a:buFont typeface="Arial" panose="020B0604020202020204" pitchFamily="34" charset="0"/>
              <a:buChar char="•"/>
              <a:tabLst/>
              <a:defRPr sz="1600">
                <a:solidFill>
                  <a:schemeClr val="tx1">
                    <a:lumMod val="65000"/>
                    <a:lumOff val="35000"/>
                  </a:schemeClr>
                </a:solidFill>
              </a:defRPr>
            </a:lvl2pPr>
            <a:lvl3pPr>
              <a:spcBef>
                <a:spcPts val="600"/>
              </a:spcBef>
              <a:spcAft>
                <a:spcPts val="600"/>
              </a:spcAft>
              <a:defRPr sz="14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dirty="0"/>
              <a:t>Your text here</a:t>
            </a:r>
          </a:p>
          <a:p>
            <a:pPr lvl="1"/>
            <a:r>
              <a:rPr lang="en-GB" dirty="0"/>
              <a:t>Text level 1</a:t>
            </a:r>
          </a:p>
          <a:p>
            <a:pPr lvl="2"/>
            <a:r>
              <a:rPr lang="en-GB" dirty="0"/>
              <a:t>Text level 2</a:t>
            </a:r>
          </a:p>
        </p:txBody>
      </p:sp>
      <p:sp>
        <p:nvSpPr>
          <p:cNvPr id="11" name="Text Placeholder 2">
            <a:extLst>
              <a:ext uri="{FF2B5EF4-FFF2-40B4-BE49-F238E27FC236}">
                <a16:creationId xmlns:a16="http://schemas.microsoft.com/office/drawing/2014/main" id="{0841EF0E-5CF4-C147-AC50-FDB903770DBD}"/>
              </a:ext>
            </a:extLst>
          </p:cNvPr>
          <p:cNvSpPr>
            <a:spLocks noGrp="1"/>
          </p:cNvSpPr>
          <p:nvPr>
            <p:ph type="body" sz="quarter" idx="21" hasCustomPrompt="1"/>
          </p:nvPr>
        </p:nvSpPr>
        <p:spPr>
          <a:xfrm>
            <a:off x="404785" y="1368493"/>
            <a:ext cx="7205472" cy="400110"/>
          </a:xfrm>
          <a:prstGeom prst="rect">
            <a:avLst/>
          </a:prstGeom>
        </p:spPr>
        <p:txBody>
          <a:bodyPr lIns="73152" rIns="73152">
            <a:spAutoFit/>
          </a:bodyPr>
          <a:lstStyle>
            <a:lvl1pPr marL="0" indent="0">
              <a:spcBef>
                <a:spcPts val="0"/>
              </a:spcBef>
              <a:spcAft>
                <a:spcPts val="0"/>
              </a:spcAft>
              <a:buNone/>
              <a:defRPr sz="2000" b="1">
                <a:solidFill>
                  <a:schemeClr val="bg2"/>
                </a:solidFill>
              </a:defRPr>
            </a:lvl1pPr>
          </a:lstStyle>
          <a:p>
            <a:r>
              <a:rPr lang="en-US" dirty="0"/>
              <a:t>Paragraph header</a:t>
            </a:r>
          </a:p>
        </p:txBody>
      </p:sp>
    </p:spTree>
    <p:extLst>
      <p:ext uri="{BB962C8B-B14F-4D97-AF65-F5344CB8AC3E}">
        <p14:creationId xmlns:p14="http://schemas.microsoft.com/office/powerpoint/2010/main" val="2871380151"/>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0_34 Columns with titles and wayfinder">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fld id="{D61AABEC-672F-4B68-B914-690DA978312C}" type="slidenum">
              <a:rPr lang="en-GB" smtClean="0"/>
              <a:pPr/>
              <a:t>‹#›</a:t>
            </a:fld>
            <a:r>
              <a:rPr lang="en-GB" dirty="0"/>
              <a:t> ‒ </a:t>
            </a:r>
          </a:p>
        </p:txBody>
      </p:sp>
      <p:sp>
        <p:nvSpPr>
          <p:cNvPr id="9" name="Titre 7">
            <a:extLst>
              <a:ext uri="{FF2B5EF4-FFF2-40B4-BE49-F238E27FC236}">
                <a16:creationId xmlns:a16="http://schemas.microsoft.com/office/drawing/2014/main" id="{8A632EEF-3933-3B47-9B45-5FE4645AC478}"/>
              </a:ext>
            </a:extLst>
          </p:cNvPr>
          <p:cNvSpPr>
            <a:spLocks noGrp="1"/>
          </p:cNvSpPr>
          <p:nvPr>
            <p:ph type="title" hasCustomPrompt="1"/>
          </p:nvPr>
        </p:nvSpPr>
        <p:spPr>
          <a:xfrm>
            <a:off x="404786" y="382816"/>
            <a:ext cx="11382428" cy="452432"/>
          </a:xfrm>
        </p:spPr>
        <p:txBody>
          <a:bodyPr/>
          <a:lstStyle>
            <a:lvl1pPr>
              <a:defRPr sz="2600" b="1" cap="none" spc="0">
                <a:solidFill>
                  <a:schemeClr val="tx1">
                    <a:lumMod val="65000"/>
                    <a:lumOff val="35000"/>
                  </a:schemeClr>
                </a:solidFill>
              </a:defRPr>
            </a:lvl1pPr>
          </a:lstStyle>
          <a:p>
            <a:r>
              <a:rPr lang="fr-FR" dirty="0" err="1"/>
              <a:t>Title</a:t>
            </a:r>
            <a:r>
              <a:rPr lang="fr-FR" dirty="0"/>
              <a:t> of the slide</a:t>
            </a:r>
          </a:p>
        </p:txBody>
      </p:sp>
      <p:sp>
        <p:nvSpPr>
          <p:cNvPr id="11" name="Text Placeholder 2">
            <a:extLst>
              <a:ext uri="{FF2B5EF4-FFF2-40B4-BE49-F238E27FC236}">
                <a16:creationId xmlns:a16="http://schemas.microsoft.com/office/drawing/2014/main" id="{0841EF0E-5CF4-C147-AC50-FDB903770DBD}"/>
              </a:ext>
            </a:extLst>
          </p:cNvPr>
          <p:cNvSpPr>
            <a:spLocks noGrp="1"/>
          </p:cNvSpPr>
          <p:nvPr>
            <p:ph type="body" sz="quarter" idx="21" hasCustomPrompt="1"/>
          </p:nvPr>
        </p:nvSpPr>
        <p:spPr>
          <a:xfrm>
            <a:off x="404785" y="1368493"/>
            <a:ext cx="5321808" cy="338554"/>
          </a:xfrm>
          <a:prstGeom prst="rect">
            <a:avLst/>
          </a:prstGeom>
        </p:spPr>
        <p:txBody>
          <a:bodyPr lIns="73152" rIns="73152">
            <a:spAutoFit/>
          </a:bodyPr>
          <a:lstStyle>
            <a:lvl1pPr marL="0" indent="0">
              <a:spcBef>
                <a:spcPts val="0"/>
              </a:spcBef>
              <a:spcAft>
                <a:spcPts val="0"/>
              </a:spcAft>
              <a:buNone/>
              <a:defRPr sz="1600" b="1">
                <a:solidFill>
                  <a:schemeClr val="bg2"/>
                </a:solidFill>
              </a:defRPr>
            </a:lvl1pPr>
          </a:lstStyle>
          <a:p>
            <a:r>
              <a:rPr lang="en-US" dirty="0"/>
              <a:t>Paragraph header</a:t>
            </a:r>
          </a:p>
        </p:txBody>
      </p:sp>
      <p:sp>
        <p:nvSpPr>
          <p:cNvPr id="14" name="Text Placeholder 2">
            <a:extLst>
              <a:ext uri="{FF2B5EF4-FFF2-40B4-BE49-F238E27FC236}">
                <a16:creationId xmlns:a16="http://schemas.microsoft.com/office/drawing/2014/main" id="{6E24CA41-DC1E-0443-B97C-5BA9B63F120C}"/>
              </a:ext>
            </a:extLst>
          </p:cNvPr>
          <p:cNvSpPr>
            <a:spLocks noGrp="1"/>
          </p:cNvSpPr>
          <p:nvPr>
            <p:ph type="body" sz="quarter" idx="23" hasCustomPrompt="1"/>
          </p:nvPr>
        </p:nvSpPr>
        <p:spPr>
          <a:xfrm>
            <a:off x="6465406" y="1368493"/>
            <a:ext cx="5321808" cy="338554"/>
          </a:xfrm>
          <a:prstGeom prst="rect">
            <a:avLst/>
          </a:prstGeom>
        </p:spPr>
        <p:txBody>
          <a:bodyPr lIns="73152" rIns="73152">
            <a:spAutoFit/>
          </a:bodyPr>
          <a:lstStyle>
            <a:lvl1pPr marL="0" indent="0">
              <a:spcBef>
                <a:spcPts val="0"/>
              </a:spcBef>
              <a:spcAft>
                <a:spcPts val="0"/>
              </a:spcAft>
              <a:buNone/>
              <a:defRPr sz="1600" b="1">
                <a:solidFill>
                  <a:schemeClr val="bg2"/>
                </a:solidFill>
              </a:defRPr>
            </a:lvl1pPr>
          </a:lstStyle>
          <a:p>
            <a:r>
              <a:rPr lang="en-US" dirty="0"/>
              <a:t>Paragraph header</a:t>
            </a:r>
          </a:p>
        </p:txBody>
      </p:sp>
      <p:cxnSp>
        <p:nvCxnSpPr>
          <p:cNvPr id="15" name="Straight Connector 35">
            <a:extLst>
              <a:ext uri="{FF2B5EF4-FFF2-40B4-BE49-F238E27FC236}">
                <a16:creationId xmlns:a16="http://schemas.microsoft.com/office/drawing/2014/main" id="{2227B915-E775-334D-B013-89D922A44D3F}"/>
              </a:ext>
            </a:extLst>
          </p:cNvPr>
          <p:cNvCxnSpPr>
            <a:cxnSpLocks/>
          </p:cNvCxnSpPr>
          <p:nvPr userDrawn="1"/>
        </p:nvCxnSpPr>
        <p:spPr>
          <a:xfrm flipV="1">
            <a:off x="6095998" y="1808820"/>
            <a:ext cx="0" cy="386808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Text Placeholder 9">
            <a:extLst>
              <a:ext uri="{FF2B5EF4-FFF2-40B4-BE49-F238E27FC236}">
                <a16:creationId xmlns:a16="http://schemas.microsoft.com/office/drawing/2014/main" id="{51B031C6-70D7-2944-B228-AAE89CEA5341}"/>
              </a:ext>
            </a:extLst>
          </p:cNvPr>
          <p:cNvSpPr>
            <a:spLocks noGrp="1"/>
          </p:cNvSpPr>
          <p:nvPr>
            <p:ph type="body" sz="quarter" idx="64" hasCustomPrompt="1"/>
          </p:nvPr>
        </p:nvSpPr>
        <p:spPr>
          <a:xfrm>
            <a:off x="404785" y="2489548"/>
            <a:ext cx="5321808" cy="954107"/>
          </a:xfrm>
          <a:prstGeom prst="rect">
            <a:avLst/>
          </a:prstGeom>
        </p:spPr>
        <p:txBody>
          <a:bodyPr wrap="square" lIns="73152" rIns="73152" anchor="t" anchorCtr="0">
            <a:spAutoFit/>
          </a:bodyPr>
          <a:lstStyle>
            <a:lvl1pPr marL="285750" marR="0" indent="-285750" algn="l"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Char char="•"/>
              <a:tabLst/>
              <a:defRPr sz="140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18" name="Text Placeholder 9">
            <a:extLst>
              <a:ext uri="{FF2B5EF4-FFF2-40B4-BE49-F238E27FC236}">
                <a16:creationId xmlns:a16="http://schemas.microsoft.com/office/drawing/2014/main" id="{F40E2F3C-234E-1D49-A7C2-31CA4F2C9DED}"/>
              </a:ext>
            </a:extLst>
          </p:cNvPr>
          <p:cNvSpPr>
            <a:spLocks noGrp="1"/>
          </p:cNvSpPr>
          <p:nvPr>
            <p:ph type="body" sz="quarter" idx="65" hasCustomPrompt="1"/>
          </p:nvPr>
        </p:nvSpPr>
        <p:spPr>
          <a:xfrm>
            <a:off x="6465406" y="2489548"/>
            <a:ext cx="5321808" cy="954107"/>
          </a:xfrm>
          <a:prstGeom prst="rect">
            <a:avLst/>
          </a:prstGeom>
        </p:spPr>
        <p:txBody>
          <a:bodyPr wrap="square" lIns="73152" rIns="73152" anchor="t" anchorCtr="0">
            <a:spAutoFit/>
          </a:bodyPr>
          <a:lstStyle>
            <a:lvl1pPr marL="285750" marR="0" indent="-285750" algn="l"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Char char="•"/>
              <a:tabLst/>
              <a:defRPr sz="140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Tree>
    <p:extLst>
      <p:ext uri="{BB962C8B-B14F-4D97-AF65-F5344CB8AC3E}">
        <p14:creationId xmlns:p14="http://schemas.microsoft.com/office/powerpoint/2010/main" val="2349352500"/>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1_2 Columns with titles and wayfinder">
    <p:spTree>
      <p:nvGrpSpPr>
        <p:cNvPr id="1" name=""/>
        <p:cNvGrpSpPr/>
        <p:nvPr/>
      </p:nvGrpSpPr>
      <p:grpSpPr>
        <a:xfrm>
          <a:off x="0" y="0"/>
          <a:ext cx="0" cy="0"/>
          <a:chOff x="0" y="0"/>
          <a:chExt cx="0" cy="0"/>
        </a:xfrm>
      </p:grpSpPr>
      <p:sp>
        <p:nvSpPr>
          <p:cNvPr id="8" name="Espace réservé pour une image  14">
            <a:extLst>
              <a:ext uri="{FF2B5EF4-FFF2-40B4-BE49-F238E27FC236}">
                <a16:creationId xmlns:a16="http://schemas.microsoft.com/office/drawing/2014/main" id="{C876762F-03D4-894A-8112-1B83E1C0EFC2}"/>
              </a:ext>
            </a:extLst>
          </p:cNvPr>
          <p:cNvSpPr>
            <a:spLocks noGrp="1"/>
          </p:cNvSpPr>
          <p:nvPr>
            <p:ph type="pic" sz="quarter" idx="13" hasCustomPrompt="1"/>
          </p:nvPr>
        </p:nvSpPr>
        <p:spPr>
          <a:xfrm>
            <a:off x="0" y="0"/>
            <a:ext cx="12192000" cy="2687948"/>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2">
                    <a:lumMod val="75000"/>
                  </a:schemeClr>
                </a:solidFill>
              </a:defRPr>
            </a:lvl1pPr>
          </a:lstStyle>
          <a:p>
            <a:fld id="{D61AABEC-672F-4B68-B914-690DA978312C}" type="slidenum">
              <a:rPr lang="en-GB" smtClean="0"/>
              <a:pPr/>
              <a:t>‹#›</a:t>
            </a:fld>
            <a:r>
              <a:rPr lang="en-GB" dirty="0"/>
              <a:t> ‒ </a:t>
            </a:r>
          </a:p>
        </p:txBody>
      </p:sp>
      <p:sp>
        <p:nvSpPr>
          <p:cNvPr id="3" name="Titre 7">
            <a:extLst>
              <a:ext uri="{FF2B5EF4-FFF2-40B4-BE49-F238E27FC236}">
                <a16:creationId xmlns:a16="http://schemas.microsoft.com/office/drawing/2014/main" id="{D0D44773-96B3-BC46-A95C-3E66B52BBCC9}"/>
              </a:ext>
            </a:extLst>
          </p:cNvPr>
          <p:cNvSpPr>
            <a:spLocks noGrp="1"/>
          </p:cNvSpPr>
          <p:nvPr>
            <p:ph type="title" hasCustomPrompt="1"/>
          </p:nvPr>
        </p:nvSpPr>
        <p:spPr>
          <a:xfrm>
            <a:off x="404786" y="382816"/>
            <a:ext cx="11382428" cy="452432"/>
          </a:xfrm>
        </p:spPr>
        <p:txBody>
          <a:bodyPr/>
          <a:lstStyle>
            <a:lvl1pPr>
              <a:defRPr sz="2600" b="1" cap="none" spc="0">
                <a:solidFill>
                  <a:schemeClr val="bg1"/>
                </a:solidFill>
              </a:defRPr>
            </a:lvl1pPr>
          </a:lstStyle>
          <a:p>
            <a:r>
              <a:rPr lang="fr-FR" dirty="0" err="1"/>
              <a:t>Title</a:t>
            </a:r>
            <a:r>
              <a:rPr lang="fr-FR" dirty="0"/>
              <a:t> of the slide</a:t>
            </a:r>
          </a:p>
        </p:txBody>
      </p:sp>
      <p:sp>
        <p:nvSpPr>
          <p:cNvPr id="5" name="Text Placeholder 2">
            <a:extLst>
              <a:ext uri="{FF2B5EF4-FFF2-40B4-BE49-F238E27FC236}">
                <a16:creationId xmlns:a16="http://schemas.microsoft.com/office/drawing/2014/main" id="{30FB27B2-E4E8-FA4F-B596-98A94D6D2041}"/>
              </a:ext>
            </a:extLst>
          </p:cNvPr>
          <p:cNvSpPr>
            <a:spLocks noGrp="1"/>
          </p:cNvSpPr>
          <p:nvPr>
            <p:ph type="body" sz="quarter" idx="15" hasCustomPrompt="1"/>
          </p:nvPr>
        </p:nvSpPr>
        <p:spPr>
          <a:xfrm>
            <a:off x="404785" y="2958802"/>
            <a:ext cx="11384280" cy="400110"/>
          </a:xfrm>
          <a:prstGeom prst="rect">
            <a:avLst/>
          </a:prstGeom>
        </p:spPr>
        <p:txBody>
          <a:bodyPr lIns="73152" rIns="73152">
            <a:spAutoFit/>
          </a:bodyPr>
          <a:lstStyle>
            <a:lvl1pPr marL="0" indent="0">
              <a:spcBef>
                <a:spcPts val="0"/>
              </a:spcBef>
              <a:spcAft>
                <a:spcPts val="0"/>
              </a:spcAft>
              <a:buNone/>
              <a:defRPr sz="2000" b="1">
                <a:solidFill>
                  <a:schemeClr val="bg2"/>
                </a:solidFill>
              </a:defRPr>
            </a:lvl1pPr>
          </a:lstStyle>
          <a:p>
            <a:r>
              <a:rPr lang="en-US" dirty="0"/>
              <a:t>Paragraph header</a:t>
            </a:r>
          </a:p>
        </p:txBody>
      </p:sp>
      <p:sp>
        <p:nvSpPr>
          <p:cNvPr id="9" name="Text Placeholder 9">
            <a:extLst>
              <a:ext uri="{FF2B5EF4-FFF2-40B4-BE49-F238E27FC236}">
                <a16:creationId xmlns:a16="http://schemas.microsoft.com/office/drawing/2014/main" id="{5819ABEC-8874-C34A-BDEE-F11105977D32}"/>
              </a:ext>
            </a:extLst>
          </p:cNvPr>
          <p:cNvSpPr>
            <a:spLocks noGrp="1"/>
          </p:cNvSpPr>
          <p:nvPr>
            <p:ph type="body" sz="quarter" idx="64" hasCustomPrompt="1"/>
          </p:nvPr>
        </p:nvSpPr>
        <p:spPr>
          <a:xfrm>
            <a:off x="404784" y="3383467"/>
            <a:ext cx="3534862" cy="1384995"/>
          </a:xfrm>
          <a:prstGeom prst="rect">
            <a:avLst/>
          </a:prstGeom>
        </p:spPr>
        <p:txBody>
          <a:bodyPr wrap="square" lIns="73152" rIns="73152" anchor="t" anchorCtr="0">
            <a:spAutoFit/>
          </a:bodyPr>
          <a:lstStyle>
            <a:lvl1pPr marL="285750" marR="0" indent="-285750" algn="l"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Char char="•"/>
              <a:tabLst/>
              <a:defRPr sz="140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10" name="Text Placeholder 9">
            <a:extLst>
              <a:ext uri="{FF2B5EF4-FFF2-40B4-BE49-F238E27FC236}">
                <a16:creationId xmlns:a16="http://schemas.microsoft.com/office/drawing/2014/main" id="{E0609779-3121-3B49-8443-EC919F2D13CD}"/>
              </a:ext>
            </a:extLst>
          </p:cNvPr>
          <p:cNvSpPr>
            <a:spLocks noGrp="1"/>
          </p:cNvSpPr>
          <p:nvPr>
            <p:ph type="body" sz="quarter" idx="68" hasCustomPrompt="1"/>
          </p:nvPr>
        </p:nvSpPr>
        <p:spPr>
          <a:xfrm>
            <a:off x="8254202" y="3383467"/>
            <a:ext cx="3534862" cy="1384995"/>
          </a:xfrm>
          <a:prstGeom prst="rect">
            <a:avLst/>
          </a:prstGeom>
        </p:spPr>
        <p:txBody>
          <a:bodyPr wrap="square" lIns="73152" rIns="73152" anchor="t" anchorCtr="0">
            <a:spAutoFit/>
          </a:bodyPr>
          <a:lstStyle>
            <a:lvl1pPr marL="285750" marR="0" indent="-285750" algn="l"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Char char="•"/>
              <a:tabLst/>
              <a:defRPr sz="140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11" name="Text Placeholder 9">
            <a:extLst>
              <a:ext uri="{FF2B5EF4-FFF2-40B4-BE49-F238E27FC236}">
                <a16:creationId xmlns:a16="http://schemas.microsoft.com/office/drawing/2014/main" id="{DC53B2D3-79BE-5B4F-A806-F23B7454B017}"/>
              </a:ext>
            </a:extLst>
          </p:cNvPr>
          <p:cNvSpPr>
            <a:spLocks noGrp="1"/>
          </p:cNvSpPr>
          <p:nvPr>
            <p:ph type="body" sz="quarter" idx="69" hasCustomPrompt="1"/>
          </p:nvPr>
        </p:nvSpPr>
        <p:spPr>
          <a:xfrm>
            <a:off x="4328569" y="3383467"/>
            <a:ext cx="3534862" cy="1384995"/>
          </a:xfrm>
          <a:prstGeom prst="rect">
            <a:avLst/>
          </a:prstGeom>
        </p:spPr>
        <p:txBody>
          <a:bodyPr wrap="square" lIns="73152" rIns="73152" anchor="t" anchorCtr="0">
            <a:spAutoFit/>
          </a:bodyPr>
          <a:lstStyle>
            <a:lvl1pPr marL="285750" marR="0" indent="-285750" algn="l"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Char char="•"/>
              <a:tabLst/>
              <a:defRPr sz="140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Tree>
    <p:extLst>
      <p:ext uri="{BB962C8B-B14F-4D97-AF65-F5344CB8AC3E}">
        <p14:creationId xmlns:p14="http://schemas.microsoft.com/office/powerpoint/2010/main" val="1525695127"/>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2_2 Columns with titles and wayfinder">
    <p:spTree>
      <p:nvGrpSpPr>
        <p:cNvPr id="1" name=""/>
        <p:cNvGrpSpPr/>
        <p:nvPr/>
      </p:nvGrpSpPr>
      <p:grpSpPr>
        <a:xfrm>
          <a:off x="0" y="0"/>
          <a:ext cx="0" cy="0"/>
          <a:chOff x="0" y="0"/>
          <a:chExt cx="0" cy="0"/>
        </a:xfrm>
      </p:grpSpPr>
      <p:sp>
        <p:nvSpPr>
          <p:cNvPr id="3" name="Espace réservé pour une image  14">
            <a:extLst>
              <a:ext uri="{FF2B5EF4-FFF2-40B4-BE49-F238E27FC236}">
                <a16:creationId xmlns:a16="http://schemas.microsoft.com/office/drawing/2014/main" id="{61D26E86-D769-B941-A5CA-2F1C4C6B3B98}"/>
              </a:ext>
            </a:extLst>
          </p:cNvPr>
          <p:cNvSpPr>
            <a:spLocks noGrp="1"/>
          </p:cNvSpPr>
          <p:nvPr>
            <p:ph type="pic" sz="quarter" idx="13" hasCustomPrompt="1"/>
          </p:nvPr>
        </p:nvSpPr>
        <p:spPr>
          <a:xfrm>
            <a:off x="365760" y="0"/>
            <a:ext cx="3941064" cy="6858000"/>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6" name="Rectangle 5">
            <a:extLst>
              <a:ext uri="{FF2B5EF4-FFF2-40B4-BE49-F238E27FC236}">
                <a16:creationId xmlns:a16="http://schemas.microsoft.com/office/drawing/2014/main" id="{4CA38517-C3A7-6D4F-B2DE-1A7653C35150}"/>
              </a:ext>
            </a:extLst>
          </p:cNvPr>
          <p:cNvSpPr/>
          <p:nvPr userDrawn="1"/>
        </p:nvSpPr>
        <p:spPr>
          <a:xfrm>
            <a:off x="0" y="0"/>
            <a:ext cx="365760" cy="6858000"/>
          </a:xfrm>
          <a:prstGeom prst="rect">
            <a:avLst/>
          </a:prstGeom>
          <a:gradFill>
            <a:gsLst>
              <a:gs pos="99000">
                <a:schemeClr val="tx2"/>
              </a:gs>
              <a:gs pos="0">
                <a:schemeClr val="bg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gradFill>
                <a:gsLst>
                  <a:gs pos="99000">
                    <a:schemeClr val="tx2"/>
                  </a:gs>
                  <a:gs pos="0">
                    <a:schemeClr val="bg2"/>
                  </a:gs>
                </a:gsLst>
                <a:lin ang="2700000" scaled="0"/>
              </a:gradFill>
            </a:endParaRP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1"/>
                </a:solidFill>
              </a:defRPr>
            </a:lvl1pPr>
          </a:lstStyle>
          <a:p>
            <a:fld id="{D61AABEC-672F-4B68-B914-690DA978312C}" type="slidenum">
              <a:rPr lang="en-GB" smtClean="0"/>
              <a:pPr/>
              <a:t>‹#›</a:t>
            </a:fld>
            <a:r>
              <a:rPr lang="en-GB" dirty="0"/>
              <a:t> ‒ </a:t>
            </a:r>
          </a:p>
        </p:txBody>
      </p:sp>
      <p:sp>
        <p:nvSpPr>
          <p:cNvPr id="4" name="Titre 7">
            <a:extLst>
              <a:ext uri="{FF2B5EF4-FFF2-40B4-BE49-F238E27FC236}">
                <a16:creationId xmlns:a16="http://schemas.microsoft.com/office/drawing/2014/main" id="{37F974C5-1F2F-BF4E-B5FF-F74BC4639243}"/>
              </a:ext>
            </a:extLst>
          </p:cNvPr>
          <p:cNvSpPr>
            <a:spLocks noGrp="1"/>
          </p:cNvSpPr>
          <p:nvPr>
            <p:ph type="title" hasCustomPrompt="1"/>
          </p:nvPr>
        </p:nvSpPr>
        <p:spPr>
          <a:xfrm>
            <a:off x="4705741" y="382816"/>
            <a:ext cx="7080875" cy="452432"/>
          </a:xfrm>
        </p:spPr>
        <p:txBody>
          <a:bodyPr/>
          <a:lstStyle>
            <a:lvl1pPr>
              <a:defRPr sz="2600" b="1" cap="none" spc="0">
                <a:solidFill>
                  <a:schemeClr val="tx1">
                    <a:lumMod val="65000"/>
                    <a:lumOff val="35000"/>
                  </a:schemeClr>
                </a:solidFill>
              </a:defRPr>
            </a:lvl1pPr>
          </a:lstStyle>
          <a:p>
            <a:r>
              <a:rPr lang="fr-FR" dirty="0" err="1"/>
              <a:t>Title</a:t>
            </a:r>
            <a:r>
              <a:rPr lang="fr-FR" dirty="0"/>
              <a:t> of the slide</a:t>
            </a:r>
          </a:p>
        </p:txBody>
      </p:sp>
      <p:sp>
        <p:nvSpPr>
          <p:cNvPr id="5" name="Text Placeholder 9">
            <a:extLst>
              <a:ext uri="{FF2B5EF4-FFF2-40B4-BE49-F238E27FC236}">
                <a16:creationId xmlns:a16="http://schemas.microsoft.com/office/drawing/2014/main" id="{1BF4B58B-98EC-0846-93A9-65F23D785607}"/>
              </a:ext>
            </a:extLst>
          </p:cNvPr>
          <p:cNvSpPr>
            <a:spLocks noGrp="1"/>
          </p:cNvSpPr>
          <p:nvPr>
            <p:ph type="body" sz="quarter" idx="64" hasCustomPrompt="1"/>
          </p:nvPr>
        </p:nvSpPr>
        <p:spPr>
          <a:xfrm>
            <a:off x="4705741" y="1339287"/>
            <a:ext cx="7080875" cy="738664"/>
          </a:xfrm>
          <a:prstGeom prst="rect">
            <a:avLst/>
          </a:prstGeom>
        </p:spPr>
        <p:txBody>
          <a:bodyPr wrap="square" lIns="73152" rIns="73152" anchor="t" anchorCtr="0">
            <a:spAutoFit/>
          </a:bodyPr>
          <a:lstStyle>
            <a:lvl1pPr marL="285750" marR="0" indent="-285750" algn="l"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Char char="•"/>
              <a:tabLst/>
              <a:defRPr sz="140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Tree>
    <p:extLst>
      <p:ext uri="{BB962C8B-B14F-4D97-AF65-F5344CB8AC3E}">
        <p14:creationId xmlns:p14="http://schemas.microsoft.com/office/powerpoint/2010/main" val="2363084733"/>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3_2 Columns with titles and wayfind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CA38517-C3A7-6D4F-B2DE-1A7653C35150}"/>
              </a:ext>
            </a:extLst>
          </p:cNvPr>
          <p:cNvSpPr/>
          <p:nvPr userDrawn="1"/>
        </p:nvSpPr>
        <p:spPr>
          <a:xfrm>
            <a:off x="0" y="0"/>
            <a:ext cx="365760" cy="6858000"/>
          </a:xfrm>
          <a:prstGeom prst="rect">
            <a:avLst/>
          </a:prstGeom>
          <a:gradFill>
            <a:gsLst>
              <a:gs pos="99000">
                <a:schemeClr val="tx2"/>
              </a:gs>
              <a:gs pos="0">
                <a:schemeClr val="bg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a:solidFill>
                  <a:schemeClr val="bg1"/>
                </a:solidFill>
              </a:rPr>
              <a:t>REKOMENDACJE</a:t>
            </a:r>
            <a:endParaRPr lang="en-US" b="1" dirty="0">
              <a:solidFill>
                <a:schemeClr val="bg1"/>
              </a:solidFill>
            </a:endParaRP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1"/>
                </a:solidFill>
              </a:defRPr>
            </a:lvl1pPr>
          </a:lstStyle>
          <a:p>
            <a:fld id="{D61AABEC-672F-4B68-B914-690DA978312C}" type="slidenum">
              <a:rPr lang="en-GB" smtClean="0"/>
              <a:pPr/>
              <a:t>‹#›</a:t>
            </a:fld>
            <a:r>
              <a:rPr lang="en-GB" dirty="0"/>
              <a:t> ‒ </a:t>
            </a:r>
          </a:p>
        </p:txBody>
      </p:sp>
      <p:sp>
        <p:nvSpPr>
          <p:cNvPr id="4" name="Titre 7">
            <a:extLst>
              <a:ext uri="{FF2B5EF4-FFF2-40B4-BE49-F238E27FC236}">
                <a16:creationId xmlns:a16="http://schemas.microsoft.com/office/drawing/2014/main" id="{37F974C5-1F2F-BF4E-B5FF-F74BC4639243}"/>
              </a:ext>
            </a:extLst>
          </p:cNvPr>
          <p:cNvSpPr>
            <a:spLocks noGrp="1"/>
          </p:cNvSpPr>
          <p:nvPr>
            <p:ph type="title" hasCustomPrompt="1"/>
          </p:nvPr>
        </p:nvSpPr>
        <p:spPr>
          <a:xfrm>
            <a:off x="4705741" y="382816"/>
            <a:ext cx="7080875" cy="452432"/>
          </a:xfrm>
        </p:spPr>
        <p:txBody>
          <a:bodyPr/>
          <a:lstStyle>
            <a:lvl1pPr>
              <a:defRPr sz="2600" b="1" cap="none" spc="0">
                <a:solidFill>
                  <a:schemeClr val="tx1">
                    <a:lumMod val="65000"/>
                    <a:lumOff val="35000"/>
                  </a:schemeClr>
                </a:solidFill>
              </a:defRPr>
            </a:lvl1pPr>
          </a:lstStyle>
          <a:p>
            <a:r>
              <a:rPr lang="fr-FR" dirty="0" err="1"/>
              <a:t>Title</a:t>
            </a:r>
            <a:r>
              <a:rPr lang="fr-FR" dirty="0"/>
              <a:t> of the slide</a:t>
            </a:r>
          </a:p>
        </p:txBody>
      </p:sp>
      <p:sp>
        <p:nvSpPr>
          <p:cNvPr id="5" name="Text Placeholder 9">
            <a:extLst>
              <a:ext uri="{FF2B5EF4-FFF2-40B4-BE49-F238E27FC236}">
                <a16:creationId xmlns:a16="http://schemas.microsoft.com/office/drawing/2014/main" id="{1BF4B58B-98EC-0846-93A9-65F23D785607}"/>
              </a:ext>
            </a:extLst>
          </p:cNvPr>
          <p:cNvSpPr>
            <a:spLocks noGrp="1"/>
          </p:cNvSpPr>
          <p:nvPr>
            <p:ph type="body" sz="quarter" idx="64" hasCustomPrompt="1"/>
          </p:nvPr>
        </p:nvSpPr>
        <p:spPr>
          <a:xfrm>
            <a:off x="4705741" y="1339287"/>
            <a:ext cx="7080875" cy="738664"/>
          </a:xfrm>
          <a:prstGeom prst="rect">
            <a:avLst/>
          </a:prstGeom>
        </p:spPr>
        <p:txBody>
          <a:bodyPr wrap="square" lIns="73152" rIns="73152" anchor="t" anchorCtr="0">
            <a:spAutoFit/>
          </a:bodyPr>
          <a:lstStyle>
            <a:lvl1pPr marL="285750" marR="0" indent="-285750" algn="l"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Char char="•"/>
              <a:tabLst/>
              <a:defRPr sz="140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Tree>
    <p:extLst>
      <p:ext uri="{BB962C8B-B14F-4D97-AF65-F5344CB8AC3E}">
        <p14:creationId xmlns:p14="http://schemas.microsoft.com/office/powerpoint/2010/main" val="2135609125"/>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2_2 Columns with titles and wayfinder">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2">
                    <a:lumMod val="75000"/>
                  </a:schemeClr>
                </a:solidFill>
              </a:defRPr>
            </a:lvl1pPr>
          </a:lstStyle>
          <a:p>
            <a:fld id="{D61AABEC-672F-4B68-B914-690DA978312C}" type="slidenum">
              <a:rPr lang="en-GB" smtClean="0"/>
              <a:pPr/>
              <a:t>‹#›</a:t>
            </a:fld>
            <a:r>
              <a:rPr lang="en-GB" dirty="0"/>
              <a:t> ‒ </a:t>
            </a:r>
          </a:p>
        </p:txBody>
      </p:sp>
      <p:sp>
        <p:nvSpPr>
          <p:cNvPr id="3" name="Titre 7">
            <a:extLst>
              <a:ext uri="{FF2B5EF4-FFF2-40B4-BE49-F238E27FC236}">
                <a16:creationId xmlns:a16="http://schemas.microsoft.com/office/drawing/2014/main" id="{D0D44773-96B3-BC46-A95C-3E66B52BBCC9}"/>
              </a:ext>
            </a:extLst>
          </p:cNvPr>
          <p:cNvSpPr>
            <a:spLocks noGrp="1"/>
          </p:cNvSpPr>
          <p:nvPr>
            <p:ph type="title" hasCustomPrompt="1"/>
          </p:nvPr>
        </p:nvSpPr>
        <p:spPr>
          <a:xfrm>
            <a:off x="5671536" y="382816"/>
            <a:ext cx="4956048" cy="452432"/>
          </a:xfrm>
        </p:spPr>
        <p:txBody>
          <a:bodyPr/>
          <a:lstStyle>
            <a:lvl1pPr>
              <a:defRPr sz="2600" b="1" cap="none" spc="0">
                <a:solidFill>
                  <a:schemeClr val="bg1"/>
                </a:solidFill>
              </a:defRPr>
            </a:lvl1pPr>
          </a:lstStyle>
          <a:p>
            <a:r>
              <a:rPr lang="fr-FR" dirty="0" err="1"/>
              <a:t>Title</a:t>
            </a:r>
            <a:r>
              <a:rPr lang="fr-FR" dirty="0"/>
              <a:t> of the slide</a:t>
            </a:r>
          </a:p>
        </p:txBody>
      </p:sp>
      <p:sp>
        <p:nvSpPr>
          <p:cNvPr id="5" name="Text Placeholder 2">
            <a:extLst>
              <a:ext uri="{FF2B5EF4-FFF2-40B4-BE49-F238E27FC236}">
                <a16:creationId xmlns:a16="http://schemas.microsoft.com/office/drawing/2014/main" id="{30FB27B2-E4E8-FA4F-B596-98A94D6D2041}"/>
              </a:ext>
            </a:extLst>
          </p:cNvPr>
          <p:cNvSpPr>
            <a:spLocks noGrp="1"/>
          </p:cNvSpPr>
          <p:nvPr>
            <p:ph type="body" sz="quarter" idx="15" hasCustomPrompt="1"/>
          </p:nvPr>
        </p:nvSpPr>
        <p:spPr>
          <a:xfrm>
            <a:off x="5671536" y="1368493"/>
            <a:ext cx="4956048" cy="400110"/>
          </a:xfrm>
          <a:prstGeom prst="rect">
            <a:avLst/>
          </a:prstGeom>
        </p:spPr>
        <p:txBody>
          <a:bodyPr lIns="73152" rIns="73152">
            <a:spAutoFit/>
          </a:bodyPr>
          <a:lstStyle>
            <a:lvl1pPr marL="0" indent="0">
              <a:spcBef>
                <a:spcPts val="0"/>
              </a:spcBef>
              <a:spcAft>
                <a:spcPts val="0"/>
              </a:spcAft>
              <a:buNone/>
              <a:defRPr sz="2000" b="1">
                <a:solidFill>
                  <a:schemeClr val="bg1"/>
                </a:solidFill>
              </a:defRPr>
            </a:lvl1pPr>
          </a:lstStyle>
          <a:p>
            <a:r>
              <a:rPr lang="en-US" dirty="0"/>
              <a:t>Paragraph header</a:t>
            </a:r>
          </a:p>
        </p:txBody>
      </p:sp>
      <p:sp>
        <p:nvSpPr>
          <p:cNvPr id="10" name="Espace réservé pour une image  14">
            <a:extLst>
              <a:ext uri="{FF2B5EF4-FFF2-40B4-BE49-F238E27FC236}">
                <a16:creationId xmlns:a16="http://schemas.microsoft.com/office/drawing/2014/main" id="{5625A48D-16DE-EA4D-A540-7B908F03BA82}"/>
              </a:ext>
            </a:extLst>
          </p:cNvPr>
          <p:cNvSpPr>
            <a:spLocks noGrp="1"/>
          </p:cNvSpPr>
          <p:nvPr>
            <p:ph type="pic" sz="quarter" idx="13" hasCustomPrompt="1"/>
          </p:nvPr>
        </p:nvSpPr>
        <p:spPr>
          <a:xfrm>
            <a:off x="382932" y="0"/>
            <a:ext cx="2391692" cy="2386583"/>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11" name="Espace réservé pour une image  14">
            <a:extLst>
              <a:ext uri="{FF2B5EF4-FFF2-40B4-BE49-F238E27FC236}">
                <a16:creationId xmlns:a16="http://schemas.microsoft.com/office/drawing/2014/main" id="{E8E46389-6FA7-9D43-BC13-2F0D64D9411C}"/>
              </a:ext>
            </a:extLst>
          </p:cNvPr>
          <p:cNvSpPr>
            <a:spLocks noGrp="1"/>
          </p:cNvSpPr>
          <p:nvPr>
            <p:ph type="pic" sz="quarter" idx="68" hasCustomPrompt="1"/>
          </p:nvPr>
        </p:nvSpPr>
        <p:spPr>
          <a:xfrm>
            <a:off x="382932" y="2523742"/>
            <a:ext cx="2391692" cy="2386583"/>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12" name="Espace réservé pour une image  14">
            <a:extLst>
              <a:ext uri="{FF2B5EF4-FFF2-40B4-BE49-F238E27FC236}">
                <a16:creationId xmlns:a16="http://schemas.microsoft.com/office/drawing/2014/main" id="{9D7CBF29-A96F-9044-A3B5-B1CFABBB611D}"/>
              </a:ext>
            </a:extLst>
          </p:cNvPr>
          <p:cNvSpPr>
            <a:spLocks noGrp="1"/>
          </p:cNvSpPr>
          <p:nvPr>
            <p:ph type="pic" sz="quarter" idx="69" hasCustomPrompt="1"/>
          </p:nvPr>
        </p:nvSpPr>
        <p:spPr>
          <a:xfrm>
            <a:off x="2912736" y="0"/>
            <a:ext cx="2391692" cy="2386583"/>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13" name="Espace réservé pour une image  14">
            <a:extLst>
              <a:ext uri="{FF2B5EF4-FFF2-40B4-BE49-F238E27FC236}">
                <a16:creationId xmlns:a16="http://schemas.microsoft.com/office/drawing/2014/main" id="{4C97B119-8761-1340-A97D-0AEFE0E49B1C}"/>
              </a:ext>
            </a:extLst>
          </p:cNvPr>
          <p:cNvSpPr>
            <a:spLocks noGrp="1"/>
          </p:cNvSpPr>
          <p:nvPr>
            <p:ph type="pic" sz="quarter" idx="70" hasCustomPrompt="1"/>
          </p:nvPr>
        </p:nvSpPr>
        <p:spPr>
          <a:xfrm>
            <a:off x="2912736" y="2523742"/>
            <a:ext cx="2391692" cy="2386583"/>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14" name="Text Placeholder 9">
            <a:extLst>
              <a:ext uri="{FF2B5EF4-FFF2-40B4-BE49-F238E27FC236}">
                <a16:creationId xmlns:a16="http://schemas.microsoft.com/office/drawing/2014/main" id="{69BEB800-F9CA-BD43-9968-B9F18A66C3E4}"/>
              </a:ext>
            </a:extLst>
          </p:cNvPr>
          <p:cNvSpPr>
            <a:spLocks noGrp="1"/>
          </p:cNvSpPr>
          <p:nvPr>
            <p:ph type="body" sz="quarter" idx="64" hasCustomPrompt="1"/>
          </p:nvPr>
        </p:nvSpPr>
        <p:spPr>
          <a:xfrm>
            <a:off x="5670187" y="1788458"/>
            <a:ext cx="4957397" cy="954107"/>
          </a:xfrm>
          <a:prstGeom prst="rect">
            <a:avLst/>
          </a:prstGeom>
        </p:spPr>
        <p:txBody>
          <a:bodyPr wrap="square" lIns="73152" rIns="73152" anchor="t" anchorCtr="0">
            <a:spAutoFit/>
          </a:bodyPr>
          <a:lstStyle>
            <a:lvl1pPr marL="285750" marR="0" indent="-285750" algn="l" defTabSz="914400" rtl="0" eaLnBrk="1" fontAlgn="auto" latinLnBrk="0" hangingPunct="1">
              <a:lnSpc>
                <a:spcPct val="100000"/>
              </a:lnSpc>
              <a:spcBef>
                <a:spcPts val="600"/>
              </a:spcBef>
              <a:spcAft>
                <a:spcPts val="600"/>
              </a:spcAft>
              <a:buClr>
                <a:schemeClr val="bg1"/>
              </a:buClr>
              <a:buSzPct val="100000"/>
              <a:buFont typeface="Arial" panose="020B0604020202020204" pitchFamily="34" charset="0"/>
              <a:buChar char="•"/>
              <a:tabLst/>
              <a:defRPr sz="1400" i="0" cap="none">
                <a:solidFill>
                  <a:schemeClr val="bg1"/>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Tree>
    <p:extLst>
      <p:ext uri="{BB962C8B-B14F-4D97-AF65-F5344CB8AC3E}">
        <p14:creationId xmlns:p14="http://schemas.microsoft.com/office/powerpoint/2010/main" val="547647500"/>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8_2 Columns with titles and wayfinder">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2">
                    <a:lumMod val="75000"/>
                  </a:schemeClr>
                </a:solidFill>
              </a:defRPr>
            </a:lvl1pPr>
          </a:lstStyle>
          <a:p>
            <a:fld id="{D61AABEC-672F-4B68-B914-690DA978312C}" type="slidenum">
              <a:rPr lang="en-GB" smtClean="0"/>
              <a:pPr/>
              <a:t>‹#›</a:t>
            </a:fld>
            <a:r>
              <a:rPr lang="en-GB" dirty="0"/>
              <a:t> ‒ </a:t>
            </a:r>
          </a:p>
        </p:txBody>
      </p:sp>
      <p:sp>
        <p:nvSpPr>
          <p:cNvPr id="3" name="Titre 7">
            <a:extLst>
              <a:ext uri="{FF2B5EF4-FFF2-40B4-BE49-F238E27FC236}">
                <a16:creationId xmlns:a16="http://schemas.microsoft.com/office/drawing/2014/main" id="{D0D44773-96B3-BC46-A95C-3E66B52BBCC9}"/>
              </a:ext>
            </a:extLst>
          </p:cNvPr>
          <p:cNvSpPr>
            <a:spLocks noGrp="1"/>
          </p:cNvSpPr>
          <p:nvPr>
            <p:ph type="title" hasCustomPrompt="1"/>
          </p:nvPr>
        </p:nvSpPr>
        <p:spPr>
          <a:xfrm>
            <a:off x="404786" y="382816"/>
            <a:ext cx="11382428" cy="452432"/>
          </a:xfrm>
        </p:spPr>
        <p:txBody>
          <a:bodyPr/>
          <a:lstStyle>
            <a:lvl1pPr>
              <a:defRPr sz="2600" b="1" cap="none" spc="0">
                <a:solidFill>
                  <a:schemeClr val="tx1">
                    <a:lumMod val="65000"/>
                    <a:lumOff val="35000"/>
                  </a:schemeClr>
                </a:solidFill>
              </a:defRPr>
            </a:lvl1pPr>
          </a:lstStyle>
          <a:p>
            <a:r>
              <a:rPr lang="fr-FR" dirty="0" err="1"/>
              <a:t>Title</a:t>
            </a:r>
            <a:r>
              <a:rPr lang="fr-FR" dirty="0"/>
              <a:t> of the slide</a:t>
            </a:r>
          </a:p>
        </p:txBody>
      </p:sp>
      <p:sp>
        <p:nvSpPr>
          <p:cNvPr id="4" name="Text Placeholder 9">
            <a:extLst>
              <a:ext uri="{FF2B5EF4-FFF2-40B4-BE49-F238E27FC236}">
                <a16:creationId xmlns:a16="http://schemas.microsoft.com/office/drawing/2014/main" id="{5EB94351-0DA6-E240-BE9E-F821FD1A719D}"/>
              </a:ext>
            </a:extLst>
          </p:cNvPr>
          <p:cNvSpPr>
            <a:spLocks noGrp="1"/>
          </p:cNvSpPr>
          <p:nvPr>
            <p:ph type="body" sz="quarter" idx="67" hasCustomPrompt="1"/>
          </p:nvPr>
        </p:nvSpPr>
        <p:spPr>
          <a:xfrm>
            <a:off x="404783" y="2421261"/>
            <a:ext cx="5321808" cy="400110"/>
          </a:xfrm>
          <a:prstGeom prst="rect">
            <a:avLst/>
          </a:prstGeom>
        </p:spPr>
        <p:txBody>
          <a:bodyPr wrap="square" lIns="73152" rIns="73152" anchor="t" anchorCtr="0">
            <a:spAutoFit/>
          </a:bodyPr>
          <a:lstStyle>
            <a:lvl1pPr marL="0" indent="0">
              <a:spcBef>
                <a:spcPts val="0"/>
              </a:spcBef>
              <a:spcAft>
                <a:spcPts val="0"/>
              </a:spcAft>
              <a:buClr>
                <a:schemeClr val="accent2"/>
              </a:buClr>
              <a:buSzPct val="100000"/>
              <a:buFont typeface="Arial" panose="020B0604020202020204" pitchFamily="34" charset="0"/>
              <a:buNone/>
              <a:defRPr sz="2000" b="1" i="0" cap="none">
                <a:solidFill>
                  <a:schemeClr val="bg2"/>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Paragraph header</a:t>
            </a:r>
          </a:p>
        </p:txBody>
      </p:sp>
      <p:sp>
        <p:nvSpPr>
          <p:cNvPr id="5" name="Text Placeholder 9">
            <a:extLst>
              <a:ext uri="{FF2B5EF4-FFF2-40B4-BE49-F238E27FC236}">
                <a16:creationId xmlns:a16="http://schemas.microsoft.com/office/drawing/2014/main" id="{40F6454A-D93D-5048-9AE0-3FC0F741E118}"/>
              </a:ext>
            </a:extLst>
          </p:cNvPr>
          <p:cNvSpPr>
            <a:spLocks noGrp="1"/>
          </p:cNvSpPr>
          <p:nvPr>
            <p:ph type="body" sz="quarter" idx="68" hasCustomPrompt="1"/>
          </p:nvPr>
        </p:nvSpPr>
        <p:spPr>
          <a:xfrm>
            <a:off x="404783" y="2947204"/>
            <a:ext cx="5321808" cy="1077218"/>
          </a:xfrm>
          <a:prstGeom prst="rect">
            <a:avLst/>
          </a:prstGeom>
        </p:spPr>
        <p:txBody>
          <a:bodyPr wrap="square" lIns="73152" rIns="73152" anchor="t" anchorCtr="0">
            <a:spAutoFit/>
          </a:bodyPr>
          <a:lstStyle>
            <a:lvl1pPr marL="0" indent="0">
              <a:spcBef>
                <a:spcPts val="600"/>
              </a:spcBef>
              <a:spcAft>
                <a:spcPts val="600"/>
              </a:spcAft>
              <a:buClr>
                <a:schemeClr val="accent2"/>
              </a:buClr>
              <a:buSzPct val="100000"/>
              <a:buFont typeface="Arial" panose="020B0604020202020204" pitchFamily="34" charset="0"/>
              <a:buNone/>
              <a:defRPr sz="160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6" name="Text Placeholder 9">
            <a:extLst>
              <a:ext uri="{FF2B5EF4-FFF2-40B4-BE49-F238E27FC236}">
                <a16:creationId xmlns:a16="http://schemas.microsoft.com/office/drawing/2014/main" id="{3E86167D-D601-F344-8943-21963C466837}"/>
              </a:ext>
            </a:extLst>
          </p:cNvPr>
          <p:cNvSpPr>
            <a:spLocks noGrp="1"/>
          </p:cNvSpPr>
          <p:nvPr>
            <p:ph type="body" sz="quarter" idx="69" hasCustomPrompt="1"/>
          </p:nvPr>
        </p:nvSpPr>
        <p:spPr>
          <a:xfrm>
            <a:off x="6465406" y="2421261"/>
            <a:ext cx="5321808" cy="400110"/>
          </a:xfrm>
          <a:prstGeom prst="rect">
            <a:avLst/>
          </a:prstGeom>
        </p:spPr>
        <p:txBody>
          <a:bodyPr wrap="square" lIns="73152" rIns="73152" anchor="t" anchorCtr="0">
            <a:spAutoFit/>
          </a:bodyPr>
          <a:lstStyle>
            <a:lvl1pPr marL="0" indent="0">
              <a:spcBef>
                <a:spcPts val="0"/>
              </a:spcBef>
              <a:spcAft>
                <a:spcPts val="0"/>
              </a:spcAft>
              <a:buClr>
                <a:schemeClr val="accent2"/>
              </a:buClr>
              <a:buSzPct val="100000"/>
              <a:buFont typeface="Arial" panose="020B0604020202020204" pitchFamily="34" charset="0"/>
              <a:buNone/>
              <a:defRPr sz="2000" b="1" i="0" cap="none">
                <a:solidFill>
                  <a:schemeClr val="tx2"/>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Paragraph header</a:t>
            </a:r>
          </a:p>
        </p:txBody>
      </p:sp>
      <p:sp>
        <p:nvSpPr>
          <p:cNvPr id="7" name="Text Placeholder 9">
            <a:extLst>
              <a:ext uri="{FF2B5EF4-FFF2-40B4-BE49-F238E27FC236}">
                <a16:creationId xmlns:a16="http://schemas.microsoft.com/office/drawing/2014/main" id="{123ADD7F-9E8C-C44F-9BD8-A943E865AB9A}"/>
              </a:ext>
            </a:extLst>
          </p:cNvPr>
          <p:cNvSpPr>
            <a:spLocks noGrp="1"/>
          </p:cNvSpPr>
          <p:nvPr>
            <p:ph type="body" sz="quarter" idx="70" hasCustomPrompt="1"/>
          </p:nvPr>
        </p:nvSpPr>
        <p:spPr>
          <a:xfrm>
            <a:off x="6465406" y="2947204"/>
            <a:ext cx="5321808" cy="1077218"/>
          </a:xfrm>
          <a:prstGeom prst="rect">
            <a:avLst/>
          </a:prstGeom>
        </p:spPr>
        <p:txBody>
          <a:bodyPr wrap="square" lIns="73152" rIns="73152" anchor="t" anchorCtr="0">
            <a:spAutoFit/>
          </a:bodyPr>
          <a:lstStyle>
            <a:lvl1pPr marL="0" indent="0">
              <a:spcBef>
                <a:spcPts val="600"/>
              </a:spcBef>
              <a:spcAft>
                <a:spcPts val="600"/>
              </a:spcAft>
              <a:buClr>
                <a:schemeClr val="accent2"/>
              </a:buClr>
              <a:buSzPct val="100000"/>
              <a:buFont typeface="Arial" panose="020B0604020202020204" pitchFamily="34" charset="0"/>
              <a:buNone/>
              <a:defRPr sz="160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cxnSp>
        <p:nvCxnSpPr>
          <p:cNvPr id="8" name="Straight Connector 35">
            <a:extLst>
              <a:ext uri="{FF2B5EF4-FFF2-40B4-BE49-F238E27FC236}">
                <a16:creationId xmlns:a16="http://schemas.microsoft.com/office/drawing/2014/main" id="{260B7F91-A7EF-F840-936F-579FEFE7DA57}"/>
              </a:ext>
            </a:extLst>
          </p:cNvPr>
          <p:cNvCxnSpPr>
            <a:cxnSpLocks/>
          </p:cNvCxnSpPr>
          <p:nvPr userDrawn="1"/>
        </p:nvCxnSpPr>
        <p:spPr>
          <a:xfrm flipV="1">
            <a:off x="6095998" y="1808820"/>
            <a:ext cx="0" cy="386808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8596098"/>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6_2 Columns with titles and wayfinder">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2">
                    <a:lumMod val="75000"/>
                  </a:schemeClr>
                </a:solidFill>
              </a:defRPr>
            </a:lvl1pPr>
          </a:lstStyle>
          <a:p>
            <a:fld id="{D61AABEC-672F-4B68-B914-690DA978312C}" type="slidenum">
              <a:rPr lang="en-GB" smtClean="0"/>
              <a:pPr/>
              <a:t>‹#›</a:t>
            </a:fld>
            <a:r>
              <a:rPr lang="en-GB" dirty="0"/>
              <a:t> ‒ </a:t>
            </a:r>
          </a:p>
        </p:txBody>
      </p:sp>
      <p:sp>
        <p:nvSpPr>
          <p:cNvPr id="3" name="Titre 7">
            <a:extLst>
              <a:ext uri="{FF2B5EF4-FFF2-40B4-BE49-F238E27FC236}">
                <a16:creationId xmlns:a16="http://schemas.microsoft.com/office/drawing/2014/main" id="{D0D44773-96B3-BC46-A95C-3E66B52BBCC9}"/>
              </a:ext>
            </a:extLst>
          </p:cNvPr>
          <p:cNvSpPr>
            <a:spLocks noGrp="1"/>
          </p:cNvSpPr>
          <p:nvPr>
            <p:ph type="title" hasCustomPrompt="1"/>
          </p:nvPr>
        </p:nvSpPr>
        <p:spPr>
          <a:xfrm>
            <a:off x="404786" y="382816"/>
            <a:ext cx="11382428" cy="452432"/>
          </a:xfrm>
        </p:spPr>
        <p:txBody>
          <a:bodyPr/>
          <a:lstStyle>
            <a:lvl1pPr>
              <a:defRPr sz="2600" b="1" cap="none" spc="0">
                <a:solidFill>
                  <a:schemeClr val="tx1">
                    <a:lumMod val="65000"/>
                    <a:lumOff val="35000"/>
                  </a:schemeClr>
                </a:solidFill>
              </a:defRPr>
            </a:lvl1pPr>
          </a:lstStyle>
          <a:p>
            <a:r>
              <a:rPr lang="fr-FR" dirty="0" err="1"/>
              <a:t>Title</a:t>
            </a:r>
            <a:r>
              <a:rPr lang="fr-FR" dirty="0"/>
              <a:t> of the slide</a:t>
            </a:r>
          </a:p>
        </p:txBody>
      </p:sp>
      <p:sp>
        <p:nvSpPr>
          <p:cNvPr id="4" name="Content Placeholder 2">
            <a:extLst>
              <a:ext uri="{FF2B5EF4-FFF2-40B4-BE49-F238E27FC236}">
                <a16:creationId xmlns:a16="http://schemas.microsoft.com/office/drawing/2014/main" id="{58FCBB89-0E9E-EB47-A48E-21D614374A01}"/>
              </a:ext>
            </a:extLst>
          </p:cNvPr>
          <p:cNvSpPr>
            <a:spLocks noGrp="1"/>
          </p:cNvSpPr>
          <p:nvPr>
            <p:ph idx="1" hasCustomPrompt="1"/>
          </p:nvPr>
        </p:nvSpPr>
        <p:spPr>
          <a:xfrm>
            <a:off x="404786" y="1371987"/>
            <a:ext cx="11384280" cy="4397381"/>
          </a:xfrm>
          <a:prstGeom prst="rect">
            <a:avLst/>
          </a:prstGeom>
        </p:spPr>
        <p:txBody>
          <a:bodyPr lIns="0" rIns="0">
            <a:noAutofit/>
          </a:bodyPr>
          <a:lstStyle>
            <a:lvl1pPr>
              <a:spcBef>
                <a:spcPts val="600"/>
              </a:spcBef>
              <a:spcAft>
                <a:spcPts val="600"/>
              </a:spcAft>
              <a:defRPr sz="1600">
                <a:solidFill>
                  <a:schemeClr val="tx1">
                    <a:lumMod val="65000"/>
                    <a:lumOff val="35000"/>
                  </a:schemeClr>
                </a:solidFill>
              </a:defRPr>
            </a:lvl1pPr>
            <a:lvl2pPr marL="444500" indent="-311150">
              <a:spcBef>
                <a:spcPts val="600"/>
              </a:spcBef>
              <a:spcAft>
                <a:spcPts val="600"/>
              </a:spcAft>
              <a:buClrTx/>
              <a:buSzPct val="100000"/>
              <a:buFont typeface="Arial" panose="020B0604020202020204" pitchFamily="34" charset="0"/>
              <a:buChar char="•"/>
              <a:tabLst/>
              <a:defRPr sz="1600">
                <a:solidFill>
                  <a:schemeClr val="tx1">
                    <a:lumMod val="65000"/>
                    <a:lumOff val="35000"/>
                  </a:schemeClr>
                </a:solidFill>
              </a:defRPr>
            </a:lvl2pPr>
            <a:lvl3pPr>
              <a:spcBef>
                <a:spcPts val="600"/>
              </a:spcBef>
              <a:spcAft>
                <a:spcPts val="600"/>
              </a:spcAft>
              <a:defRPr sz="14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dirty="0"/>
              <a:t>Your text here</a:t>
            </a:r>
          </a:p>
          <a:p>
            <a:pPr lvl="1"/>
            <a:r>
              <a:rPr lang="en-GB" dirty="0"/>
              <a:t>Text level 1</a:t>
            </a:r>
          </a:p>
          <a:p>
            <a:pPr lvl="2"/>
            <a:r>
              <a:rPr lang="en-GB" dirty="0"/>
              <a:t>Text level 2</a:t>
            </a:r>
          </a:p>
        </p:txBody>
      </p:sp>
    </p:spTree>
    <p:extLst>
      <p:ext uri="{BB962C8B-B14F-4D97-AF65-F5344CB8AC3E}">
        <p14:creationId xmlns:p14="http://schemas.microsoft.com/office/powerpoint/2010/main" val="4257271536"/>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1_2 Columns with titles and wayfinder">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2">
                    <a:lumMod val="75000"/>
                  </a:schemeClr>
                </a:solidFill>
              </a:defRPr>
            </a:lvl1pPr>
          </a:lstStyle>
          <a:p>
            <a:fld id="{D61AABEC-672F-4B68-B914-690DA978312C}" type="slidenum">
              <a:rPr lang="en-GB" smtClean="0"/>
              <a:pPr/>
              <a:t>‹#›</a:t>
            </a:fld>
            <a:r>
              <a:rPr lang="en-GB" dirty="0"/>
              <a:t> ‒ </a:t>
            </a:r>
          </a:p>
        </p:txBody>
      </p:sp>
      <p:sp>
        <p:nvSpPr>
          <p:cNvPr id="3" name="Titre 7">
            <a:extLst>
              <a:ext uri="{FF2B5EF4-FFF2-40B4-BE49-F238E27FC236}">
                <a16:creationId xmlns:a16="http://schemas.microsoft.com/office/drawing/2014/main" id="{D0D44773-96B3-BC46-A95C-3E66B52BBCC9}"/>
              </a:ext>
            </a:extLst>
          </p:cNvPr>
          <p:cNvSpPr>
            <a:spLocks noGrp="1"/>
          </p:cNvSpPr>
          <p:nvPr>
            <p:ph type="title" hasCustomPrompt="1"/>
          </p:nvPr>
        </p:nvSpPr>
        <p:spPr>
          <a:xfrm>
            <a:off x="404786" y="382816"/>
            <a:ext cx="11382428" cy="452432"/>
          </a:xfrm>
        </p:spPr>
        <p:txBody>
          <a:bodyPr/>
          <a:lstStyle>
            <a:lvl1pPr>
              <a:defRPr sz="2600" b="1" cap="none" spc="0">
                <a:solidFill>
                  <a:schemeClr val="tx1">
                    <a:lumMod val="65000"/>
                    <a:lumOff val="35000"/>
                  </a:schemeClr>
                </a:solidFill>
              </a:defRPr>
            </a:lvl1pPr>
          </a:lstStyle>
          <a:p>
            <a:r>
              <a:rPr lang="fr-FR" dirty="0" err="1"/>
              <a:t>Title</a:t>
            </a:r>
            <a:r>
              <a:rPr lang="fr-FR" dirty="0"/>
              <a:t> of the slide</a:t>
            </a:r>
          </a:p>
        </p:txBody>
      </p:sp>
      <p:sp>
        <p:nvSpPr>
          <p:cNvPr id="7" name="Text Placeholder 9">
            <a:extLst>
              <a:ext uri="{FF2B5EF4-FFF2-40B4-BE49-F238E27FC236}">
                <a16:creationId xmlns:a16="http://schemas.microsoft.com/office/drawing/2014/main" id="{425DE1D8-44C4-544E-89EF-AC0D7F1F747F}"/>
              </a:ext>
            </a:extLst>
          </p:cNvPr>
          <p:cNvSpPr>
            <a:spLocks noGrp="1"/>
          </p:cNvSpPr>
          <p:nvPr>
            <p:ph type="body" sz="quarter" idx="71" hasCustomPrompt="1"/>
          </p:nvPr>
        </p:nvSpPr>
        <p:spPr>
          <a:xfrm>
            <a:off x="495300" y="2681220"/>
            <a:ext cx="2368296" cy="338554"/>
          </a:xfrm>
          <a:prstGeom prst="rect">
            <a:avLst/>
          </a:prstGeom>
        </p:spPr>
        <p:txBody>
          <a:bodyPr wrap="square" lIns="73152" rIns="73152" anchor="t" anchorCtr="0">
            <a:spAutoFit/>
          </a:bodyPr>
          <a:lstStyle>
            <a:lvl1pPr marL="0" indent="0" algn="ctr">
              <a:spcBef>
                <a:spcPts val="0"/>
              </a:spcBef>
              <a:spcAft>
                <a:spcPts val="0"/>
              </a:spcAft>
              <a:buClr>
                <a:schemeClr val="accent2"/>
              </a:buClr>
              <a:buSzPct val="100000"/>
              <a:buFont typeface="Arial" panose="020B0604020202020204" pitchFamily="34" charset="0"/>
              <a:buNone/>
              <a:defRPr sz="1600" b="1" i="0" cap="none">
                <a:solidFill>
                  <a:schemeClr val="bg2"/>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Paragraph header</a:t>
            </a:r>
            <a:endParaRPr lang="en-GB" dirty="0"/>
          </a:p>
        </p:txBody>
      </p:sp>
      <p:sp>
        <p:nvSpPr>
          <p:cNvPr id="8" name="Text Placeholder 9">
            <a:extLst>
              <a:ext uri="{FF2B5EF4-FFF2-40B4-BE49-F238E27FC236}">
                <a16:creationId xmlns:a16="http://schemas.microsoft.com/office/drawing/2014/main" id="{B393D0CF-7EDF-5649-80F8-8B52137D2464}"/>
              </a:ext>
            </a:extLst>
          </p:cNvPr>
          <p:cNvSpPr>
            <a:spLocks noGrp="1"/>
          </p:cNvSpPr>
          <p:nvPr>
            <p:ph type="body" sz="quarter" idx="72" hasCustomPrompt="1"/>
          </p:nvPr>
        </p:nvSpPr>
        <p:spPr>
          <a:xfrm>
            <a:off x="3400127" y="2681220"/>
            <a:ext cx="2368296" cy="338554"/>
          </a:xfrm>
          <a:prstGeom prst="rect">
            <a:avLst/>
          </a:prstGeom>
        </p:spPr>
        <p:txBody>
          <a:bodyPr wrap="square" lIns="73152" rIns="73152" anchor="t" anchorCtr="0">
            <a:spAutoFit/>
          </a:bodyPr>
          <a:lstStyle>
            <a:lvl1pPr marL="0" indent="0" algn="ctr">
              <a:spcBef>
                <a:spcPts val="0"/>
              </a:spcBef>
              <a:spcAft>
                <a:spcPts val="0"/>
              </a:spcAft>
              <a:buClr>
                <a:schemeClr val="accent2"/>
              </a:buClr>
              <a:buSzPct val="100000"/>
              <a:buFont typeface="Arial" panose="020B0604020202020204" pitchFamily="34" charset="0"/>
              <a:buNone/>
              <a:defRPr sz="1600" b="1" i="0" cap="none">
                <a:solidFill>
                  <a:schemeClr val="tx2"/>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Paragraph header</a:t>
            </a:r>
            <a:endParaRPr lang="en-GB" dirty="0"/>
          </a:p>
        </p:txBody>
      </p:sp>
      <p:sp>
        <p:nvSpPr>
          <p:cNvPr id="9" name="Text Placeholder 9">
            <a:extLst>
              <a:ext uri="{FF2B5EF4-FFF2-40B4-BE49-F238E27FC236}">
                <a16:creationId xmlns:a16="http://schemas.microsoft.com/office/drawing/2014/main" id="{C60AE378-4078-4649-AC41-9BDA9954FF0F}"/>
              </a:ext>
            </a:extLst>
          </p:cNvPr>
          <p:cNvSpPr>
            <a:spLocks noGrp="1"/>
          </p:cNvSpPr>
          <p:nvPr>
            <p:ph type="body" sz="quarter" idx="73" hasCustomPrompt="1"/>
          </p:nvPr>
        </p:nvSpPr>
        <p:spPr>
          <a:xfrm>
            <a:off x="6313496" y="2681220"/>
            <a:ext cx="2368296" cy="338554"/>
          </a:xfrm>
          <a:prstGeom prst="rect">
            <a:avLst/>
          </a:prstGeom>
        </p:spPr>
        <p:txBody>
          <a:bodyPr wrap="square" lIns="73152" rIns="73152" anchor="t" anchorCtr="0">
            <a:spAutoFit/>
          </a:bodyPr>
          <a:lstStyle>
            <a:lvl1pPr marL="0" indent="0" algn="ctr">
              <a:spcBef>
                <a:spcPts val="0"/>
              </a:spcBef>
              <a:spcAft>
                <a:spcPts val="0"/>
              </a:spcAft>
              <a:buClr>
                <a:schemeClr val="accent2"/>
              </a:buClr>
              <a:buSzPct val="100000"/>
              <a:buFont typeface="Arial" panose="020B0604020202020204" pitchFamily="34" charset="0"/>
              <a:buNone/>
              <a:defRPr sz="1600" b="1" i="0" cap="none">
                <a:solidFill>
                  <a:schemeClr val="accent3"/>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Paragraph header</a:t>
            </a:r>
            <a:endParaRPr lang="en-GB" dirty="0"/>
          </a:p>
        </p:txBody>
      </p:sp>
      <p:sp>
        <p:nvSpPr>
          <p:cNvPr id="10" name="Text Placeholder 9">
            <a:extLst>
              <a:ext uri="{FF2B5EF4-FFF2-40B4-BE49-F238E27FC236}">
                <a16:creationId xmlns:a16="http://schemas.microsoft.com/office/drawing/2014/main" id="{5ED1B072-FB07-4D42-BA4C-8A9E124EDDB1}"/>
              </a:ext>
            </a:extLst>
          </p:cNvPr>
          <p:cNvSpPr>
            <a:spLocks noGrp="1"/>
          </p:cNvSpPr>
          <p:nvPr>
            <p:ph type="body" sz="quarter" idx="74" hasCustomPrompt="1"/>
          </p:nvPr>
        </p:nvSpPr>
        <p:spPr>
          <a:xfrm>
            <a:off x="9228898" y="2681220"/>
            <a:ext cx="2368296" cy="338554"/>
          </a:xfrm>
          <a:prstGeom prst="rect">
            <a:avLst/>
          </a:prstGeom>
        </p:spPr>
        <p:txBody>
          <a:bodyPr wrap="square" lIns="73152" rIns="73152" anchor="t" anchorCtr="0">
            <a:spAutoFit/>
          </a:bodyPr>
          <a:lstStyle>
            <a:lvl1pPr marL="0" indent="0" algn="ctr">
              <a:spcBef>
                <a:spcPts val="0"/>
              </a:spcBef>
              <a:spcAft>
                <a:spcPts val="0"/>
              </a:spcAft>
              <a:buClr>
                <a:schemeClr val="accent2"/>
              </a:buClr>
              <a:buSzPct val="100000"/>
              <a:buFont typeface="Arial" panose="020B0604020202020204" pitchFamily="34" charset="0"/>
              <a:buNone/>
              <a:defRPr sz="1600" b="1" i="0" cap="none">
                <a:solidFill>
                  <a:schemeClr val="accent4"/>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Paragraph header</a:t>
            </a:r>
            <a:endParaRPr lang="en-GB" dirty="0"/>
          </a:p>
        </p:txBody>
      </p:sp>
      <p:sp>
        <p:nvSpPr>
          <p:cNvPr id="15" name="Text Placeholder 9">
            <a:extLst>
              <a:ext uri="{FF2B5EF4-FFF2-40B4-BE49-F238E27FC236}">
                <a16:creationId xmlns:a16="http://schemas.microsoft.com/office/drawing/2014/main" id="{A2652097-160E-9447-BC3D-E0853B48A26E}"/>
              </a:ext>
            </a:extLst>
          </p:cNvPr>
          <p:cNvSpPr>
            <a:spLocks noGrp="1"/>
          </p:cNvSpPr>
          <p:nvPr>
            <p:ph type="body" sz="quarter" idx="75" hasCustomPrompt="1"/>
          </p:nvPr>
        </p:nvSpPr>
        <p:spPr>
          <a:xfrm>
            <a:off x="495300" y="3207387"/>
            <a:ext cx="2368296" cy="523220"/>
          </a:xfrm>
          <a:prstGeom prst="rect">
            <a:avLst/>
          </a:prstGeom>
          <a:noFill/>
        </p:spPr>
        <p:txBody>
          <a:bodyPr wrap="square" lIns="73152" rIns="0" anchor="t" anchorCtr="0">
            <a:spAutoFit/>
          </a:bodyPr>
          <a:lstStyle>
            <a:lvl1pPr marL="0" indent="0" algn="ctr">
              <a:spcBef>
                <a:spcPts val="300"/>
              </a:spcBef>
              <a:spcAft>
                <a:spcPts val="300"/>
              </a:spcAft>
              <a:buClr>
                <a:schemeClr val="accent2"/>
              </a:buClr>
              <a:buSzPct val="100000"/>
              <a:buFont typeface="Arial" panose="020B0604020202020204" pitchFamily="34" charset="0"/>
              <a:buNone/>
              <a:defRPr sz="1400" b="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a:t>
            </a:r>
            <a:r>
              <a:rPr lang="en-US" dirty="0" err="1"/>
              <a:t>elit</a:t>
            </a:r>
            <a:r>
              <a:rPr lang="en-US" dirty="0"/>
              <a:t>.</a:t>
            </a:r>
            <a:endParaRPr lang="en-GB" dirty="0"/>
          </a:p>
        </p:txBody>
      </p:sp>
      <p:sp>
        <p:nvSpPr>
          <p:cNvPr id="16" name="Text Placeholder 9">
            <a:extLst>
              <a:ext uri="{FF2B5EF4-FFF2-40B4-BE49-F238E27FC236}">
                <a16:creationId xmlns:a16="http://schemas.microsoft.com/office/drawing/2014/main" id="{23973E7A-2A4C-EA41-B5C1-EDC24211AF1D}"/>
              </a:ext>
            </a:extLst>
          </p:cNvPr>
          <p:cNvSpPr>
            <a:spLocks noGrp="1"/>
          </p:cNvSpPr>
          <p:nvPr>
            <p:ph type="body" sz="quarter" idx="76" hasCustomPrompt="1"/>
          </p:nvPr>
        </p:nvSpPr>
        <p:spPr>
          <a:xfrm>
            <a:off x="3400127" y="3207387"/>
            <a:ext cx="2368296" cy="523220"/>
          </a:xfrm>
          <a:prstGeom prst="rect">
            <a:avLst/>
          </a:prstGeom>
          <a:noFill/>
        </p:spPr>
        <p:txBody>
          <a:bodyPr wrap="square" lIns="73152" rIns="0" anchor="t" anchorCtr="0">
            <a:spAutoFit/>
          </a:bodyPr>
          <a:lstStyle>
            <a:lvl1pPr marL="0" indent="0" algn="ctr">
              <a:spcBef>
                <a:spcPts val="300"/>
              </a:spcBef>
              <a:spcAft>
                <a:spcPts val="300"/>
              </a:spcAft>
              <a:buClr>
                <a:schemeClr val="accent2"/>
              </a:buClr>
              <a:buSzPct val="100000"/>
              <a:buFont typeface="Arial" panose="020B0604020202020204" pitchFamily="34" charset="0"/>
              <a:buNone/>
              <a:defRPr sz="1400" b="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a:t>
            </a:r>
            <a:r>
              <a:rPr lang="en-US" dirty="0" err="1"/>
              <a:t>elit</a:t>
            </a:r>
            <a:r>
              <a:rPr lang="en-US" dirty="0"/>
              <a:t>.</a:t>
            </a:r>
            <a:endParaRPr lang="en-GB" dirty="0"/>
          </a:p>
        </p:txBody>
      </p:sp>
      <p:sp>
        <p:nvSpPr>
          <p:cNvPr id="17" name="Text Placeholder 9">
            <a:extLst>
              <a:ext uri="{FF2B5EF4-FFF2-40B4-BE49-F238E27FC236}">
                <a16:creationId xmlns:a16="http://schemas.microsoft.com/office/drawing/2014/main" id="{59D6C69B-A800-5444-9FEA-8E7D030C0081}"/>
              </a:ext>
            </a:extLst>
          </p:cNvPr>
          <p:cNvSpPr>
            <a:spLocks noGrp="1"/>
          </p:cNvSpPr>
          <p:nvPr>
            <p:ph type="body" sz="quarter" idx="77" hasCustomPrompt="1"/>
          </p:nvPr>
        </p:nvSpPr>
        <p:spPr>
          <a:xfrm>
            <a:off x="6313496" y="3207387"/>
            <a:ext cx="2368296" cy="523220"/>
          </a:xfrm>
          <a:prstGeom prst="rect">
            <a:avLst/>
          </a:prstGeom>
          <a:noFill/>
        </p:spPr>
        <p:txBody>
          <a:bodyPr wrap="square" lIns="73152" rIns="0" anchor="t" anchorCtr="0">
            <a:spAutoFit/>
          </a:bodyPr>
          <a:lstStyle>
            <a:lvl1pPr marL="0" indent="0" algn="ctr">
              <a:spcBef>
                <a:spcPts val="300"/>
              </a:spcBef>
              <a:spcAft>
                <a:spcPts val="300"/>
              </a:spcAft>
              <a:buClr>
                <a:schemeClr val="accent2"/>
              </a:buClr>
              <a:buSzPct val="100000"/>
              <a:buFont typeface="Arial" panose="020B0604020202020204" pitchFamily="34" charset="0"/>
              <a:buNone/>
              <a:defRPr sz="1400" b="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a:t>
            </a:r>
            <a:r>
              <a:rPr lang="en-US" dirty="0" err="1"/>
              <a:t>elit</a:t>
            </a:r>
            <a:r>
              <a:rPr lang="en-US" dirty="0"/>
              <a:t>.</a:t>
            </a:r>
            <a:endParaRPr lang="en-GB" dirty="0"/>
          </a:p>
        </p:txBody>
      </p:sp>
      <p:sp>
        <p:nvSpPr>
          <p:cNvPr id="18" name="Text Placeholder 9">
            <a:extLst>
              <a:ext uri="{FF2B5EF4-FFF2-40B4-BE49-F238E27FC236}">
                <a16:creationId xmlns:a16="http://schemas.microsoft.com/office/drawing/2014/main" id="{C7A61FE7-7A27-ED46-B622-23D41B3B9E2B}"/>
              </a:ext>
            </a:extLst>
          </p:cNvPr>
          <p:cNvSpPr>
            <a:spLocks noGrp="1"/>
          </p:cNvSpPr>
          <p:nvPr>
            <p:ph type="body" sz="quarter" idx="78" hasCustomPrompt="1"/>
          </p:nvPr>
        </p:nvSpPr>
        <p:spPr>
          <a:xfrm>
            <a:off x="9228898" y="3207387"/>
            <a:ext cx="2368296" cy="523220"/>
          </a:xfrm>
          <a:prstGeom prst="rect">
            <a:avLst/>
          </a:prstGeom>
          <a:noFill/>
        </p:spPr>
        <p:txBody>
          <a:bodyPr wrap="square" lIns="73152" rIns="0" anchor="t" anchorCtr="0">
            <a:spAutoFit/>
          </a:bodyPr>
          <a:lstStyle>
            <a:lvl1pPr marL="0" indent="0" algn="ctr">
              <a:spcBef>
                <a:spcPts val="300"/>
              </a:spcBef>
              <a:spcAft>
                <a:spcPts val="300"/>
              </a:spcAft>
              <a:buClr>
                <a:schemeClr val="accent2"/>
              </a:buClr>
              <a:buSzPct val="100000"/>
              <a:buFont typeface="Arial" panose="020B0604020202020204" pitchFamily="34" charset="0"/>
              <a:buNone/>
              <a:defRPr sz="1400" b="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a:t>
            </a:r>
            <a:r>
              <a:rPr lang="en-US" dirty="0" err="1"/>
              <a:t>elit</a:t>
            </a:r>
            <a:r>
              <a:rPr lang="en-US" dirty="0"/>
              <a:t>.</a:t>
            </a:r>
            <a:endParaRPr lang="en-GB" dirty="0"/>
          </a:p>
        </p:txBody>
      </p:sp>
    </p:spTree>
    <p:extLst>
      <p:ext uri="{BB962C8B-B14F-4D97-AF65-F5344CB8AC3E}">
        <p14:creationId xmlns:p14="http://schemas.microsoft.com/office/powerpoint/2010/main" val="366159244"/>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0_2 Columns with titles and wayfinder">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2">
                    <a:lumMod val="75000"/>
                  </a:schemeClr>
                </a:solidFill>
              </a:defRPr>
            </a:lvl1pPr>
          </a:lstStyle>
          <a:p>
            <a:fld id="{D61AABEC-672F-4B68-B914-690DA978312C}" type="slidenum">
              <a:rPr lang="en-GB" smtClean="0"/>
              <a:pPr/>
              <a:t>‹#›</a:t>
            </a:fld>
            <a:r>
              <a:rPr lang="en-GB" dirty="0"/>
              <a:t> ‒ </a:t>
            </a:r>
          </a:p>
        </p:txBody>
      </p:sp>
      <p:sp>
        <p:nvSpPr>
          <p:cNvPr id="6" name="Espace réservé pour une image  14">
            <a:extLst>
              <a:ext uri="{FF2B5EF4-FFF2-40B4-BE49-F238E27FC236}">
                <a16:creationId xmlns:a16="http://schemas.microsoft.com/office/drawing/2014/main" id="{39EAB301-6F52-E746-BD49-571B31352C66}"/>
              </a:ext>
            </a:extLst>
          </p:cNvPr>
          <p:cNvSpPr>
            <a:spLocks noGrp="1"/>
          </p:cNvSpPr>
          <p:nvPr>
            <p:ph type="pic" sz="quarter" idx="13" hasCustomPrompt="1"/>
          </p:nvPr>
        </p:nvSpPr>
        <p:spPr>
          <a:xfrm>
            <a:off x="7948393" y="0"/>
            <a:ext cx="3044952" cy="2286000"/>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7" name="Espace réservé pour une image  14">
            <a:extLst>
              <a:ext uri="{FF2B5EF4-FFF2-40B4-BE49-F238E27FC236}">
                <a16:creationId xmlns:a16="http://schemas.microsoft.com/office/drawing/2014/main" id="{B748412C-EDFE-0949-9438-1097A62613A1}"/>
              </a:ext>
            </a:extLst>
          </p:cNvPr>
          <p:cNvSpPr>
            <a:spLocks noGrp="1"/>
          </p:cNvSpPr>
          <p:nvPr>
            <p:ph type="pic" sz="quarter" idx="66" hasCustomPrompt="1"/>
          </p:nvPr>
        </p:nvSpPr>
        <p:spPr>
          <a:xfrm>
            <a:off x="7948393" y="4572002"/>
            <a:ext cx="3044952" cy="2286000"/>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8" name="Espace réservé pour une image  14">
            <a:extLst>
              <a:ext uri="{FF2B5EF4-FFF2-40B4-BE49-F238E27FC236}">
                <a16:creationId xmlns:a16="http://schemas.microsoft.com/office/drawing/2014/main" id="{3F898A1C-7505-9A42-92C9-5CCDC09E1026}"/>
              </a:ext>
            </a:extLst>
          </p:cNvPr>
          <p:cNvSpPr>
            <a:spLocks noGrp="1"/>
          </p:cNvSpPr>
          <p:nvPr>
            <p:ph type="pic" sz="quarter" idx="67" hasCustomPrompt="1"/>
          </p:nvPr>
        </p:nvSpPr>
        <p:spPr>
          <a:xfrm>
            <a:off x="4900393" y="2285998"/>
            <a:ext cx="3044952" cy="2286000"/>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9" name="Titre 7">
            <a:extLst>
              <a:ext uri="{FF2B5EF4-FFF2-40B4-BE49-F238E27FC236}">
                <a16:creationId xmlns:a16="http://schemas.microsoft.com/office/drawing/2014/main" id="{19984513-0F1F-0D4C-BA03-89E3F116CEF2}"/>
              </a:ext>
            </a:extLst>
          </p:cNvPr>
          <p:cNvSpPr>
            <a:spLocks noGrp="1"/>
          </p:cNvSpPr>
          <p:nvPr>
            <p:ph type="title" hasCustomPrompt="1"/>
          </p:nvPr>
        </p:nvSpPr>
        <p:spPr>
          <a:xfrm>
            <a:off x="404784" y="382816"/>
            <a:ext cx="4114609" cy="452432"/>
          </a:xfrm>
        </p:spPr>
        <p:txBody>
          <a:bodyPr/>
          <a:lstStyle>
            <a:lvl1pPr>
              <a:defRPr sz="2600" b="1" cap="none" spc="0">
                <a:solidFill>
                  <a:schemeClr val="tx1">
                    <a:lumMod val="65000"/>
                    <a:lumOff val="35000"/>
                  </a:schemeClr>
                </a:solidFill>
              </a:defRPr>
            </a:lvl1pPr>
          </a:lstStyle>
          <a:p>
            <a:r>
              <a:rPr lang="fr-FR" dirty="0" err="1"/>
              <a:t>Title</a:t>
            </a:r>
            <a:r>
              <a:rPr lang="fr-FR" dirty="0"/>
              <a:t> of the slide</a:t>
            </a:r>
          </a:p>
        </p:txBody>
      </p:sp>
      <p:sp>
        <p:nvSpPr>
          <p:cNvPr id="10" name="Text Placeholder 9">
            <a:extLst>
              <a:ext uri="{FF2B5EF4-FFF2-40B4-BE49-F238E27FC236}">
                <a16:creationId xmlns:a16="http://schemas.microsoft.com/office/drawing/2014/main" id="{5BE2E0FA-E9F5-374C-814D-628B78358395}"/>
              </a:ext>
            </a:extLst>
          </p:cNvPr>
          <p:cNvSpPr>
            <a:spLocks noGrp="1"/>
          </p:cNvSpPr>
          <p:nvPr>
            <p:ph type="body" sz="quarter" idx="64" hasCustomPrompt="1"/>
          </p:nvPr>
        </p:nvSpPr>
        <p:spPr>
          <a:xfrm>
            <a:off x="404784" y="1390874"/>
            <a:ext cx="4114609" cy="1169551"/>
          </a:xfrm>
          <a:prstGeom prst="rect">
            <a:avLst/>
          </a:prstGeom>
        </p:spPr>
        <p:txBody>
          <a:bodyPr wrap="square" lIns="73152" rIns="73152" anchor="t" anchorCtr="0">
            <a:spAutoFit/>
          </a:bodyPr>
          <a:lstStyle>
            <a:lvl1pPr marL="0" marR="0" indent="0" algn="l"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None/>
              <a:tabLst/>
              <a:defRPr sz="140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11" name="Text Placeholder 9">
            <a:extLst>
              <a:ext uri="{FF2B5EF4-FFF2-40B4-BE49-F238E27FC236}">
                <a16:creationId xmlns:a16="http://schemas.microsoft.com/office/drawing/2014/main" id="{80D37CAD-82EE-0942-9FFF-4F557CF57B47}"/>
              </a:ext>
            </a:extLst>
          </p:cNvPr>
          <p:cNvSpPr>
            <a:spLocks noGrp="1"/>
          </p:cNvSpPr>
          <p:nvPr>
            <p:ph type="body" sz="quarter" idx="63" hasCustomPrompt="1"/>
          </p:nvPr>
        </p:nvSpPr>
        <p:spPr>
          <a:xfrm>
            <a:off x="5087845" y="665946"/>
            <a:ext cx="2670048" cy="954107"/>
          </a:xfrm>
          <a:prstGeom prst="rect">
            <a:avLst/>
          </a:prstGeom>
        </p:spPr>
        <p:txBody>
          <a:bodyPr wrap="square" lIns="0" rIns="0" anchor="ctr" anchorCtr="0">
            <a:spAutoFit/>
          </a:bodyPr>
          <a:lstStyle>
            <a:lvl1pPr marL="0" marR="0" indent="0" algn="l" defTabSz="914400" rtl="0" eaLnBrk="1" fontAlgn="auto" latinLnBrk="0" hangingPunct="1">
              <a:lnSpc>
                <a:spcPct val="100000"/>
              </a:lnSpc>
              <a:spcBef>
                <a:spcPts val="600"/>
              </a:spcBef>
              <a:spcAft>
                <a:spcPts val="600"/>
              </a:spcAft>
              <a:buClr>
                <a:schemeClr val="accent2"/>
              </a:buClr>
              <a:buSzPct val="100000"/>
              <a:buFont typeface="Arial" panose="020B0604020202020204" pitchFamily="34" charset="0"/>
              <a:buNone/>
              <a:tabLst/>
              <a:defRPr sz="1400" i="0" cap="none">
                <a:solidFill>
                  <a:schemeClr val="bg1"/>
                </a:solidFill>
                <a:latin typeface="+mn-lt"/>
              </a:defRPr>
            </a:lvl1pPr>
            <a:lvl2pPr>
              <a:defRPr sz="1200" cap="none"/>
            </a:lvl2pPr>
            <a:lvl3pPr>
              <a:defRPr sz="1200" cap="none">
                <a:solidFill>
                  <a:schemeClr val="tx1"/>
                </a:solidFill>
              </a:defRPr>
            </a:lvl3pPr>
            <a:lvl4pPr>
              <a:defRPr sz="1200" cap="none"/>
            </a:lvl4pPr>
            <a:lvl5pPr>
              <a:defRPr sz="1200" cap="none"/>
            </a:lvl5pPr>
          </a:lstStyle>
          <a:p>
            <a:pPr marL="0" marR="0" lvl="0" indent="0" algn="l" defTabSz="914400" rtl="0" eaLnBrk="1" fontAlgn="auto" latinLnBrk="0" hangingPunct="1">
              <a:lnSpc>
                <a:spcPct val="100000"/>
              </a:lnSpc>
              <a:spcBef>
                <a:spcPts val="600"/>
              </a:spcBef>
              <a:spcAft>
                <a:spcPts val="600"/>
              </a:spcAft>
              <a:buClr>
                <a:schemeClr val="accent2"/>
              </a:buClr>
              <a:buSzPct val="100000"/>
              <a:buFont typeface="Arial" panose="020B0604020202020204" pitchFamily="34" charset="0"/>
              <a:buNone/>
              <a:tabLst/>
              <a:defRPr/>
            </a:pPr>
            <a:r>
              <a:rPr lang="en-US" dirty="0"/>
              <a:t>Lorem ipsum dolor sit amet, consectetuer adipiscing elit. Maecenas porttitor congue </a:t>
            </a:r>
            <a:r>
              <a:rPr lang="en-US" dirty="0" err="1"/>
              <a:t>massa</a:t>
            </a:r>
            <a:r>
              <a:rPr lang="en-US" dirty="0"/>
              <a:t>.</a:t>
            </a:r>
            <a:endParaRPr lang="en-GB" dirty="0"/>
          </a:p>
        </p:txBody>
      </p:sp>
      <p:sp>
        <p:nvSpPr>
          <p:cNvPr id="12" name="Text Placeholder 9">
            <a:extLst>
              <a:ext uri="{FF2B5EF4-FFF2-40B4-BE49-F238E27FC236}">
                <a16:creationId xmlns:a16="http://schemas.microsoft.com/office/drawing/2014/main" id="{1AE9FB86-BEA4-784C-9503-DA1331EC6BEF}"/>
              </a:ext>
            </a:extLst>
          </p:cNvPr>
          <p:cNvSpPr>
            <a:spLocks noGrp="1"/>
          </p:cNvSpPr>
          <p:nvPr>
            <p:ph type="body" sz="quarter" idx="68" hasCustomPrompt="1"/>
          </p:nvPr>
        </p:nvSpPr>
        <p:spPr>
          <a:xfrm>
            <a:off x="8135845" y="2951945"/>
            <a:ext cx="2670048" cy="954107"/>
          </a:xfrm>
          <a:prstGeom prst="rect">
            <a:avLst/>
          </a:prstGeom>
        </p:spPr>
        <p:txBody>
          <a:bodyPr wrap="square" lIns="0" rIns="0" anchor="ctr" anchorCtr="0">
            <a:spAutoFit/>
          </a:bodyPr>
          <a:lstStyle>
            <a:lvl1pPr marL="285750" marR="0" indent="-285750" algn="l" defTabSz="914400" rtl="0" eaLnBrk="1" fontAlgn="auto" latinLnBrk="0" hangingPunct="1">
              <a:lnSpc>
                <a:spcPct val="100000"/>
              </a:lnSpc>
              <a:spcBef>
                <a:spcPts val="600"/>
              </a:spcBef>
              <a:spcAft>
                <a:spcPts val="600"/>
              </a:spcAft>
              <a:buClr>
                <a:schemeClr val="bg1"/>
              </a:buClr>
              <a:buSzPct val="100000"/>
              <a:buFont typeface="Arial" panose="020B0604020202020204" pitchFamily="34" charset="0"/>
              <a:buChar char="•"/>
              <a:tabLst/>
              <a:defRPr sz="1400" i="0" cap="none">
                <a:solidFill>
                  <a:schemeClr val="bg1"/>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a:t>
            </a:r>
            <a:r>
              <a:rPr lang="en-US" dirty="0" err="1"/>
              <a:t>massa</a:t>
            </a:r>
            <a:r>
              <a:rPr lang="en-US" dirty="0"/>
              <a:t>.</a:t>
            </a:r>
            <a:endParaRPr lang="en-GB" dirty="0"/>
          </a:p>
        </p:txBody>
      </p:sp>
      <p:sp>
        <p:nvSpPr>
          <p:cNvPr id="13" name="Text Placeholder 9">
            <a:extLst>
              <a:ext uri="{FF2B5EF4-FFF2-40B4-BE49-F238E27FC236}">
                <a16:creationId xmlns:a16="http://schemas.microsoft.com/office/drawing/2014/main" id="{CED1E8C1-7CBF-B647-9984-97109B64790E}"/>
              </a:ext>
            </a:extLst>
          </p:cNvPr>
          <p:cNvSpPr>
            <a:spLocks noGrp="1"/>
          </p:cNvSpPr>
          <p:nvPr>
            <p:ph type="body" sz="quarter" idx="65" hasCustomPrompt="1"/>
          </p:nvPr>
        </p:nvSpPr>
        <p:spPr>
          <a:xfrm>
            <a:off x="5087845" y="5483187"/>
            <a:ext cx="2670048" cy="954107"/>
          </a:xfrm>
          <a:prstGeom prst="rect">
            <a:avLst/>
          </a:prstGeom>
        </p:spPr>
        <p:txBody>
          <a:bodyPr wrap="square" lIns="0" rIns="0" anchor="t" anchorCtr="0">
            <a:spAutoFit/>
          </a:bodyPr>
          <a:lstStyle>
            <a:lvl1pPr marL="0" marR="0" indent="0" algn="ctr"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None/>
              <a:tabLst/>
              <a:defRPr sz="1400" b="1"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a:t>
            </a:r>
            <a:r>
              <a:rPr lang="en-US" dirty="0" err="1"/>
              <a:t>massa</a:t>
            </a:r>
            <a:r>
              <a:rPr lang="en-US" dirty="0"/>
              <a:t>.</a:t>
            </a:r>
            <a:endParaRPr lang="en-GB" dirty="0"/>
          </a:p>
        </p:txBody>
      </p:sp>
    </p:spTree>
    <p:extLst>
      <p:ext uri="{BB962C8B-B14F-4D97-AF65-F5344CB8AC3E}">
        <p14:creationId xmlns:p14="http://schemas.microsoft.com/office/powerpoint/2010/main" val="1769248789"/>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9_2 Columns with titles and wayfinder">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2">
                    <a:lumMod val="75000"/>
                  </a:schemeClr>
                </a:solidFill>
              </a:defRPr>
            </a:lvl1pPr>
          </a:lstStyle>
          <a:p>
            <a:fld id="{D61AABEC-672F-4B68-B914-690DA978312C}" type="slidenum">
              <a:rPr lang="en-GB" smtClean="0"/>
              <a:pPr/>
              <a:t>‹#›</a:t>
            </a:fld>
            <a:r>
              <a:rPr lang="en-GB" dirty="0"/>
              <a:t> ‒ </a:t>
            </a:r>
          </a:p>
        </p:txBody>
      </p:sp>
      <p:sp>
        <p:nvSpPr>
          <p:cNvPr id="3" name="Espace réservé pour une image  14">
            <a:extLst>
              <a:ext uri="{FF2B5EF4-FFF2-40B4-BE49-F238E27FC236}">
                <a16:creationId xmlns:a16="http://schemas.microsoft.com/office/drawing/2014/main" id="{161045FD-8DA7-634F-AABA-377AC254E6BF}"/>
              </a:ext>
            </a:extLst>
          </p:cNvPr>
          <p:cNvSpPr>
            <a:spLocks noGrp="1"/>
          </p:cNvSpPr>
          <p:nvPr>
            <p:ph type="pic" sz="quarter" idx="13" hasCustomPrompt="1"/>
          </p:nvPr>
        </p:nvSpPr>
        <p:spPr>
          <a:xfrm>
            <a:off x="8249920" y="0"/>
            <a:ext cx="3942080" cy="3363380"/>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5" name="Espace réservé pour une image  14">
            <a:extLst>
              <a:ext uri="{FF2B5EF4-FFF2-40B4-BE49-F238E27FC236}">
                <a16:creationId xmlns:a16="http://schemas.microsoft.com/office/drawing/2014/main" id="{CA065709-5DF2-544A-B8E7-8912195C73C7}"/>
              </a:ext>
            </a:extLst>
          </p:cNvPr>
          <p:cNvSpPr>
            <a:spLocks noGrp="1"/>
          </p:cNvSpPr>
          <p:nvPr>
            <p:ph type="pic" sz="quarter" idx="63" hasCustomPrompt="1"/>
          </p:nvPr>
        </p:nvSpPr>
        <p:spPr>
          <a:xfrm>
            <a:off x="-1" y="0"/>
            <a:ext cx="3941064" cy="3363380"/>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6" name="Text Placeholder 9">
            <a:extLst>
              <a:ext uri="{FF2B5EF4-FFF2-40B4-BE49-F238E27FC236}">
                <a16:creationId xmlns:a16="http://schemas.microsoft.com/office/drawing/2014/main" id="{2305808E-3D91-F340-B240-B6C1DE4D2534}"/>
              </a:ext>
            </a:extLst>
          </p:cNvPr>
          <p:cNvSpPr>
            <a:spLocks noGrp="1"/>
          </p:cNvSpPr>
          <p:nvPr>
            <p:ph type="body" sz="quarter" idx="65" hasCustomPrompt="1"/>
          </p:nvPr>
        </p:nvSpPr>
        <p:spPr>
          <a:xfrm>
            <a:off x="4307840" y="989193"/>
            <a:ext cx="3576319" cy="1384995"/>
          </a:xfrm>
          <a:prstGeom prst="rect">
            <a:avLst/>
          </a:prstGeom>
        </p:spPr>
        <p:txBody>
          <a:bodyPr wrap="square" lIns="0" rIns="0" anchor="ctr" anchorCtr="0">
            <a:spAutoFit/>
          </a:bodyPr>
          <a:lstStyle>
            <a:lvl1pPr marL="0" marR="0" indent="0" algn="ctr"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None/>
              <a:tabLst/>
              <a:defRPr sz="1400" b="1" i="0" cap="none">
                <a:solidFill>
                  <a:schemeClr val="bg1"/>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7" name="Titre 7">
            <a:extLst>
              <a:ext uri="{FF2B5EF4-FFF2-40B4-BE49-F238E27FC236}">
                <a16:creationId xmlns:a16="http://schemas.microsoft.com/office/drawing/2014/main" id="{E41B68B3-56B8-A64C-83C7-0E30D4A86B08}"/>
              </a:ext>
            </a:extLst>
          </p:cNvPr>
          <p:cNvSpPr>
            <a:spLocks noGrp="1"/>
          </p:cNvSpPr>
          <p:nvPr>
            <p:ph type="title" hasCustomPrompt="1"/>
          </p:nvPr>
        </p:nvSpPr>
        <p:spPr>
          <a:xfrm>
            <a:off x="404784" y="3669653"/>
            <a:ext cx="11384280" cy="452432"/>
          </a:xfrm>
        </p:spPr>
        <p:txBody>
          <a:bodyPr/>
          <a:lstStyle>
            <a:lvl1pPr algn="ctr">
              <a:defRPr sz="2600" b="1" cap="none" spc="0">
                <a:solidFill>
                  <a:schemeClr val="tx1">
                    <a:lumMod val="65000"/>
                    <a:lumOff val="35000"/>
                  </a:schemeClr>
                </a:solidFill>
              </a:defRPr>
            </a:lvl1pPr>
          </a:lstStyle>
          <a:p>
            <a:r>
              <a:rPr lang="fr-FR" dirty="0" err="1"/>
              <a:t>Title</a:t>
            </a:r>
            <a:r>
              <a:rPr lang="fr-FR" dirty="0"/>
              <a:t> of the slide</a:t>
            </a:r>
          </a:p>
        </p:txBody>
      </p:sp>
      <p:sp>
        <p:nvSpPr>
          <p:cNvPr id="8" name="Text Placeholder 9">
            <a:extLst>
              <a:ext uri="{FF2B5EF4-FFF2-40B4-BE49-F238E27FC236}">
                <a16:creationId xmlns:a16="http://schemas.microsoft.com/office/drawing/2014/main" id="{3132AD61-8CC8-E24A-A42B-57B3E4F06604}"/>
              </a:ext>
            </a:extLst>
          </p:cNvPr>
          <p:cNvSpPr>
            <a:spLocks noGrp="1"/>
          </p:cNvSpPr>
          <p:nvPr>
            <p:ph type="body" sz="quarter" idx="64" hasCustomPrompt="1"/>
          </p:nvPr>
        </p:nvSpPr>
        <p:spPr>
          <a:xfrm>
            <a:off x="404784" y="4269552"/>
            <a:ext cx="11381832" cy="584775"/>
          </a:xfrm>
          <a:prstGeom prst="rect">
            <a:avLst/>
          </a:prstGeom>
        </p:spPr>
        <p:txBody>
          <a:bodyPr wrap="square" lIns="0" rIns="0" anchor="t" anchorCtr="0">
            <a:spAutoFit/>
          </a:bodyPr>
          <a:lstStyle>
            <a:lvl1pPr marL="0" marR="0" indent="0" algn="ctr"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None/>
              <a:tabLst/>
              <a:defRPr sz="160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Tree>
    <p:extLst>
      <p:ext uri="{BB962C8B-B14F-4D97-AF65-F5344CB8AC3E}">
        <p14:creationId xmlns:p14="http://schemas.microsoft.com/office/powerpoint/2010/main" val="1770659827"/>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8_2 Columns with titles and wayfinder">
    <p:spTree>
      <p:nvGrpSpPr>
        <p:cNvPr id="1" name=""/>
        <p:cNvGrpSpPr/>
        <p:nvPr/>
      </p:nvGrpSpPr>
      <p:grpSpPr>
        <a:xfrm>
          <a:off x="0" y="0"/>
          <a:ext cx="0" cy="0"/>
          <a:chOff x="0" y="0"/>
          <a:chExt cx="0" cy="0"/>
        </a:xfrm>
      </p:grpSpPr>
      <p:sp>
        <p:nvSpPr>
          <p:cNvPr id="3" name="Espace réservé pour une image  14">
            <a:extLst>
              <a:ext uri="{FF2B5EF4-FFF2-40B4-BE49-F238E27FC236}">
                <a16:creationId xmlns:a16="http://schemas.microsoft.com/office/drawing/2014/main" id="{7855BD9A-486C-6F49-BFF4-AA22478A8A89}"/>
              </a:ext>
            </a:extLst>
          </p:cNvPr>
          <p:cNvSpPr>
            <a:spLocks noGrp="1"/>
          </p:cNvSpPr>
          <p:nvPr>
            <p:ph type="pic" sz="quarter" idx="13" hasCustomPrompt="1"/>
          </p:nvPr>
        </p:nvSpPr>
        <p:spPr>
          <a:xfrm>
            <a:off x="0" y="0"/>
            <a:ext cx="3044952" cy="6858000"/>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1"/>
                </a:solidFill>
              </a:defRPr>
            </a:lvl1pPr>
          </a:lstStyle>
          <a:p>
            <a:fld id="{D61AABEC-672F-4B68-B914-690DA978312C}" type="slidenum">
              <a:rPr lang="en-GB" smtClean="0"/>
              <a:pPr/>
              <a:t>‹#›</a:t>
            </a:fld>
            <a:r>
              <a:rPr lang="en-GB" dirty="0"/>
              <a:t> ‒ </a:t>
            </a:r>
          </a:p>
        </p:txBody>
      </p:sp>
      <p:sp>
        <p:nvSpPr>
          <p:cNvPr id="5" name="Titre 7">
            <a:extLst>
              <a:ext uri="{FF2B5EF4-FFF2-40B4-BE49-F238E27FC236}">
                <a16:creationId xmlns:a16="http://schemas.microsoft.com/office/drawing/2014/main" id="{250AEF5A-7F7B-D049-B31A-B8AF56DD0CEB}"/>
              </a:ext>
            </a:extLst>
          </p:cNvPr>
          <p:cNvSpPr>
            <a:spLocks noGrp="1"/>
          </p:cNvSpPr>
          <p:nvPr>
            <p:ph type="title" hasCustomPrompt="1"/>
          </p:nvPr>
        </p:nvSpPr>
        <p:spPr>
          <a:xfrm>
            <a:off x="6455664" y="382816"/>
            <a:ext cx="5330952" cy="452432"/>
          </a:xfrm>
        </p:spPr>
        <p:txBody>
          <a:bodyPr/>
          <a:lstStyle>
            <a:lvl1pPr>
              <a:defRPr sz="2600" b="1" cap="none" spc="0">
                <a:solidFill>
                  <a:schemeClr val="tx1">
                    <a:lumMod val="65000"/>
                    <a:lumOff val="35000"/>
                  </a:schemeClr>
                </a:solidFill>
              </a:defRPr>
            </a:lvl1pPr>
          </a:lstStyle>
          <a:p>
            <a:r>
              <a:rPr lang="fr-FR" dirty="0" err="1"/>
              <a:t>Title</a:t>
            </a:r>
            <a:r>
              <a:rPr lang="fr-FR" dirty="0"/>
              <a:t> of the slide</a:t>
            </a:r>
          </a:p>
        </p:txBody>
      </p:sp>
      <p:sp>
        <p:nvSpPr>
          <p:cNvPr id="6" name="Text Placeholder 9">
            <a:extLst>
              <a:ext uri="{FF2B5EF4-FFF2-40B4-BE49-F238E27FC236}">
                <a16:creationId xmlns:a16="http://schemas.microsoft.com/office/drawing/2014/main" id="{E323A9E4-6BD8-544E-8BFB-8C484119082B}"/>
              </a:ext>
            </a:extLst>
          </p:cNvPr>
          <p:cNvSpPr>
            <a:spLocks noGrp="1"/>
          </p:cNvSpPr>
          <p:nvPr>
            <p:ph type="body" sz="quarter" idx="64" hasCustomPrompt="1"/>
          </p:nvPr>
        </p:nvSpPr>
        <p:spPr>
          <a:xfrm>
            <a:off x="6455664" y="1339287"/>
            <a:ext cx="5330952" cy="1323439"/>
          </a:xfrm>
          <a:prstGeom prst="rect">
            <a:avLst/>
          </a:prstGeom>
        </p:spPr>
        <p:txBody>
          <a:bodyPr wrap="square" lIns="73152" rIns="73152" anchor="t" anchorCtr="0">
            <a:spAutoFit/>
          </a:bodyPr>
          <a:lstStyle>
            <a:lvl1pPr marL="285750" marR="0" indent="-285750" algn="l"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Char char="•"/>
              <a:tabLst/>
              <a:defRPr sz="160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7" name="Text Placeholder 9">
            <a:extLst>
              <a:ext uri="{FF2B5EF4-FFF2-40B4-BE49-F238E27FC236}">
                <a16:creationId xmlns:a16="http://schemas.microsoft.com/office/drawing/2014/main" id="{C0345477-83D7-AD44-B987-4836437D3FC4}"/>
              </a:ext>
            </a:extLst>
          </p:cNvPr>
          <p:cNvSpPr>
            <a:spLocks noGrp="1"/>
          </p:cNvSpPr>
          <p:nvPr>
            <p:ph type="body" sz="quarter" idx="65" hasCustomPrompt="1"/>
          </p:nvPr>
        </p:nvSpPr>
        <p:spPr>
          <a:xfrm>
            <a:off x="3407664" y="1729744"/>
            <a:ext cx="2325624" cy="2031325"/>
          </a:xfrm>
          <a:prstGeom prst="rect">
            <a:avLst/>
          </a:prstGeom>
        </p:spPr>
        <p:txBody>
          <a:bodyPr wrap="square" lIns="0" rIns="0" anchor="t" anchorCtr="0">
            <a:spAutoFit/>
          </a:bodyPr>
          <a:lstStyle>
            <a:lvl1pPr marL="0" marR="0" indent="0" algn="ctr"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None/>
              <a:tabLst/>
              <a:defRPr sz="1400" b="1" i="0" cap="none">
                <a:solidFill>
                  <a:schemeClr val="bg1"/>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Tree>
    <p:extLst>
      <p:ext uri="{BB962C8B-B14F-4D97-AF65-F5344CB8AC3E}">
        <p14:creationId xmlns:p14="http://schemas.microsoft.com/office/powerpoint/2010/main" val="1704153705"/>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7_2 Columns with titles and wayfinder">
    <p:spTree>
      <p:nvGrpSpPr>
        <p:cNvPr id="1" name=""/>
        <p:cNvGrpSpPr/>
        <p:nvPr/>
      </p:nvGrpSpPr>
      <p:grpSpPr>
        <a:xfrm>
          <a:off x="0" y="0"/>
          <a:ext cx="0" cy="0"/>
          <a:chOff x="0" y="0"/>
          <a:chExt cx="0" cy="0"/>
        </a:xfrm>
      </p:grpSpPr>
      <p:sp>
        <p:nvSpPr>
          <p:cNvPr id="11" name="Espace réservé pour une image  14">
            <a:extLst>
              <a:ext uri="{FF2B5EF4-FFF2-40B4-BE49-F238E27FC236}">
                <a16:creationId xmlns:a16="http://schemas.microsoft.com/office/drawing/2014/main" id="{BF44BFA8-422C-7449-949E-38CC567688B5}"/>
              </a:ext>
            </a:extLst>
          </p:cNvPr>
          <p:cNvSpPr>
            <a:spLocks noGrp="1"/>
          </p:cNvSpPr>
          <p:nvPr>
            <p:ph type="pic" sz="quarter" idx="13" hasCustomPrompt="1"/>
          </p:nvPr>
        </p:nvSpPr>
        <p:spPr>
          <a:xfrm>
            <a:off x="6164578" y="0"/>
            <a:ext cx="6027423" cy="3357461"/>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12" name="Espace réservé pour une image  14">
            <a:extLst>
              <a:ext uri="{FF2B5EF4-FFF2-40B4-BE49-F238E27FC236}">
                <a16:creationId xmlns:a16="http://schemas.microsoft.com/office/drawing/2014/main" id="{65E6802A-D79D-274B-B003-8ECA17BB5875}"/>
              </a:ext>
            </a:extLst>
          </p:cNvPr>
          <p:cNvSpPr>
            <a:spLocks noGrp="1"/>
          </p:cNvSpPr>
          <p:nvPr>
            <p:ph type="pic" sz="quarter" idx="63" hasCustomPrompt="1"/>
          </p:nvPr>
        </p:nvSpPr>
        <p:spPr>
          <a:xfrm>
            <a:off x="1" y="3506458"/>
            <a:ext cx="6027423" cy="3357461"/>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1"/>
                </a:solidFill>
              </a:defRPr>
            </a:lvl1pPr>
          </a:lstStyle>
          <a:p>
            <a:fld id="{D61AABEC-672F-4B68-B914-690DA978312C}" type="slidenum">
              <a:rPr lang="en-GB" smtClean="0"/>
              <a:pPr/>
              <a:t>‹#›</a:t>
            </a:fld>
            <a:r>
              <a:rPr lang="en-GB" dirty="0"/>
              <a:t> ‒ </a:t>
            </a:r>
          </a:p>
        </p:txBody>
      </p:sp>
      <p:sp>
        <p:nvSpPr>
          <p:cNvPr id="5" name="Titre 7">
            <a:extLst>
              <a:ext uri="{FF2B5EF4-FFF2-40B4-BE49-F238E27FC236}">
                <a16:creationId xmlns:a16="http://schemas.microsoft.com/office/drawing/2014/main" id="{223713A0-DBEB-5040-A463-1E3CC323E073}"/>
              </a:ext>
            </a:extLst>
          </p:cNvPr>
          <p:cNvSpPr>
            <a:spLocks noGrp="1"/>
          </p:cNvSpPr>
          <p:nvPr>
            <p:ph type="title" hasCustomPrompt="1"/>
          </p:nvPr>
        </p:nvSpPr>
        <p:spPr>
          <a:xfrm>
            <a:off x="385276" y="382816"/>
            <a:ext cx="5256878" cy="452432"/>
          </a:xfrm>
        </p:spPr>
        <p:txBody>
          <a:bodyPr lIns="91440">
            <a:spAutoFit/>
          </a:bodyPr>
          <a:lstStyle>
            <a:lvl1pPr algn="ctr">
              <a:defRPr sz="2600" b="1" cap="none" spc="0">
                <a:solidFill>
                  <a:schemeClr val="bg1"/>
                </a:solidFill>
              </a:defRPr>
            </a:lvl1pPr>
          </a:lstStyle>
          <a:p>
            <a:r>
              <a:rPr lang="fr-FR" dirty="0" err="1"/>
              <a:t>Title</a:t>
            </a:r>
            <a:r>
              <a:rPr lang="fr-FR" dirty="0"/>
              <a:t> of the slide</a:t>
            </a:r>
          </a:p>
        </p:txBody>
      </p:sp>
      <p:sp>
        <p:nvSpPr>
          <p:cNvPr id="9" name="Text Placeholder 9">
            <a:extLst>
              <a:ext uri="{FF2B5EF4-FFF2-40B4-BE49-F238E27FC236}">
                <a16:creationId xmlns:a16="http://schemas.microsoft.com/office/drawing/2014/main" id="{A1649F3E-2557-C248-8135-ADCD3FF1D15A}"/>
              </a:ext>
            </a:extLst>
          </p:cNvPr>
          <p:cNvSpPr>
            <a:spLocks noGrp="1"/>
          </p:cNvSpPr>
          <p:nvPr>
            <p:ph type="body" sz="quarter" idx="60" hasCustomPrompt="1"/>
          </p:nvPr>
        </p:nvSpPr>
        <p:spPr>
          <a:xfrm>
            <a:off x="6549388" y="4911409"/>
            <a:ext cx="5257800" cy="954107"/>
          </a:xfrm>
          <a:prstGeom prst="rect">
            <a:avLst/>
          </a:prstGeom>
        </p:spPr>
        <p:txBody>
          <a:bodyPr wrap="square" lIns="73152" rIns="73152" anchor="t" anchorCtr="0">
            <a:spAutoFit/>
          </a:bodyPr>
          <a:lstStyle>
            <a:lvl1pPr marL="0" indent="0" algn="ctr">
              <a:spcBef>
                <a:spcPts val="600"/>
              </a:spcBef>
              <a:spcAft>
                <a:spcPts val="600"/>
              </a:spcAft>
              <a:buClr>
                <a:schemeClr val="accent2"/>
              </a:buClr>
              <a:buSzPct val="100000"/>
              <a:buFont typeface="Arial" panose="020B0604020202020204" pitchFamily="34" charset="0"/>
              <a:buNone/>
              <a:defRPr sz="1400" b="1" i="0" cap="none">
                <a:solidFill>
                  <a:schemeClr val="bg1"/>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10" name="Text Placeholder 9">
            <a:extLst>
              <a:ext uri="{FF2B5EF4-FFF2-40B4-BE49-F238E27FC236}">
                <a16:creationId xmlns:a16="http://schemas.microsoft.com/office/drawing/2014/main" id="{3E170D87-BEF1-6F40-BFC7-3D6EDD1B9A43}"/>
              </a:ext>
            </a:extLst>
          </p:cNvPr>
          <p:cNvSpPr>
            <a:spLocks noGrp="1"/>
          </p:cNvSpPr>
          <p:nvPr>
            <p:ph type="body" sz="quarter" idx="64" hasCustomPrompt="1"/>
          </p:nvPr>
        </p:nvSpPr>
        <p:spPr>
          <a:xfrm>
            <a:off x="384815" y="1337817"/>
            <a:ext cx="5257800" cy="954107"/>
          </a:xfrm>
          <a:prstGeom prst="rect">
            <a:avLst/>
          </a:prstGeom>
        </p:spPr>
        <p:txBody>
          <a:bodyPr wrap="square" lIns="73152" rIns="73152" anchor="t" anchorCtr="0">
            <a:spAutoFit/>
          </a:bodyPr>
          <a:lstStyle>
            <a:lvl1pPr marL="0" indent="0" algn="ctr">
              <a:spcBef>
                <a:spcPts val="600"/>
              </a:spcBef>
              <a:spcAft>
                <a:spcPts val="600"/>
              </a:spcAft>
              <a:buClr>
                <a:schemeClr val="accent2"/>
              </a:buClr>
              <a:buSzPct val="100000"/>
              <a:buFont typeface="Arial" panose="020B0604020202020204" pitchFamily="34" charset="0"/>
              <a:buNone/>
              <a:defRPr sz="1400" i="0" cap="none">
                <a:solidFill>
                  <a:schemeClr val="bg1"/>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Tree>
    <p:extLst>
      <p:ext uri="{BB962C8B-B14F-4D97-AF65-F5344CB8AC3E}">
        <p14:creationId xmlns:p14="http://schemas.microsoft.com/office/powerpoint/2010/main" val="1394060732"/>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4_1 column">
    <p:spTree>
      <p:nvGrpSpPr>
        <p:cNvPr id="1" name=""/>
        <p:cNvGrpSpPr/>
        <p:nvPr/>
      </p:nvGrpSpPr>
      <p:grpSpPr>
        <a:xfrm>
          <a:off x="0" y="0"/>
          <a:ext cx="0" cy="0"/>
          <a:chOff x="0" y="0"/>
          <a:chExt cx="0" cy="0"/>
        </a:xfrm>
      </p:grpSpPr>
      <p:sp>
        <p:nvSpPr>
          <p:cNvPr id="13" name="Espace réservé pour une image  14">
            <a:extLst>
              <a:ext uri="{FF2B5EF4-FFF2-40B4-BE49-F238E27FC236}">
                <a16:creationId xmlns:a16="http://schemas.microsoft.com/office/drawing/2014/main" id="{59A28E6D-C832-ED41-925B-E1F8B53FFD62}"/>
              </a:ext>
            </a:extLst>
          </p:cNvPr>
          <p:cNvSpPr>
            <a:spLocks noGrp="1"/>
          </p:cNvSpPr>
          <p:nvPr>
            <p:ph type="pic" sz="quarter" idx="13" hasCustomPrompt="1"/>
          </p:nvPr>
        </p:nvSpPr>
        <p:spPr>
          <a:xfrm>
            <a:off x="0" y="0"/>
            <a:ext cx="12192000" cy="6858000"/>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7"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sym typeface="Arial Black" panose="020B0A04020102020204" pitchFamily="34" charset="0"/>
            </a:endParaRPr>
          </a:p>
        </p:txBody>
      </p:sp>
      <p:sp>
        <p:nvSpPr>
          <p:cNvPr id="7" name="Espace réservé du numéro de diapositive 6">
            <a:extLst>
              <a:ext uri="{FF2B5EF4-FFF2-40B4-BE49-F238E27FC236}">
                <a16:creationId xmlns:a16="http://schemas.microsoft.com/office/drawing/2014/main" id="{6426E006-4F5B-402C-916F-29E383EE0863}"/>
              </a:ext>
            </a:extLst>
          </p:cNvPr>
          <p:cNvSpPr>
            <a:spLocks noGrp="1"/>
          </p:cNvSpPr>
          <p:nvPr>
            <p:ph type="sldNum" sz="quarter" idx="18"/>
          </p:nvPr>
        </p:nvSpPr>
        <p:spPr/>
        <p:txBody>
          <a:bodyPr/>
          <a:lstStyle>
            <a:lvl1pPr>
              <a:defRPr>
                <a:solidFill>
                  <a:schemeClr val="bg1"/>
                </a:solidFill>
              </a:defRPr>
            </a:lvl1pPr>
          </a:lstStyle>
          <a:p>
            <a:fld id="{D61AABEC-672F-4B68-B914-690DA978312C}" type="slidenum">
              <a:rPr lang="en-GB" smtClean="0"/>
              <a:pPr/>
              <a:t>‹#›</a:t>
            </a:fld>
            <a:r>
              <a:rPr lang="en-GB" dirty="0"/>
              <a:t> ‒ </a:t>
            </a:r>
          </a:p>
        </p:txBody>
      </p:sp>
      <p:sp>
        <p:nvSpPr>
          <p:cNvPr id="29" name="Titre 7">
            <a:extLst>
              <a:ext uri="{FF2B5EF4-FFF2-40B4-BE49-F238E27FC236}">
                <a16:creationId xmlns:a16="http://schemas.microsoft.com/office/drawing/2014/main" id="{729A866E-735E-D54C-8FD7-A6D0E404E892}"/>
              </a:ext>
            </a:extLst>
          </p:cNvPr>
          <p:cNvSpPr>
            <a:spLocks noGrp="1"/>
          </p:cNvSpPr>
          <p:nvPr>
            <p:ph type="title" hasCustomPrompt="1"/>
          </p:nvPr>
        </p:nvSpPr>
        <p:spPr>
          <a:xfrm>
            <a:off x="404785" y="3202784"/>
            <a:ext cx="4899251" cy="452432"/>
          </a:xfrm>
        </p:spPr>
        <p:txBody>
          <a:bodyPr lIns="73152" anchor="ctr" anchorCtr="0"/>
          <a:lstStyle>
            <a:lvl1pPr>
              <a:defRPr sz="2600" b="1" cap="none" spc="0">
                <a:solidFill>
                  <a:schemeClr val="tx1">
                    <a:lumMod val="65000"/>
                    <a:lumOff val="35000"/>
                  </a:schemeClr>
                </a:solidFill>
              </a:defRPr>
            </a:lvl1pPr>
          </a:lstStyle>
          <a:p>
            <a:r>
              <a:rPr lang="fr-FR" dirty="0" err="1"/>
              <a:t>Title</a:t>
            </a:r>
            <a:r>
              <a:rPr lang="fr-FR" dirty="0"/>
              <a:t> of the slide</a:t>
            </a:r>
          </a:p>
        </p:txBody>
      </p:sp>
    </p:spTree>
    <p:extLst>
      <p:ext uri="{BB962C8B-B14F-4D97-AF65-F5344CB8AC3E}">
        <p14:creationId xmlns:p14="http://schemas.microsoft.com/office/powerpoint/2010/main" val="3126663308"/>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9">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6_2 Columns with titles and wayfinder">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2">
                    <a:lumMod val="75000"/>
                  </a:schemeClr>
                </a:solidFill>
              </a:defRPr>
            </a:lvl1pPr>
          </a:lstStyle>
          <a:p>
            <a:fld id="{D61AABEC-672F-4B68-B914-690DA978312C}" type="slidenum">
              <a:rPr lang="en-GB" smtClean="0"/>
              <a:pPr/>
              <a:t>‹#›</a:t>
            </a:fld>
            <a:r>
              <a:rPr lang="en-GB" dirty="0"/>
              <a:t> ‒ </a:t>
            </a:r>
          </a:p>
        </p:txBody>
      </p:sp>
      <p:sp>
        <p:nvSpPr>
          <p:cNvPr id="3" name="Titre 7">
            <a:extLst>
              <a:ext uri="{FF2B5EF4-FFF2-40B4-BE49-F238E27FC236}">
                <a16:creationId xmlns:a16="http://schemas.microsoft.com/office/drawing/2014/main" id="{D0D44773-96B3-BC46-A95C-3E66B52BBCC9}"/>
              </a:ext>
            </a:extLst>
          </p:cNvPr>
          <p:cNvSpPr>
            <a:spLocks noGrp="1"/>
          </p:cNvSpPr>
          <p:nvPr>
            <p:ph type="title" hasCustomPrompt="1"/>
          </p:nvPr>
        </p:nvSpPr>
        <p:spPr>
          <a:xfrm>
            <a:off x="404786" y="382816"/>
            <a:ext cx="4590288" cy="452432"/>
          </a:xfrm>
        </p:spPr>
        <p:txBody>
          <a:bodyPr/>
          <a:lstStyle>
            <a:lvl1pPr>
              <a:defRPr sz="2600" b="1" cap="none" spc="0">
                <a:solidFill>
                  <a:schemeClr val="tx1">
                    <a:lumMod val="65000"/>
                    <a:lumOff val="35000"/>
                  </a:schemeClr>
                </a:solidFill>
              </a:defRPr>
            </a:lvl1pPr>
          </a:lstStyle>
          <a:p>
            <a:r>
              <a:rPr lang="fr-FR" dirty="0" err="1"/>
              <a:t>Title</a:t>
            </a:r>
            <a:r>
              <a:rPr lang="fr-FR" dirty="0"/>
              <a:t> of the slide</a:t>
            </a:r>
          </a:p>
        </p:txBody>
      </p:sp>
      <p:sp>
        <p:nvSpPr>
          <p:cNvPr id="4" name="Content Placeholder 2">
            <a:extLst>
              <a:ext uri="{FF2B5EF4-FFF2-40B4-BE49-F238E27FC236}">
                <a16:creationId xmlns:a16="http://schemas.microsoft.com/office/drawing/2014/main" id="{58FCBB89-0E9E-EB47-A48E-21D614374A01}"/>
              </a:ext>
            </a:extLst>
          </p:cNvPr>
          <p:cNvSpPr>
            <a:spLocks noGrp="1"/>
          </p:cNvSpPr>
          <p:nvPr>
            <p:ph idx="1" hasCustomPrompt="1"/>
          </p:nvPr>
        </p:nvSpPr>
        <p:spPr>
          <a:xfrm>
            <a:off x="404786" y="1371987"/>
            <a:ext cx="4590288" cy="4397381"/>
          </a:xfrm>
          <a:prstGeom prst="rect">
            <a:avLst/>
          </a:prstGeom>
        </p:spPr>
        <p:txBody>
          <a:bodyPr lIns="0" rIns="0">
            <a:noAutofit/>
          </a:bodyPr>
          <a:lstStyle>
            <a:lvl1pPr>
              <a:spcBef>
                <a:spcPts val="600"/>
              </a:spcBef>
              <a:spcAft>
                <a:spcPts val="600"/>
              </a:spcAft>
              <a:defRPr sz="1600">
                <a:solidFill>
                  <a:schemeClr val="tx1">
                    <a:lumMod val="65000"/>
                    <a:lumOff val="35000"/>
                  </a:schemeClr>
                </a:solidFill>
              </a:defRPr>
            </a:lvl1pPr>
            <a:lvl2pPr marL="444500" indent="-311150">
              <a:spcBef>
                <a:spcPts val="600"/>
              </a:spcBef>
              <a:spcAft>
                <a:spcPts val="600"/>
              </a:spcAft>
              <a:buClrTx/>
              <a:buSzPct val="100000"/>
              <a:buFont typeface="Arial" panose="020B0604020202020204" pitchFamily="34" charset="0"/>
              <a:buChar char="•"/>
              <a:tabLst/>
              <a:defRPr sz="1600">
                <a:solidFill>
                  <a:schemeClr val="tx1">
                    <a:lumMod val="65000"/>
                    <a:lumOff val="35000"/>
                  </a:schemeClr>
                </a:solidFill>
              </a:defRPr>
            </a:lvl2pPr>
            <a:lvl3pPr>
              <a:spcBef>
                <a:spcPts val="600"/>
              </a:spcBef>
              <a:spcAft>
                <a:spcPts val="600"/>
              </a:spcAft>
              <a:defRPr sz="14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dirty="0"/>
              <a:t>Your text here</a:t>
            </a:r>
          </a:p>
          <a:p>
            <a:pPr lvl="1"/>
            <a:r>
              <a:rPr lang="en-GB" dirty="0"/>
              <a:t>Text level 1</a:t>
            </a:r>
          </a:p>
          <a:p>
            <a:pPr lvl="2"/>
            <a:r>
              <a:rPr lang="en-GB" dirty="0"/>
              <a:t>Text level 2</a:t>
            </a:r>
          </a:p>
        </p:txBody>
      </p:sp>
      <p:sp>
        <p:nvSpPr>
          <p:cNvPr id="5" name="Espace réservé pour une image  14">
            <a:extLst>
              <a:ext uri="{FF2B5EF4-FFF2-40B4-BE49-F238E27FC236}">
                <a16:creationId xmlns:a16="http://schemas.microsoft.com/office/drawing/2014/main" id="{ED644756-0CF8-254C-AD84-B29C9E862673}"/>
              </a:ext>
            </a:extLst>
          </p:cNvPr>
          <p:cNvSpPr>
            <a:spLocks noGrp="1"/>
          </p:cNvSpPr>
          <p:nvPr>
            <p:ph type="pic" sz="quarter" idx="13" hasCustomPrompt="1"/>
          </p:nvPr>
        </p:nvSpPr>
        <p:spPr>
          <a:xfrm>
            <a:off x="5358384" y="2286000"/>
            <a:ext cx="3051048" cy="4571999"/>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8" name="Text Placeholder 9">
            <a:extLst>
              <a:ext uri="{FF2B5EF4-FFF2-40B4-BE49-F238E27FC236}">
                <a16:creationId xmlns:a16="http://schemas.microsoft.com/office/drawing/2014/main" id="{EBB01689-F67F-E048-A430-A7FC6C088E9F}"/>
              </a:ext>
            </a:extLst>
          </p:cNvPr>
          <p:cNvSpPr>
            <a:spLocks noGrp="1"/>
          </p:cNvSpPr>
          <p:nvPr>
            <p:ph type="body" sz="quarter" idx="65" hasCustomPrompt="1"/>
          </p:nvPr>
        </p:nvSpPr>
        <p:spPr>
          <a:xfrm>
            <a:off x="9137904" y="1270337"/>
            <a:ext cx="2325624" cy="2031325"/>
          </a:xfrm>
          <a:prstGeom prst="rect">
            <a:avLst/>
          </a:prstGeom>
        </p:spPr>
        <p:txBody>
          <a:bodyPr wrap="square" lIns="0" rIns="0" anchor="ctr" anchorCtr="0">
            <a:spAutoFit/>
          </a:bodyPr>
          <a:lstStyle>
            <a:lvl1pPr marL="0" marR="0" indent="0" algn="ctr"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None/>
              <a:tabLst/>
              <a:defRPr sz="1400" b="1" i="0" cap="none">
                <a:solidFill>
                  <a:schemeClr val="bg1"/>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Tree>
    <p:extLst>
      <p:ext uri="{BB962C8B-B14F-4D97-AF65-F5344CB8AC3E}">
        <p14:creationId xmlns:p14="http://schemas.microsoft.com/office/powerpoint/2010/main" val="2902017927"/>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7_2 Columns with titles and wayfinder">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2">
                    <a:lumMod val="75000"/>
                  </a:schemeClr>
                </a:solidFill>
              </a:defRPr>
            </a:lvl1pPr>
          </a:lstStyle>
          <a:p>
            <a:fld id="{D61AABEC-672F-4B68-B914-690DA978312C}" type="slidenum">
              <a:rPr lang="en-GB" smtClean="0"/>
              <a:pPr/>
              <a:t>‹#›</a:t>
            </a:fld>
            <a:r>
              <a:rPr lang="en-GB" dirty="0"/>
              <a:t> ‒ </a:t>
            </a:r>
          </a:p>
        </p:txBody>
      </p:sp>
      <p:sp>
        <p:nvSpPr>
          <p:cNvPr id="3" name="Titre 7">
            <a:extLst>
              <a:ext uri="{FF2B5EF4-FFF2-40B4-BE49-F238E27FC236}">
                <a16:creationId xmlns:a16="http://schemas.microsoft.com/office/drawing/2014/main" id="{D0D44773-96B3-BC46-A95C-3E66B52BBCC9}"/>
              </a:ext>
            </a:extLst>
          </p:cNvPr>
          <p:cNvSpPr>
            <a:spLocks noGrp="1"/>
          </p:cNvSpPr>
          <p:nvPr>
            <p:ph type="title" hasCustomPrompt="1"/>
          </p:nvPr>
        </p:nvSpPr>
        <p:spPr>
          <a:xfrm>
            <a:off x="404786" y="382816"/>
            <a:ext cx="3355848" cy="452432"/>
          </a:xfrm>
        </p:spPr>
        <p:txBody>
          <a:bodyPr/>
          <a:lstStyle>
            <a:lvl1pPr>
              <a:defRPr sz="2600" b="1" cap="none" spc="0">
                <a:solidFill>
                  <a:schemeClr val="tx1">
                    <a:lumMod val="65000"/>
                    <a:lumOff val="35000"/>
                  </a:schemeClr>
                </a:solidFill>
              </a:defRPr>
            </a:lvl1pPr>
          </a:lstStyle>
          <a:p>
            <a:r>
              <a:rPr lang="fr-FR" dirty="0" err="1"/>
              <a:t>Title</a:t>
            </a:r>
            <a:r>
              <a:rPr lang="fr-FR" dirty="0"/>
              <a:t> of the slide</a:t>
            </a:r>
          </a:p>
        </p:txBody>
      </p:sp>
      <p:sp>
        <p:nvSpPr>
          <p:cNvPr id="5" name="Text Placeholder 2">
            <a:extLst>
              <a:ext uri="{FF2B5EF4-FFF2-40B4-BE49-F238E27FC236}">
                <a16:creationId xmlns:a16="http://schemas.microsoft.com/office/drawing/2014/main" id="{30FB27B2-E4E8-FA4F-B596-98A94D6D2041}"/>
              </a:ext>
            </a:extLst>
          </p:cNvPr>
          <p:cNvSpPr>
            <a:spLocks noGrp="1"/>
          </p:cNvSpPr>
          <p:nvPr>
            <p:ph type="body" sz="quarter" idx="15" hasCustomPrompt="1"/>
          </p:nvPr>
        </p:nvSpPr>
        <p:spPr>
          <a:xfrm>
            <a:off x="404785" y="1368493"/>
            <a:ext cx="3355848" cy="400110"/>
          </a:xfrm>
          <a:prstGeom prst="rect">
            <a:avLst/>
          </a:prstGeom>
        </p:spPr>
        <p:txBody>
          <a:bodyPr lIns="73152" rIns="73152">
            <a:spAutoFit/>
          </a:bodyPr>
          <a:lstStyle>
            <a:lvl1pPr marL="0" indent="0">
              <a:spcBef>
                <a:spcPts val="0"/>
              </a:spcBef>
              <a:spcAft>
                <a:spcPts val="0"/>
              </a:spcAft>
              <a:buNone/>
              <a:defRPr sz="2000" b="1">
                <a:solidFill>
                  <a:schemeClr val="bg2"/>
                </a:solidFill>
              </a:defRPr>
            </a:lvl1pPr>
          </a:lstStyle>
          <a:p>
            <a:r>
              <a:rPr lang="en-US" dirty="0"/>
              <a:t>Paragraph header</a:t>
            </a:r>
          </a:p>
        </p:txBody>
      </p:sp>
      <p:sp>
        <p:nvSpPr>
          <p:cNvPr id="9" name="Text Placeholder 9">
            <a:extLst>
              <a:ext uri="{FF2B5EF4-FFF2-40B4-BE49-F238E27FC236}">
                <a16:creationId xmlns:a16="http://schemas.microsoft.com/office/drawing/2014/main" id="{CF1EF1DE-0EB6-DC4F-8E1E-0958DFD50410}"/>
              </a:ext>
            </a:extLst>
          </p:cNvPr>
          <p:cNvSpPr>
            <a:spLocks noGrp="1"/>
          </p:cNvSpPr>
          <p:nvPr>
            <p:ph type="body" sz="quarter" idx="65" hasCustomPrompt="1"/>
          </p:nvPr>
        </p:nvSpPr>
        <p:spPr>
          <a:xfrm>
            <a:off x="4307839" y="1572091"/>
            <a:ext cx="3576319" cy="1384995"/>
          </a:xfrm>
          <a:prstGeom prst="rect">
            <a:avLst/>
          </a:prstGeom>
        </p:spPr>
        <p:txBody>
          <a:bodyPr wrap="square" lIns="91440" rIns="0" anchor="t" anchorCtr="0">
            <a:spAutoFit/>
          </a:bodyPr>
          <a:lstStyle>
            <a:lvl1pPr marL="0" marR="0" indent="0" algn="ctr"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None/>
              <a:tabLst/>
              <a:defRPr sz="1400" b="1" i="0" cap="none">
                <a:solidFill>
                  <a:schemeClr val="bg1"/>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10" name="Text Placeholder 9">
            <a:extLst>
              <a:ext uri="{FF2B5EF4-FFF2-40B4-BE49-F238E27FC236}">
                <a16:creationId xmlns:a16="http://schemas.microsoft.com/office/drawing/2014/main" id="{E6D7C3D6-C7A8-6F40-9C63-4DDAE009F15B}"/>
              </a:ext>
            </a:extLst>
          </p:cNvPr>
          <p:cNvSpPr>
            <a:spLocks noGrp="1"/>
          </p:cNvSpPr>
          <p:nvPr>
            <p:ph type="body" sz="quarter" idx="68" hasCustomPrompt="1"/>
          </p:nvPr>
        </p:nvSpPr>
        <p:spPr>
          <a:xfrm>
            <a:off x="4307839" y="5061255"/>
            <a:ext cx="3576319" cy="1384995"/>
          </a:xfrm>
          <a:prstGeom prst="rect">
            <a:avLst/>
          </a:prstGeom>
        </p:spPr>
        <p:txBody>
          <a:bodyPr wrap="square" lIns="91440" rIns="0" anchor="t" anchorCtr="0">
            <a:spAutoFit/>
          </a:bodyPr>
          <a:lstStyle>
            <a:lvl1pPr marL="0" marR="0" indent="0" algn="ctr"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None/>
              <a:tabLst/>
              <a:defRPr sz="1400" b="1" i="0" cap="none">
                <a:solidFill>
                  <a:schemeClr val="bg1"/>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11" name="Text Placeholder 9">
            <a:extLst>
              <a:ext uri="{FF2B5EF4-FFF2-40B4-BE49-F238E27FC236}">
                <a16:creationId xmlns:a16="http://schemas.microsoft.com/office/drawing/2014/main" id="{99E47D65-6997-1347-A248-B235FD2EE85A}"/>
              </a:ext>
            </a:extLst>
          </p:cNvPr>
          <p:cNvSpPr>
            <a:spLocks noGrp="1"/>
          </p:cNvSpPr>
          <p:nvPr>
            <p:ph type="body" sz="quarter" idx="69" hasCustomPrompt="1"/>
          </p:nvPr>
        </p:nvSpPr>
        <p:spPr>
          <a:xfrm>
            <a:off x="8420863" y="1572091"/>
            <a:ext cx="3576319" cy="1384995"/>
          </a:xfrm>
          <a:prstGeom prst="rect">
            <a:avLst/>
          </a:prstGeom>
        </p:spPr>
        <p:txBody>
          <a:bodyPr wrap="square" lIns="91440" rIns="0" anchor="t" anchorCtr="0">
            <a:spAutoFit/>
          </a:bodyPr>
          <a:lstStyle>
            <a:lvl1pPr marL="0" marR="0" indent="0" algn="ctr"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None/>
              <a:tabLst/>
              <a:defRPr sz="1400" b="1" i="0" cap="none">
                <a:solidFill>
                  <a:schemeClr val="bg1"/>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12" name="Text Placeholder 9">
            <a:extLst>
              <a:ext uri="{FF2B5EF4-FFF2-40B4-BE49-F238E27FC236}">
                <a16:creationId xmlns:a16="http://schemas.microsoft.com/office/drawing/2014/main" id="{04C6D043-DFA5-1149-A97A-3D1B443290F1}"/>
              </a:ext>
            </a:extLst>
          </p:cNvPr>
          <p:cNvSpPr>
            <a:spLocks noGrp="1"/>
          </p:cNvSpPr>
          <p:nvPr>
            <p:ph type="body" sz="quarter" idx="70" hasCustomPrompt="1"/>
          </p:nvPr>
        </p:nvSpPr>
        <p:spPr>
          <a:xfrm>
            <a:off x="8420863" y="5061255"/>
            <a:ext cx="3576319" cy="1384995"/>
          </a:xfrm>
          <a:prstGeom prst="rect">
            <a:avLst/>
          </a:prstGeom>
        </p:spPr>
        <p:txBody>
          <a:bodyPr wrap="square" lIns="91440" rIns="0" anchor="t" anchorCtr="0">
            <a:spAutoFit/>
          </a:bodyPr>
          <a:lstStyle>
            <a:lvl1pPr marL="0" marR="0" indent="0" algn="ctr"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None/>
              <a:tabLst/>
              <a:defRPr sz="1400" b="1" i="0" cap="none">
                <a:solidFill>
                  <a:schemeClr val="bg1"/>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13" name="Text Placeholder 9">
            <a:extLst>
              <a:ext uri="{FF2B5EF4-FFF2-40B4-BE49-F238E27FC236}">
                <a16:creationId xmlns:a16="http://schemas.microsoft.com/office/drawing/2014/main" id="{7F1B92AF-B0FF-B941-99E0-CFB88164E77A}"/>
              </a:ext>
            </a:extLst>
          </p:cNvPr>
          <p:cNvSpPr>
            <a:spLocks noGrp="1"/>
          </p:cNvSpPr>
          <p:nvPr>
            <p:ph type="body" sz="quarter" idx="64" hasCustomPrompt="1"/>
          </p:nvPr>
        </p:nvSpPr>
        <p:spPr>
          <a:xfrm>
            <a:off x="404784" y="1782353"/>
            <a:ext cx="3354412" cy="2062103"/>
          </a:xfrm>
          <a:prstGeom prst="rect">
            <a:avLst/>
          </a:prstGeom>
        </p:spPr>
        <p:txBody>
          <a:bodyPr wrap="square" lIns="73152" rIns="73152" anchor="t" anchorCtr="0">
            <a:spAutoFit/>
          </a:bodyPr>
          <a:lstStyle>
            <a:lvl1pPr marL="285750" marR="0" indent="-285750" algn="l"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Char char="•"/>
              <a:tabLst/>
              <a:defRPr sz="160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Tree>
    <p:extLst>
      <p:ext uri="{BB962C8B-B14F-4D97-AF65-F5344CB8AC3E}">
        <p14:creationId xmlns:p14="http://schemas.microsoft.com/office/powerpoint/2010/main" val="2268525667"/>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3_2 Columns with titles and wayfinder">
    <p:spTree>
      <p:nvGrpSpPr>
        <p:cNvPr id="1" name=""/>
        <p:cNvGrpSpPr/>
        <p:nvPr/>
      </p:nvGrpSpPr>
      <p:grpSpPr>
        <a:xfrm>
          <a:off x="0" y="0"/>
          <a:ext cx="0" cy="0"/>
          <a:chOff x="0" y="0"/>
          <a:chExt cx="0" cy="0"/>
        </a:xfrm>
      </p:grpSpPr>
      <p:sp>
        <p:nvSpPr>
          <p:cNvPr id="14" name="Espace réservé pour une image  14">
            <a:extLst>
              <a:ext uri="{FF2B5EF4-FFF2-40B4-BE49-F238E27FC236}">
                <a16:creationId xmlns:a16="http://schemas.microsoft.com/office/drawing/2014/main" id="{FED061ED-BA65-C042-9851-7C54F10EE628}"/>
              </a:ext>
            </a:extLst>
          </p:cNvPr>
          <p:cNvSpPr>
            <a:spLocks noGrp="1"/>
          </p:cNvSpPr>
          <p:nvPr>
            <p:ph type="pic" sz="quarter" idx="13" hasCustomPrompt="1"/>
          </p:nvPr>
        </p:nvSpPr>
        <p:spPr>
          <a:xfrm>
            <a:off x="0" y="0"/>
            <a:ext cx="6094475" cy="6858000"/>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15" name="Titre 7">
            <a:extLst>
              <a:ext uri="{FF2B5EF4-FFF2-40B4-BE49-F238E27FC236}">
                <a16:creationId xmlns:a16="http://schemas.microsoft.com/office/drawing/2014/main" id="{2F5F1712-657A-944B-B2AD-2420C198C79A}"/>
              </a:ext>
            </a:extLst>
          </p:cNvPr>
          <p:cNvSpPr>
            <a:spLocks noGrp="1"/>
          </p:cNvSpPr>
          <p:nvPr>
            <p:ph type="title" hasCustomPrompt="1"/>
          </p:nvPr>
        </p:nvSpPr>
        <p:spPr>
          <a:xfrm>
            <a:off x="6455663" y="382816"/>
            <a:ext cx="5330953" cy="452432"/>
          </a:xfrm>
        </p:spPr>
        <p:txBody>
          <a:bodyPr/>
          <a:lstStyle>
            <a:lvl1pPr>
              <a:defRPr sz="2600" b="1" cap="none" spc="0">
                <a:solidFill>
                  <a:schemeClr val="tx1">
                    <a:lumMod val="65000"/>
                    <a:lumOff val="35000"/>
                  </a:schemeClr>
                </a:solidFill>
              </a:defRPr>
            </a:lvl1pPr>
          </a:lstStyle>
          <a:p>
            <a:r>
              <a:rPr lang="fr-FR" dirty="0" err="1"/>
              <a:t>Title</a:t>
            </a:r>
            <a:r>
              <a:rPr lang="fr-FR" dirty="0"/>
              <a:t> of the slide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1"/>
                </a:solidFill>
              </a:defRPr>
            </a:lvl1pPr>
          </a:lstStyle>
          <a:p>
            <a:fld id="{D61AABEC-672F-4B68-B914-690DA978312C}" type="slidenum">
              <a:rPr lang="en-GB" smtClean="0"/>
              <a:pPr/>
              <a:t>‹#›</a:t>
            </a:fld>
            <a:r>
              <a:rPr lang="en-GB" dirty="0"/>
              <a:t> ‒ </a:t>
            </a:r>
          </a:p>
        </p:txBody>
      </p:sp>
      <p:sp>
        <p:nvSpPr>
          <p:cNvPr id="19" name="Text Placeholder 9">
            <a:extLst>
              <a:ext uri="{FF2B5EF4-FFF2-40B4-BE49-F238E27FC236}">
                <a16:creationId xmlns:a16="http://schemas.microsoft.com/office/drawing/2014/main" id="{DF0DD6F3-CE20-E146-8CF5-0A382F4B0464}"/>
              </a:ext>
            </a:extLst>
          </p:cNvPr>
          <p:cNvSpPr>
            <a:spLocks noGrp="1"/>
          </p:cNvSpPr>
          <p:nvPr>
            <p:ph type="body" sz="quarter" idx="65" hasCustomPrompt="1"/>
          </p:nvPr>
        </p:nvSpPr>
        <p:spPr>
          <a:xfrm>
            <a:off x="7118018" y="1684580"/>
            <a:ext cx="4668588" cy="830997"/>
          </a:xfrm>
          <a:prstGeom prst="rect">
            <a:avLst/>
          </a:prstGeom>
          <a:solidFill>
            <a:schemeClr val="bg1"/>
          </a:solidFill>
        </p:spPr>
        <p:txBody>
          <a:bodyPr wrap="square" lIns="182880" rIns="0" anchor="ctr" anchorCtr="0">
            <a:spAutoFit/>
          </a:bodyPr>
          <a:lstStyle>
            <a:lvl1pPr marL="0" marR="0" indent="0" algn="l"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None/>
              <a:tabLst/>
              <a:defRPr sz="1200" b="1"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23" name="Text Placeholder 9">
            <a:extLst>
              <a:ext uri="{FF2B5EF4-FFF2-40B4-BE49-F238E27FC236}">
                <a16:creationId xmlns:a16="http://schemas.microsoft.com/office/drawing/2014/main" id="{0F5A3F07-40B0-9D4E-8662-04AFDD31FA36}"/>
              </a:ext>
            </a:extLst>
          </p:cNvPr>
          <p:cNvSpPr>
            <a:spLocks noGrp="1"/>
          </p:cNvSpPr>
          <p:nvPr>
            <p:ph type="body" sz="quarter" idx="66" hasCustomPrompt="1"/>
          </p:nvPr>
        </p:nvSpPr>
        <p:spPr>
          <a:xfrm>
            <a:off x="7118018" y="2783443"/>
            <a:ext cx="4668588" cy="830997"/>
          </a:xfrm>
          <a:prstGeom prst="rect">
            <a:avLst/>
          </a:prstGeom>
          <a:solidFill>
            <a:schemeClr val="bg1"/>
          </a:solidFill>
        </p:spPr>
        <p:txBody>
          <a:bodyPr wrap="square" lIns="182880" rIns="0" anchor="ctr" anchorCtr="0">
            <a:spAutoFit/>
          </a:bodyPr>
          <a:lstStyle>
            <a:lvl1pPr marL="0" marR="0" indent="0" algn="l"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None/>
              <a:tabLst/>
              <a:defRPr sz="1200" b="1"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27" name="Text Placeholder 9">
            <a:extLst>
              <a:ext uri="{FF2B5EF4-FFF2-40B4-BE49-F238E27FC236}">
                <a16:creationId xmlns:a16="http://schemas.microsoft.com/office/drawing/2014/main" id="{471BF57B-6C05-7F44-8C2A-1AAD3BF9BB9F}"/>
              </a:ext>
            </a:extLst>
          </p:cNvPr>
          <p:cNvSpPr>
            <a:spLocks noGrp="1"/>
          </p:cNvSpPr>
          <p:nvPr>
            <p:ph type="body" sz="quarter" idx="67" hasCustomPrompt="1"/>
          </p:nvPr>
        </p:nvSpPr>
        <p:spPr>
          <a:xfrm>
            <a:off x="7118018" y="3883580"/>
            <a:ext cx="4668588" cy="830997"/>
          </a:xfrm>
          <a:prstGeom prst="rect">
            <a:avLst/>
          </a:prstGeom>
          <a:solidFill>
            <a:schemeClr val="bg1"/>
          </a:solidFill>
        </p:spPr>
        <p:txBody>
          <a:bodyPr wrap="square" lIns="182880" rIns="0" anchor="ctr" anchorCtr="0">
            <a:spAutoFit/>
          </a:bodyPr>
          <a:lstStyle>
            <a:lvl1pPr marL="0" marR="0" indent="0" algn="l"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None/>
              <a:tabLst/>
              <a:defRPr sz="1200" b="1"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31" name="Text Placeholder 9">
            <a:extLst>
              <a:ext uri="{FF2B5EF4-FFF2-40B4-BE49-F238E27FC236}">
                <a16:creationId xmlns:a16="http://schemas.microsoft.com/office/drawing/2014/main" id="{AE833A75-1213-6746-89A6-BE375A8A8236}"/>
              </a:ext>
            </a:extLst>
          </p:cNvPr>
          <p:cNvSpPr>
            <a:spLocks noGrp="1"/>
          </p:cNvSpPr>
          <p:nvPr>
            <p:ph type="body" sz="quarter" idx="68" hasCustomPrompt="1"/>
          </p:nvPr>
        </p:nvSpPr>
        <p:spPr>
          <a:xfrm>
            <a:off x="7118018" y="4988891"/>
            <a:ext cx="4668588" cy="830997"/>
          </a:xfrm>
          <a:prstGeom prst="rect">
            <a:avLst/>
          </a:prstGeom>
          <a:solidFill>
            <a:schemeClr val="bg1"/>
          </a:solidFill>
        </p:spPr>
        <p:txBody>
          <a:bodyPr wrap="square" lIns="182880" rIns="0" anchor="ctr" anchorCtr="0">
            <a:spAutoFit/>
          </a:bodyPr>
          <a:lstStyle>
            <a:lvl1pPr marL="0" marR="0" indent="0" algn="l"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None/>
              <a:tabLst/>
              <a:defRPr sz="1200" b="1"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Tree>
    <p:extLst>
      <p:ext uri="{BB962C8B-B14F-4D97-AF65-F5344CB8AC3E}">
        <p14:creationId xmlns:p14="http://schemas.microsoft.com/office/powerpoint/2010/main" val="1546664719"/>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5_2 Columns with titles and wayfinder">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B36838DF-7C51-5F40-A91B-CE3A0C82327B}"/>
              </a:ext>
            </a:extLst>
          </p:cNvPr>
          <p:cNvSpPr/>
          <p:nvPr userDrawn="1"/>
        </p:nvSpPr>
        <p:spPr>
          <a:xfrm>
            <a:off x="0" y="0"/>
            <a:ext cx="12192000" cy="6858000"/>
          </a:xfrm>
          <a:prstGeom prst="rect">
            <a:avLst/>
          </a:prstGeom>
          <a:gradFill>
            <a:gsLst>
              <a:gs pos="0">
                <a:schemeClr val="bg2"/>
              </a:gs>
              <a:gs pos="100000">
                <a:schemeClr val="bg2">
                  <a:lumMod val="5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1"/>
                </a:solidFill>
              </a:defRPr>
            </a:lvl1pPr>
          </a:lstStyle>
          <a:p>
            <a:fld id="{D61AABEC-672F-4B68-B914-690DA978312C}" type="slidenum">
              <a:rPr lang="en-GB" smtClean="0"/>
              <a:pPr/>
              <a:t>‹#›</a:t>
            </a:fld>
            <a:r>
              <a:rPr lang="en-GB" dirty="0"/>
              <a:t> ‒ </a:t>
            </a:r>
          </a:p>
        </p:txBody>
      </p:sp>
      <p:grpSp>
        <p:nvGrpSpPr>
          <p:cNvPr id="33" name="Group 10">
            <a:extLst>
              <a:ext uri="{FF2B5EF4-FFF2-40B4-BE49-F238E27FC236}">
                <a16:creationId xmlns:a16="http://schemas.microsoft.com/office/drawing/2014/main" id="{08B6E51A-3D21-2244-81A6-ABF940FA5FFC}"/>
              </a:ext>
            </a:extLst>
          </p:cNvPr>
          <p:cNvGrpSpPr>
            <a:grpSpLocks/>
          </p:cNvGrpSpPr>
          <p:nvPr userDrawn="1"/>
        </p:nvGrpSpPr>
        <p:grpSpPr bwMode="auto">
          <a:xfrm rot="10800000" flipH="1">
            <a:off x="701006" y="1494906"/>
            <a:ext cx="1299066" cy="1063368"/>
            <a:chOff x="1033" y="1117"/>
            <a:chExt cx="1907" cy="1561"/>
          </a:xfrm>
          <a:solidFill>
            <a:schemeClr val="tx2"/>
          </a:solidFill>
        </p:grpSpPr>
        <p:sp>
          <p:nvSpPr>
            <p:cNvPr id="34" name="Freeform 11">
              <a:extLst>
                <a:ext uri="{FF2B5EF4-FFF2-40B4-BE49-F238E27FC236}">
                  <a16:creationId xmlns:a16="http://schemas.microsoft.com/office/drawing/2014/main" id="{3617F0D7-5B59-5E40-AB93-198DCBCE946F}"/>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Freeform 12">
              <a:extLst>
                <a:ext uri="{FF2B5EF4-FFF2-40B4-BE49-F238E27FC236}">
                  <a16:creationId xmlns:a16="http://schemas.microsoft.com/office/drawing/2014/main" id="{5A204A0C-0A0D-E549-99BA-11753BB14C0B}"/>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36" name="Titre 3">
            <a:extLst>
              <a:ext uri="{FF2B5EF4-FFF2-40B4-BE49-F238E27FC236}">
                <a16:creationId xmlns:a16="http://schemas.microsoft.com/office/drawing/2014/main" id="{3413923B-7302-E34F-A5A8-8E81D9C7B2A1}"/>
              </a:ext>
            </a:extLst>
          </p:cNvPr>
          <p:cNvSpPr>
            <a:spLocks noGrp="1"/>
          </p:cNvSpPr>
          <p:nvPr>
            <p:ph type="title" hasCustomPrompt="1"/>
          </p:nvPr>
        </p:nvSpPr>
        <p:spPr>
          <a:xfrm>
            <a:off x="404786" y="382816"/>
            <a:ext cx="11384280" cy="452432"/>
          </a:xfrm>
        </p:spPr>
        <p:txBody>
          <a:bodyPr/>
          <a:lstStyle>
            <a:lvl1pPr>
              <a:defRPr>
                <a:solidFill>
                  <a:schemeClr val="bg1"/>
                </a:solidFill>
              </a:defRPr>
            </a:lvl1pPr>
          </a:lstStyle>
          <a:p>
            <a:r>
              <a:rPr lang="fr-FR" dirty="0" err="1"/>
              <a:t>Title</a:t>
            </a:r>
            <a:r>
              <a:rPr lang="fr-FR" dirty="0"/>
              <a:t> of the slide</a:t>
            </a:r>
          </a:p>
        </p:txBody>
      </p:sp>
      <p:sp>
        <p:nvSpPr>
          <p:cNvPr id="39" name="Espace réservé du pied de page 4">
            <a:extLst>
              <a:ext uri="{FF2B5EF4-FFF2-40B4-BE49-F238E27FC236}">
                <a16:creationId xmlns:a16="http://schemas.microsoft.com/office/drawing/2014/main" id="{DE0E7E2B-6A4C-AA4E-933E-A461895DF544}"/>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a:t>
            </a:r>
          </a:p>
        </p:txBody>
      </p:sp>
      <p:grpSp>
        <p:nvGrpSpPr>
          <p:cNvPr id="11" name="Group 10">
            <a:extLst>
              <a:ext uri="{FF2B5EF4-FFF2-40B4-BE49-F238E27FC236}">
                <a16:creationId xmlns:a16="http://schemas.microsoft.com/office/drawing/2014/main" id="{302A2560-2FEF-9644-85A0-B0D3C666A216}"/>
              </a:ext>
            </a:extLst>
          </p:cNvPr>
          <p:cNvGrpSpPr/>
          <p:nvPr userDrawn="1"/>
        </p:nvGrpSpPr>
        <p:grpSpPr>
          <a:xfrm>
            <a:off x="11364899" y="6200776"/>
            <a:ext cx="432372" cy="394468"/>
            <a:chOff x="11309880" y="6178130"/>
            <a:chExt cx="490427" cy="447433"/>
          </a:xfrm>
        </p:grpSpPr>
        <p:sp>
          <p:nvSpPr>
            <p:cNvPr id="12" name="Freeform: Shape 6">
              <a:extLst>
                <a:ext uri="{FF2B5EF4-FFF2-40B4-BE49-F238E27FC236}">
                  <a16:creationId xmlns:a16="http://schemas.microsoft.com/office/drawing/2014/main" id="{BC6B7649-2DAC-2942-8DE5-DED27C321E6C}"/>
                </a:ext>
              </a:extLst>
            </p:cNvPr>
            <p:cNvSpPr/>
            <p:nvPr/>
          </p:nvSpPr>
          <p:spPr>
            <a:xfrm>
              <a:off x="11309880" y="6178130"/>
              <a:ext cx="490427" cy="447424"/>
            </a:xfrm>
            <a:custGeom>
              <a:avLst/>
              <a:gdLst>
                <a:gd name="connsiteX0" fmla="*/ 686 w 490426"/>
                <a:gd name="connsiteY0" fmla="*/ 447378 h 447424"/>
                <a:gd name="connsiteX1" fmla="*/ 686 w 490426"/>
                <a:gd name="connsiteY1" fmla="*/ 686 h 447424"/>
                <a:gd name="connsiteX2" fmla="*/ 479355 w 490426"/>
                <a:gd name="connsiteY2" fmla="*/ 686 h 447424"/>
                <a:gd name="connsiteX3" fmla="*/ 431511 w 490426"/>
                <a:gd name="connsiteY3" fmla="*/ 447378 h 447424"/>
                <a:gd name="connsiteX4" fmla="*/ 686 w 490426"/>
                <a:gd name="connsiteY4" fmla="*/ 447378 h 447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26" h="447424">
                  <a:moveTo>
                    <a:pt x="686" y="447378"/>
                  </a:moveTo>
                  <a:lnTo>
                    <a:pt x="686" y="686"/>
                  </a:lnTo>
                  <a:lnTo>
                    <a:pt x="479355" y="686"/>
                  </a:lnTo>
                  <a:cubicBezTo>
                    <a:pt x="500885" y="149663"/>
                    <a:pt x="492440" y="291009"/>
                    <a:pt x="431511" y="447378"/>
                  </a:cubicBezTo>
                  <a:lnTo>
                    <a:pt x="686" y="447378"/>
                  </a:lnTo>
                  <a:close/>
                </a:path>
              </a:pathLst>
            </a:custGeom>
            <a:solidFill>
              <a:srgbClr val="009D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3" name="Freeform: Shape 8">
              <a:extLst>
                <a:ext uri="{FF2B5EF4-FFF2-40B4-BE49-F238E27FC236}">
                  <a16:creationId xmlns:a16="http://schemas.microsoft.com/office/drawing/2014/main" id="{1DFEFCB4-4ACA-EA48-8FBC-63177C069ABE}"/>
                </a:ext>
              </a:extLst>
            </p:cNvPr>
            <p:cNvSpPr/>
            <p:nvPr/>
          </p:nvSpPr>
          <p:spPr>
            <a:xfrm>
              <a:off x="11502079" y="6341710"/>
              <a:ext cx="10980" cy="8235"/>
            </a:xfrm>
            <a:custGeom>
              <a:avLst/>
              <a:gdLst>
                <a:gd name="connsiteX0" fmla="*/ 2708 w 10979"/>
                <a:gd name="connsiteY0" fmla="*/ 5920 h 8234"/>
                <a:gd name="connsiteX1" fmla="*/ 686 w 10979"/>
                <a:gd name="connsiteY1" fmla="*/ 7640 h 8234"/>
                <a:gd name="connsiteX2" fmla="*/ 10943 w 10979"/>
                <a:gd name="connsiteY2" fmla="*/ 3532 h 8234"/>
                <a:gd name="connsiteX3" fmla="*/ 11172 w 10979"/>
                <a:gd name="connsiteY3" fmla="*/ 686 h 8234"/>
                <a:gd name="connsiteX4" fmla="*/ 2708 w 10979"/>
                <a:gd name="connsiteY4" fmla="*/ 5920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8234">
                  <a:moveTo>
                    <a:pt x="2708" y="5920"/>
                  </a:moveTo>
                  <a:lnTo>
                    <a:pt x="686" y="7640"/>
                  </a:lnTo>
                  <a:cubicBezTo>
                    <a:pt x="5133" y="9241"/>
                    <a:pt x="9973" y="6167"/>
                    <a:pt x="10943" y="3532"/>
                  </a:cubicBezTo>
                  <a:lnTo>
                    <a:pt x="11172" y="686"/>
                  </a:lnTo>
                  <a:cubicBezTo>
                    <a:pt x="7640" y="1482"/>
                    <a:pt x="4154" y="3221"/>
                    <a:pt x="2708" y="5920"/>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4" name="Freeform: Shape 11">
              <a:extLst>
                <a:ext uri="{FF2B5EF4-FFF2-40B4-BE49-F238E27FC236}">
                  <a16:creationId xmlns:a16="http://schemas.microsoft.com/office/drawing/2014/main" id="{66309154-3C93-AA4B-8075-4F90FED99286}"/>
                </a:ext>
              </a:extLst>
            </p:cNvPr>
            <p:cNvSpPr/>
            <p:nvPr/>
          </p:nvSpPr>
          <p:spPr>
            <a:xfrm>
              <a:off x="11524752" y="6360604"/>
              <a:ext cx="9150" cy="9150"/>
            </a:xfrm>
            <a:custGeom>
              <a:avLst/>
              <a:gdLst>
                <a:gd name="connsiteX0" fmla="*/ 4200 w 9149"/>
                <a:gd name="connsiteY0" fmla="*/ 906 h 9149"/>
                <a:gd name="connsiteX1" fmla="*/ 686 w 9149"/>
                <a:gd name="connsiteY1" fmla="*/ 686 h 9149"/>
                <a:gd name="connsiteX2" fmla="*/ 4950 w 9149"/>
                <a:gd name="connsiteY2" fmla="*/ 8281 h 9149"/>
                <a:gd name="connsiteX3" fmla="*/ 7576 w 9149"/>
                <a:gd name="connsiteY3" fmla="*/ 8866 h 9149"/>
                <a:gd name="connsiteX4" fmla="*/ 4200 w 9149"/>
                <a:gd name="connsiteY4" fmla="*/ 906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9" h="9149">
                  <a:moveTo>
                    <a:pt x="4200" y="906"/>
                  </a:moveTo>
                  <a:lnTo>
                    <a:pt x="686" y="686"/>
                  </a:lnTo>
                  <a:cubicBezTo>
                    <a:pt x="695" y="3779"/>
                    <a:pt x="1674" y="6286"/>
                    <a:pt x="4950" y="8281"/>
                  </a:cubicBezTo>
                  <a:lnTo>
                    <a:pt x="7576" y="8866"/>
                  </a:lnTo>
                  <a:cubicBezTo>
                    <a:pt x="11172" y="5792"/>
                    <a:pt x="6377" y="2653"/>
                    <a:pt x="4200" y="906"/>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5" name="Freeform: Shape 12">
              <a:extLst>
                <a:ext uri="{FF2B5EF4-FFF2-40B4-BE49-F238E27FC236}">
                  <a16:creationId xmlns:a16="http://schemas.microsoft.com/office/drawing/2014/main" id="{A70E5E73-804A-E74B-8861-93579BD829C5}"/>
                </a:ext>
              </a:extLst>
            </p:cNvPr>
            <p:cNvSpPr/>
            <p:nvPr/>
          </p:nvSpPr>
          <p:spPr>
            <a:xfrm>
              <a:off x="11490340" y="6281696"/>
              <a:ext cx="13725" cy="10065"/>
            </a:xfrm>
            <a:custGeom>
              <a:avLst/>
              <a:gdLst>
                <a:gd name="connsiteX0" fmla="*/ 3303 w 13724"/>
                <a:gd name="connsiteY0" fmla="*/ 7100 h 10064"/>
                <a:gd name="connsiteX1" fmla="*/ 686 w 13724"/>
                <a:gd name="connsiteY1" fmla="*/ 8958 h 10064"/>
                <a:gd name="connsiteX2" fmla="*/ 12325 w 13724"/>
                <a:gd name="connsiteY2" fmla="*/ 4191 h 10064"/>
                <a:gd name="connsiteX3" fmla="*/ 13194 w 13724"/>
                <a:gd name="connsiteY3" fmla="*/ 686 h 10064"/>
                <a:gd name="connsiteX4" fmla="*/ 3303 w 13724"/>
                <a:gd name="connsiteY4" fmla="*/ 7100 h 1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4" h="10064">
                  <a:moveTo>
                    <a:pt x="3303" y="7100"/>
                  </a:moveTo>
                  <a:lnTo>
                    <a:pt x="686" y="8958"/>
                  </a:lnTo>
                  <a:cubicBezTo>
                    <a:pt x="6030" y="10870"/>
                    <a:pt x="10403" y="8034"/>
                    <a:pt x="12325" y="4191"/>
                  </a:cubicBezTo>
                  <a:lnTo>
                    <a:pt x="13194" y="686"/>
                  </a:lnTo>
                  <a:cubicBezTo>
                    <a:pt x="8948" y="1629"/>
                    <a:pt x="5673" y="1601"/>
                    <a:pt x="3303" y="7100"/>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6" name="Freeform: Shape 13">
              <a:extLst>
                <a:ext uri="{FF2B5EF4-FFF2-40B4-BE49-F238E27FC236}">
                  <a16:creationId xmlns:a16="http://schemas.microsoft.com/office/drawing/2014/main" id="{962D3D25-AF5E-0C41-BF41-6BD18B21BE21}"/>
                </a:ext>
              </a:extLst>
            </p:cNvPr>
            <p:cNvSpPr/>
            <p:nvPr/>
          </p:nvSpPr>
          <p:spPr>
            <a:xfrm>
              <a:off x="11483340" y="6302842"/>
              <a:ext cx="10980" cy="9150"/>
            </a:xfrm>
            <a:custGeom>
              <a:avLst/>
              <a:gdLst>
                <a:gd name="connsiteX0" fmla="*/ 10577 w 10979"/>
                <a:gd name="connsiteY0" fmla="*/ 3568 h 9149"/>
                <a:gd name="connsiteX1" fmla="*/ 9799 w 10979"/>
                <a:gd name="connsiteY1" fmla="*/ 686 h 9149"/>
                <a:gd name="connsiteX2" fmla="*/ 686 w 10979"/>
                <a:gd name="connsiteY2" fmla="*/ 6441 h 9149"/>
                <a:gd name="connsiteX3" fmla="*/ 686 w 10979"/>
                <a:gd name="connsiteY3" fmla="*/ 8720 h 9149"/>
                <a:gd name="connsiteX4" fmla="*/ 10577 w 10979"/>
                <a:gd name="connsiteY4" fmla="*/ 3568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9149">
                  <a:moveTo>
                    <a:pt x="10577" y="3568"/>
                  </a:moveTo>
                  <a:lnTo>
                    <a:pt x="9799" y="686"/>
                  </a:lnTo>
                  <a:cubicBezTo>
                    <a:pt x="5554" y="1638"/>
                    <a:pt x="2416" y="3202"/>
                    <a:pt x="686" y="6441"/>
                  </a:cubicBezTo>
                  <a:lnTo>
                    <a:pt x="686" y="8720"/>
                  </a:lnTo>
                  <a:cubicBezTo>
                    <a:pt x="6021" y="10623"/>
                    <a:pt x="8857" y="5838"/>
                    <a:pt x="10577" y="3568"/>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Freeform: Shape 14">
              <a:extLst>
                <a:ext uri="{FF2B5EF4-FFF2-40B4-BE49-F238E27FC236}">
                  <a16:creationId xmlns:a16="http://schemas.microsoft.com/office/drawing/2014/main" id="{D02D37E2-10A4-9E46-8A2E-6EA8E48BC707}"/>
                </a:ext>
              </a:extLst>
            </p:cNvPr>
            <p:cNvSpPr/>
            <p:nvPr/>
          </p:nvSpPr>
          <p:spPr>
            <a:xfrm>
              <a:off x="11480056" y="6325904"/>
              <a:ext cx="12810" cy="8235"/>
            </a:xfrm>
            <a:custGeom>
              <a:avLst/>
              <a:gdLst>
                <a:gd name="connsiteX0" fmla="*/ 686 w 12809"/>
                <a:gd name="connsiteY0" fmla="*/ 6492 h 8234"/>
                <a:gd name="connsiteX1" fmla="*/ 2443 w 12809"/>
                <a:gd name="connsiteY1" fmla="*/ 7544 h 8234"/>
                <a:gd name="connsiteX2" fmla="*/ 10120 w 12809"/>
                <a:gd name="connsiteY2" fmla="*/ 2832 h 8234"/>
                <a:gd name="connsiteX3" fmla="*/ 12370 w 12809"/>
                <a:gd name="connsiteY3" fmla="*/ 864 h 8234"/>
                <a:gd name="connsiteX4" fmla="*/ 686 w 12809"/>
                <a:gd name="connsiteY4" fmla="*/ 6492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686" y="6492"/>
                  </a:moveTo>
                  <a:lnTo>
                    <a:pt x="2443" y="7544"/>
                  </a:lnTo>
                  <a:cubicBezTo>
                    <a:pt x="8290" y="9456"/>
                    <a:pt x="8674" y="4735"/>
                    <a:pt x="10120" y="2832"/>
                  </a:cubicBezTo>
                  <a:lnTo>
                    <a:pt x="12370" y="864"/>
                  </a:lnTo>
                  <a:cubicBezTo>
                    <a:pt x="6954" y="-206"/>
                    <a:pt x="2123" y="3783"/>
                    <a:pt x="686" y="6492"/>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8" name="Freeform: Shape 15">
              <a:extLst>
                <a:ext uri="{FF2B5EF4-FFF2-40B4-BE49-F238E27FC236}">
                  <a16:creationId xmlns:a16="http://schemas.microsoft.com/office/drawing/2014/main" id="{5AEC6994-EC52-5F48-8DB8-8892B715D9C5}"/>
                </a:ext>
              </a:extLst>
            </p:cNvPr>
            <p:cNvSpPr/>
            <p:nvPr/>
          </p:nvSpPr>
          <p:spPr>
            <a:xfrm>
              <a:off x="11512418" y="6248710"/>
              <a:ext cx="12810" cy="8235"/>
            </a:xfrm>
            <a:custGeom>
              <a:avLst/>
              <a:gdLst>
                <a:gd name="connsiteX0" fmla="*/ 2791 w 12809"/>
                <a:gd name="connsiteY0" fmla="*/ 816 h 8234"/>
                <a:gd name="connsiteX1" fmla="*/ 686 w 12809"/>
                <a:gd name="connsiteY1" fmla="*/ 1822 h 8234"/>
                <a:gd name="connsiteX2" fmla="*/ 11840 w 12809"/>
                <a:gd name="connsiteY2" fmla="*/ 6727 h 8234"/>
                <a:gd name="connsiteX3" fmla="*/ 12151 w 12809"/>
                <a:gd name="connsiteY3" fmla="*/ 3186 h 8234"/>
                <a:gd name="connsiteX4" fmla="*/ 2791 w 12809"/>
                <a:gd name="connsiteY4" fmla="*/ 816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2791" y="816"/>
                  </a:moveTo>
                  <a:lnTo>
                    <a:pt x="686" y="1822"/>
                  </a:lnTo>
                  <a:cubicBezTo>
                    <a:pt x="1263" y="5546"/>
                    <a:pt x="9717" y="9700"/>
                    <a:pt x="11840" y="6727"/>
                  </a:cubicBezTo>
                  <a:lnTo>
                    <a:pt x="12151" y="3186"/>
                  </a:lnTo>
                  <a:cubicBezTo>
                    <a:pt x="9388" y="1310"/>
                    <a:pt x="6551" y="313"/>
                    <a:pt x="2791" y="816"/>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Freeform: Shape 16">
              <a:extLst>
                <a:ext uri="{FF2B5EF4-FFF2-40B4-BE49-F238E27FC236}">
                  <a16:creationId xmlns:a16="http://schemas.microsoft.com/office/drawing/2014/main" id="{1D76A416-B036-4B44-A93B-4A8EF0B31A9B}"/>
                </a:ext>
              </a:extLst>
            </p:cNvPr>
            <p:cNvSpPr/>
            <p:nvPr/>
          </p:nvSpPr>
          <p:spPr>
            <a:xfrm>
              <a:off x="11538797" y="6238317"/>
              <a:ext cx="8235" cy="12810"/>
            </a:xfrm>
            <a:custGeom>
              <a:avLst/>
              <a:gdLst>
                <a:gd name="connsiteX0" fmla="*/ 5773 w 8234"/>
                <a:gd name="connsiteY0" fmla="*/ 1674 h 12809"/>
                <a:gd name="connsiteX1" fmla="*/ 2525 w 8234"/>
                <a:gd name="connsiteY1" fmla="*/ 686 h 12809"/>
                <a:gd name="connsiteX2" fmla="*/ 1692 w 8234"/>
                <a:gd name="connsiteY2" fmla="*/ 9324 h 12809"/>
                <a:gd name="connsiteX3" fmla="*/ 3376 w 8234"/>
                <a:gd name="connsiteY3" fmla="*/ 12700 h 12809"/>
                <a:gd name="connsiteX4" fmla="*/ 5773 w 8234"/>
                <a:gd name="connsiteY4" fmla="*/ 1674 h 1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4" h="12809">
                  <a:moveTo>
                    <a:pt x="5773" y="1674"/>
                  </a:moveTo>
                  <a:lnTo>
                    <a:pt x="2525" y="686"/>
                  </a:lnTo>
                  <a:cubicBezTo>
                    <a:pt x="777" y="3157"/>
                    <a:pt x="-147" y="5051"/>
                    <a:pt x="1692" y="9324"/>
                  </a:cubicBezTo>
                  <a:lnTo>
                    <a:pt x="3376" y="12700"/>
                  </a:lnTo>
                  <a:cubicBezTo>
                    <a:pt x="7228" y="8958"/>
                    <a:pt x="11025" y="5408"/>
                    <a:pt x="5773" y="1674"/>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0" name="Freeform: Shape 17">
              <a:extLst>
                <a:ext uri="{FF2B5EF4-FFF2-40B4-BE49-F238E27FC236}">
                  <a16:creationId xmlns:a16="http://schemas.microsoft.com/office/drawing/2014/main" id="{18F847F1-8C15-C041-A79C-EECF9674AAB8}"/>
                </a:ext>
              </a:extLst>
            </p:cNvPr>
            <p:cNvSpPr/>
            <p:nvPr/>
          </p:nvSpPr>
          <p:spPr>
            <a:xfrm>
              <a:off x="11565505" y="6216148"/>
              <a:ext cx="92412" cy="236064"/>
            </a:xfrm>
            <a:custGeom>
              <a:avLst/>
              <a:gdLst>
                <a:gd name="connsiteX0" fmla="*/ 59144 w 92412"/>
                <a:gd name="connsiteY0" fmla="*/ 101773 h 236064"/>
                <a:gd name="connsiteX1" fmla="*/ 42885 w 92412"/>
                <a:gd name="connsiteY1" fmla="*/ 97628 h 236064"/>
                <a:gd name="connsiteX2" fmla="*/ 62520 w 92412"/>
                <a:gd name="connsiteY2" fmla="*/ 93803 h 236064"/>
                <a:gd name="connsiteX3" fmla="*/ 64561 w 92412"/>
                <a:gd name="connsiteY3" fmla="*/ 97317 h 236064"/>
                <a:gd name="connsiteX4" fmla="*/ 59144 w 92412"/>
                <a:gd name="connsiteY4" fmla="*/ 101773 h 236064"/>
                <a:gd name="connsiteX5" fmla="*/ 83427 w 92412"/>
                <a:gd name="connsiteY5" fmla="*/ 106036 h 236064"/>
                <a:gd name="connsiteX6" fmla="*/ 78578 w 92412"/>
                <a:gd name="connsiteY6" fmla="*/ 87966 h 236064"/>
                <a:gd name="connsiteX7" fmla="*/ 82833 w 92412"/>
                <a:gd name="connsiteY7" fmla="*/ 80746 h 236064"/>
                <a:gd name="connsiteX8" fmla="*/ 81945 w 92412"/>
                <a:gd name="connsiteY8" fmla="*/ 58897 h 236064"/>
                <a:gd name="connsiteX9" fmla="*/ 83775 w 92412"/>
                <a:gd name="connsiteY9" fmla="*/ 57067 h 236064"/>
                <a:gd name="connsiteX10" fmla="*/ 81945 w 92412"/>
                <a:gd name="connsiteY10" fmla="*/ 50735 h 236064"/>
                <a:gd name="connsiteX11" fmla="*/ 80399 w 92412"/>
                <a:gd name="connsiteY11" fmla="*/ 41439 h 236064"/>
                <a:gd name="connsiteX12" fmla="*/ 77160 w 92412"/>
                <a:gd name="connsiteY12" fmla="*/ 34128 h 236064"/>
                <a:gd name="connsiteX13" fmla="*/ 78697 w 92412"/>
                <a:gd name="connsiteY13" fmla="*/ 30843 h 236064"/>
                <a:gd name="connsiteX14" fmla="*/ 73262 w 92412"/>
                <a:gd name="connsiteY14" fmla="*/ 27650 h 236064"/>
                <a:gd name="connsiteX15" fmla="*/ 68477 w 92412"/>
                <a:gd name="connsiteY15" fmla="*/ 24768 h 236064"/>
                <a:gd name="connsiteX16" fmla="*/ 67223 w 92412"/>
                <a:gd name="connsiteY16" fmla="*/ 20486 h 236064"/>
                <a:gd name="connsiteX17" fmla="*/ 63206 w 92412"/>
                <a:gd name="connsiteY17" fmla="*/ 22343 h 236064"/>
                <a:gd name="connsiteX18" fmla="*/ 62346 w 92412"/>
                <a:gd name="connsiteY18" fmla="*/ 17128 h 236064"/>
                <a:gd name="connsiteX19" fmla="*/ 56939 w 92412"/>
                <a:gd name="connsiteY19" fmla="*/ 19315 h 236064"/>
                <a:gd name="connsiteX20" fmla="*/ 53956 w 92412"/>
                <a:gd name="connsiteY20" fmla="*/ 12581 h 236064"/>
                <a:gd name="connsiteX21" fmla="*/ 51046 w 92412"/>
                <a:gd name="connsiteY21" fmla="*/ 13212 h 236064"/>
                <a:gd name="connsiteX22" fmla="*/ 46856 w 92412"/>
                <a:gd name="connsiteY22" fmla="*/ 16524 h 236064"/>
                <a:gd name="connsiteX23" fmla="*/ 46774 w 92412"/>
                <a:gd name="connsiteY23" fmla="*/ 10192 h 236064"/>
                <a:gd name="connsiteX24" fmla="*/ 44788 w 92412"/>
                <a:gd name="connsiteY24" fmla="*/ 9195 h 236064"/>
                <a:gd name="connsiteX25" fmla="*/ 41357 w 92412"/>
                <a:gd name="connsiteY25" fmla="*/ 7612 h 236064"/>
                <a:gd name="connsiteX26" fmla="*/ 36407 w 92412"/>
                <a:gd name="connsiteY26" fmla="*/ 9634 h 236064"/>
                <a:gd name="connsiteX27" fmla="*/ 38484 w 92412"/>
                <a:gd name="connsiteY27" fmla="*/ 3678 h 236064"/>
                <a:gd name="connsiteX28" fmla="*/ 32289 w 92412"/>
                <a:gd name="connsiteY28" fmla="*/ 10870 h 236064"/>
                <a:gd name="connsiteX29" fmla="*/ 28666 w 92412"/>
                <a:gd name="connsiteY29" fmla="*/ 11592 h 236064"/>
                <a:gd name="connsiteX30" fmla="*/ 35108 w 92412"/>
                <a:gd name="connsiteY30" fmla="*/ 2726 h 236064"/>
                <a:gd name="connsiteX31" fmla="*/ 28355 w 92412"/>
                <a:gd name="connsiteY31" fmla="*/ 8921 h 236064"/>
                <a:gd name="connsiteX32" fmla="*/ 23076 w 92412"/>
                <a:gd name="connsiteY32" fmla="*/ 9753 h 236064"/>
                <a:gd name="connsiteX33" fmla="*/ 24796 w 92412"/>
                <a:gd name="connsiteY33" fmla="*/ 2013 h 236064"/>
                <a:gd name="connsiteX34" fmla="*/ 23057 w 92412"/>
                <a:gd name="connsiteY34" fmla="*/ 6038 h 236064"/>
                <a:gd name="connsiteX35" fmla="*/ 22234 w 92412"/>
                <a:gd name="connsiteY35" fmla="*/ 1738 h 236064"/>
                <a:gd name="connsiteX36" fmla="*/ 19141 w 92412"/>
                <a:gd name="connsiteY36" fmla="*/ 11867 h 236064"/>
                <a:gd name="connsiteX37" fmla="*/ 17028 w 92412"/>
                <a:gd name="connsiteY37" fmla="*/ 2150 h 236064"/>
                <a:gd name="connsiteX38" fmla="*/ 11007 w 92412"/>
                <a:gd name="connsiteY38" fmla="*/ 11583 h 236064"/>
                <a:gd name="connsiteX39" fmla="*/ 7988 w 92412"/>
                <a:gd name="connsiteY39" fmla="*/ 12288 h 236064"/>
                <a:gd name="connsiteX40" fmla="*/ 5499 w 92412"/>
                <a:gd name="connsiteY40" fmla="*/ 2699 h 236064"/>
                <a:gd name="connsiteX41" fmla="*/ 1336 w 92412"/>
                <a:gd name="connsiteY41" fmla="*/ 231324 h 236064"/>
                <a:gd name="connsiteX42" fmla="*/ 686 w 92412"/>
                <a:gd name="connsiteY42" fmla="*/ 235359 h 236064"/>
                <a:gd name="connsiteX43" fmla="*/ 21621 w 92412"/>
                <a:gd name="connsiteY43" fmla="*/ 233191 h 236064"/>
                <a:gd name="connsiteX44" fmla="*/ 69181 w 92412"/>
                <a:gd name="connsiteY44" fmla="*/ 235753 h 236064"/>
                <a:gd name="connsiteX45" fmla="*/ 80216 w 92412"/>
                <a:gd name="connsiteY45" fmla="*/ 234051 h 236064"/>
                <a:gd name="connsiteX46" fmla="*/ 55283 w 92412"/>
                <a:gd name="connsiteY46" fmla="*/ 227381 h 236064"/>
                <a:gd name="connsiteX47" fmla="*/ 35959 w 92412"/>
                <a:gd name="connsiteY47" fmla="*/ 212567 h 236064"/>
                <a:gd name="connsiteX48" fmla="*/ 31457 w 92412"/>
                <a:gd name="connsiteY48" fmla="*/ 199959 h 236064"/>
                <a:gd name="connsiteX49" fmla="*/ 31649 w 92412"/>
                <a:gd name="connsiteY49" fmla="*/ 182565 h 236064"/>
                <a:gd name="connsiteX50" fmla="*/ 41476 w 92412"/>
                <a:gd name="connsiteY50" fmla="*/ 178988 h 236064"/>
                <a:gd name="connsiteX51" fmla="*/ 76565 w 92412"/>
                <a:gd name="connsiteY51" fmla="*/ 176792 h 236064"/>
                <a:gd name="connsiteX52" fmla="*/ 79045 w 92412"/>
                <a:gd name="connsiteY52" fmla="*/ 163671 h 236064"/>
                <a:gd name="connsiteX53" fmla="*/ 79639 w 92412"/>
                <a:gd name="connsiteY53" fmla="*/ 155518 h 236064"/>
                <a:gd name="connsiteX54" fmla="*/ 82238 w 92412"/>
                <a:gd name="connsiteY54" fmla="*/ 149132 h 236064"/>
                <a:gd name="connsiteX55" fmla="*/ 77160 w 92412"/>
                <a:gd name="connsiteY55" fmla="*/ 143816 h 236064"/>
                <a:gd name="connsiteX56" fmla="*/ 84836 w 92412"/>
                <a:gd name="connsiteY56" fmla="*/ 137201 h 236064"/>
                <a:gd name="connsiteX57" fmla="*/ 81177 w 92412"/>
                <a:gd name="connsiteY57" fmla="*/ 128929 h 236064"/>
                <a:gd name="connsiteX58" fmla="*/ 91928 w 92412"/>
                <a:gd name="connsiteY58" fmla="*/ 121362 h 236064"/>
                <a:gd name="connsiteX59" fmla="*/ 83427 w 92412"/>
                <a:gd name="connsiteY59" fmla="*/ 106036 h 2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2412" h="236064">
                  <a:moveTo>
                    <a:pt x="59144" y="101773"/>
                  </a:moveTo>
                  <a:cubicBezTo>
                    <a:pt x="52117" y="103365"/>
                    <a:pt x="41494" y="98552"/>
                    <a:pt x="42885" y="97628"/>
                  </a:cubicBezTo>
                  <a:cubicBezTo>
                    <a:pt x="46472" y="95212"/>
                    <a:pt x="54633" y="90976"/>
                    <a:pt x="62520" y="93803"/>
                  </a:cubicBezTo>
                  <a:cubicBezTo>
                    <a:pt x="63865" y="94270"/>
                    <a:pt x="64414" y="95606"/>
                    <a:pt x="64561" y="97317"/>
                  </a:cubicBezTo>
                  <a:cubicBezTo>
                    <a:pt x="64917" y="101324"/>
                    <a:pt x="61678" y="101425"/>
                    <a:pt x="59144" y="101773"/>
                  </a:cubicBezTo>
                  <a:moveTo>
                    <a:pt x="83427" y="106036"/>
                  </a:moveTo>
                  <a:cubicBezTo>
                    <a:pt x="79768" y="101141"/>
                    <a:pt x="72823" y="94453"/>
                    <a:pt x="78578" y="87966"/>
                  </a:cubicBezTo>
                  <a:cubicBezTo>
                    <a:pt x="81588" y="85669"/>
                    <a:pt x="82485" y="83930"/>
                    <a:pt x="82833" y="80746"/>
                  </a:cubicBezTo>
                  <a:cubicBezTo>
                    <a:pt x="84059" y="69730"/>
                    <a:pt x="83491" y="64945"/>
                    <a:pt x="81945" y="58897"/>
                  </a:cubicBezTo>
                  <a:cubicBezTo>
                    <a:pt x="82211" y="58357"/>
                    <a:pt x="83354" y="59034"/>
                    <a:pt x="83775" y="57067"/>
                  </a:cubicBezTo>
                  <a:cubicBezTo>
                    <a:pt x="84919" y="51760"/>
                    <a:pt x="81945" y="50735"/>
                    <a:pt x="81945" y="50735"/>
                  </a:cubicBezTo>
                  <a:cubicBezTo>
                    <a:pt x="84196" y="48768"/>
                    <a:pt x="83986" y="41375"/>
                    <a:pt x="80399" y="41439"/>
                  </a:cubicBezTo>
                  <a:cubicBezTo>
                    <a:pt x="82366" y="38209"/>
                    <a:pt x="80673" y="32994"/>
                    <a:pt x="77160" y="34128"/>
                  </a:cubicBezTo>
                  <a:cubicBezTo>
                    <a:pt x="77160" y="34128"/>
                    <a:pt x="78944" y="33204"/>
                    <a:pt x="78697" y="30843"/>
                  </a:cubicBezTo>
                  <a:cubicBezTo>
                    <a:pt x="78230" y="26150"/>
                    <a:pt x="71524" y="30752"/>
                    <a:pt x="73262" y="27650"/>
                  </a:cubicBezTo>
                  <a:cubicBezTo>
                    <a:pt x="74177" y="26022"/>
                    <a:pt x="70407" y="20477"/>
                    <a:pt x="68477" y="24768"/>
                  </a:cubicBezTo>
                  <a:cubicBezTo>
                    <a:pt x="67342" y="24018"/>
                    <a:pt x="69273" y="21328"/>
                    <a:pt x="67223" y="20486"/>
                  </a:cubicBezTo>
                  <a:cubicBezTo>
                    <a:pt x="66025" y="20541"/>
                    <a:pt x="64762" y="21492"/>
                    <a:pt x="63206" y="22343"/>
                  </a:cubicBezTo>
                  <a:cubicBezTo>
                    <a:pt x="62786" y="20559"/>
                    <a:pt x="64625" y="19626"/>
                    <a:pt x="62346" y="17128"/>
                  </a:cubicBezTo>
                  <a:cubicBezTo>
                    <a:pt x="59272" y="14987"/>
                    <a:pt x="59062" y="18153"/>
                    <a:pt x="56939" y="19315"/>
                  </a:cubicBezTo>
                  <a:cubicBezTo>
                    <a:pt x="53014" y="18427"/>
                    <a:pt x="62301" y="16103"/>
                    <a:pt x="53956" y="12581"/>
                  </a:cubicBezTo>
                  <a:cubicBezTo>
                    <a:pt x="51824" y="17686"/>
                    <a:pt x="51998" y="13907"/>
                    <a:pt x="51046" y="13212"/>
                  </a:cubicBezTo>
                  <a:cubicBezTo>
                    <a:pt x="50479" y="12791"/>
                    <a:pt x="49198" y="14136"/>
                    <a:pt x="46856" y="16524"/>
                  </a:cubicBezTo>
                  <a:cubicBezTo>
                    <a:pt x="48082" y="13148"/>
                    <a:pt x="50891" y="8994"/>
                    <a:pt x="46774" y="10192"/>
                  </a:cubicBezTo>
                  <a:cubicBezTo>
                    <a:pt x="42089" y="12297"/>
                    <a:pt x="44843" y="9543"/>
                    <a:pt x="44788" y="9195"/>
                  </a:cubicBezTo>
                  <a:cubicBezTo>
                    <a:pt x="48841" y="7365"/>
                    <a:pt x="41046" y="3010"/>
                    <a:pt x="41357" y="7612"/>
                  </a:cubicBezTo>
                  <a:cubicBezTo>
                    <a:pt x="41256" y="10741"/>
                    <a:pt x="34504" y="13413"/>
                    <a:pt x="36407" y="9634"/>
                  </a:cubicBezTo>
                  <a:cubicBezTo>
                    <a:pt x="37679" y="4876"/>
                    <a:pt x="43507" y="12150"/>
                    <a:pt x="38484" y="3678"/>
                  </a:cubicBezTo>
                  <a:cubicBezTo>
                    <a:pt x="35355" y="7228"/>
                    <a:pt x="32811" y="9570"/>
                    <a:pt x="32289" y="10870"/>
                  </a:cubicBezTo>
                  <a:cubicBezTo>
                    <a:pt x="29856" y="20605"/>
                    <a:pt x="31201" y="11730"/>
                    <a:pt x="28666" y="11592"/>
                  </a:cubicBezTo>
                  <a:cubicBezTo>
                    <a:pt x="32042" y="9341"/>
                    <a:pt x="36379" y="5325"/>
                    <a:pt x="35108" y="2726"/>
                  </a:cubicBezTo>
                  <a:cubicBezTo>
                    <a:pt x="31448" y="2452"/>
                    <a:pt x="23039" y="8427"/>
                    <a:pt x="28355" y="8921"/>
                  </a:cubicBezTo>
                  <a:cubicBezTo>
                    <a:pt x="27953" y="10815"/>
                    <a:pt x="24869" y="13065"/>
                    <a:pt x="23076" y="9753"/>
                  </a:cubicBezTo>
                  <a:cubicBezTo>
                    <a:pt x="26031" y="8976"/>
                    <a:pt x="31118" y="-943"/>
                    <a:pt x="24796" y="2013"/>
                  </a:cubicBezTo>
                  <a:cubicBezTo>
                    <a:pt x="24192" y="2607"/>
                    <a:pt x="24192" y="4373"/>
                    <a:pt x="23057" y="6038"/>
                  </a:cubicBezTo>
                  <a:cubicBezTo>
                    <a:pt x="21557" y="4684"/>
                    <a:pt x="22755" y="2589"/>
                    <a:pt x="22234" y="1738"/>
                  </a:cubicBezTo>
                  <a:cubicBezTo>
                    <a:pt x="17192" y="-2910"/>
                    <a:pt x="18949" y="9195"/>
                    <a:pt x="19141" y="11867"/>
                  </a:cubicBezTo>
                  <a:cubicBezTo>
                    <a:pt x="12544" y="7786"/>
                    <a:pt x="18739" y="8921"/>
                    <a:pt x="17028" y="2150"/>
                  </a:cubicBezTo>
                  <a:cubicBezTo>
                    <a:pt x="11565" y="3138"/>
                    <a:pt x="10092" y="5462"/>
                    <a:pt x="11007" y="11583"/>
                  </a:cubicBezTo>
                  <a:cubicBezTo>
                    <a:pt x="10266" y="13056"/>
                    <a:pt x="8894" y="16442"/>
                    <a:pt x="7988" y="12288"/>
                  </a:cubicBezTo>
                  <a:cubicBezTo>
                    <a:pt x="10943" y="8417"/>
                    <a:pt x="10659" y="2854"/>
                    <a:pt x="5499" y="2699"/>
                  </a:cubicBezTo>
                  <a:cubicBezTo>
                    <a:pt x="13825" y="78862"/>
                    <a:pt x="13212" y="155839"/>
                    <a:pt x="1336" y="231324"/>
                  </a:cubicBezTo>
                  <a:lnTo>
                    <a:pt x="686" y="235359"/>
                  </a:lnTo>
                  <a:cubicBezTo>
                    <a:pt x="6670" y="235295"/>
                    <a:pt x="15344" y="233511"/>
                    <a:pt x="21621" y="233191"/>
                  </a:cubicBezTo>
                  <a:cubicBezTo>
                    <a:pt x="39673" y="233795"/>
                    <a:pt x="39307" y="236146"/>
                    <a:pt x="69181" y="235753"/>
                  </a:cubicBezTo>
                  <a:cubicBezTo>
                    <a:pt x="76062" y="235076"/>
                    <a:pt x="77992" y="233959"/>
                    <a:pt x="80216" y="234051"/>
                  </a:cubicBezTo>
                  <a:cubicBezTo>
                    <a:pt x="78029" y="224819"/>
                    <a:pt x="62941" y="230052"/>
                    <a:pt x="55283" y="227381"/>
                  </a:cubicBezTo>
                  <a:cubicBezTo>
                    <a:pt x="42308" y="226127"/>
                    <a:pt x="40076" y="218332"/>
                    <a:pt x="35959" y="212567"/>
                  </a:cubicBezTo>
                  <a:cubicBezTo>
                    <a:pt x="34083" y="209347"/>
                    <a:pt x="31384" y="205311"/>
                    <a:pt x="31457" y="199959"/>
                  </a:cubicBezTo>
                  <a:cubicBezTo>
                    <a:pt x="30450" y="193023"/>
                    <a:pt x="31786" y="189354"/>
                    <a:pt x="31649" y="182565"/>
                  </a:cubicBezTo>
                  <a:cubicBezTo>
                    <a:pt x="32244" y="177551"/>
                    <a:pt x="37944" y="178567"/>
                    <a:pt x="41476" y="178988"/>
                  </a:cubicBezTo>
                  <a:cubicBezTo>
                    <a:pt x="52712" y="180104"/>
                    <a:pt x="71597" y="178283"/>
                    <a:pt x="76565" y="176792"/>
                  </a:cubicBezTo>
                  <a:cubicBezTo>
                    <a:pt x="83674" y="174641"/>
                    <a:pt x="83839" y="170240"/>
                    <a:pt x="79045" y="163671"/>
                  </a:cubicBezTo>
                  <a:cubicBezTo>
                    <a:pt x="78020" y="160423"/>
                    <a:pt x="78203" y="158410"/>
                    <a:pt x="79639" y="155518"/>
                  </a:cubicBezTo>
                  <a:cubicBezTo>
                    <a:pt x="81597" y="153322"/>
                    <a:pt x="84123" y="151849"/>
                    <a:pt x="82238" y="149132"/>
                  </a:cubicBezTo>
                  <a:cubicBezTo>
                    <a:pt x="82238" y="149132"/>
                    <a:pt x="65924" y="145710"/>
                    <a:pt x="77160" y="143816"/>
                  </a:cubicBezTo>
                  <a:cubicBezTo>
                    <a:pt x="88661" y="141885"/>
                    <a:pt x="84836" y="137201"/>
                    <a:pt x="84836" y="137201"/>
                  </a:cubicBezTo>
                  <a:cubicBezTo>
                    <a:pt x="84836" y="137201"/>
                    <a:pt x="82942" y="132470"/>
                    <a:pt x="81177" y="128929"/>
                  </a:cubicBezTo>
                  <a:cubicBezTo>
                    <a:pt x="79877" y="126321"/>
                    <a:pt x="90747" y="125498"/>
                    <a:pt x="91928" y="121362"/>
                  </a:cubicBezTo>
                  <a:cubicBezTo>
                    <a:pt x="94526" y="117849"/>
                    <a:pt x="86291" y="109980"/>
                    <a:pt x="83427" y="106036"/>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Freeform: Shape 18">
              <a:extLst>
                <a:ext uri="{FF2B5EF4-FFF2-40B4-BE49-F238E27FC236}">
                  <a16:creationId xmlns:a16="http://schemas.microsoft.com/office/drawing/2014/main" id="{F956AC18-16F2-4B48-AF42-78C29DB6BD54}"/>
                </a:ext>
              </a:extLst>
            </p:cNvPr>
            <p:cNvSpPr/>
            <p:nvPr/>
          </p:nvSpPr>
          <p:spPr>
            <a:xfrm>
              <a:off x="11309880" y="6178139"/>
              <a:ext cx="261683" cy="447424"/>
            </a:xfrm>
            <a:custGeom>
              <a:avLst/>
              <a:gdLst>
                <a:gd name="connsiteX0" fmla="*/ 256312 w 261682"/>
                <a:gd name="connsiteY0" fmla="*/ 273395 h 447424"/>
                <a:gd name="connsiteX1" fmla="*/ 208193 w 261682"/>
                <a:gd name="connsiteY1" fmla="*/ 447378 h 447424"/>
                <a:gd name="connsiteX2" fmla="*/ 208166 w 261682"/>
                <a:gd name="connsiteY2" fmla="*/ 447378 h 447424"/>
                <a:gd name="connsiteX3" fmla="*/ 686 w 261682"/>
                <a:gd name="connsiteY3" fmla="*/ 447378 h 447424"/>
                <a:gd name="connsiteX4" fmla="*/ 686 w 261682"/>
                <a:gd name="connsiteY4" fmla="*/ 686 h 447424"/>
                <a:gd name="connsiteX5" fmla="*/ 256037 w 261682"/>
                <a:gd name="connsiteY5" fmla="*/ 686 h 447424"/>
                <a:gd name="connsiteX6" fmla="*/ 261088 w 261682"/>
                <a:gd name="connsiteY6" fmla="*/ 40744 h 447424"/>
                <a:gd name="connsiteX7" fmla="*/ 257126 w 261682"/>
                <a:gd name="connsiteY7" fmla="*/ 45676 h 447424"/>
                <a:gd name="connsiteX8" fmla="*/ 259313 w 261682"/>
                <a:gd name="connsiteY8" fmla="*/ 50534 h 447424"/>
                <a:gd name="connsiteX9" fmla="*/ 257410 w 261682"/>
                <a:gd name="connsiteY9" fmla="*/ 51440 h 447424"/>
                <a:gd name="connsiteX10" fmla="*/ 255296 w 261682"/>
                <a:gd name="connsiteY10" fmla="*/ 48494 h 447424"/>
                <a:gd name="connsiteX11" fmla="*/ 249660 w 261682"/>
                <a:gd name="connsiteY11" fmla="*/ 42656 h 447424"/>
                <a:gd name="connsiteX12" fmla="*/ 251847 w 261682"/>
                <a:gd name="connsiteY12" fmla="*/ 52648 h 447424"/>
                <a:gd name="connsiteX13" fmla="*/ 243841 w 261682"/>
                <a:gd name="connsiteY13" fmla="*/ 50461 h 447424"/>
                <a:gd name="connsiteX14" fmla="*/ 241160 w 261682"/>
                <a:gd name="connsiteY14" fmla="*/ 44550 h 447424"/>
                <a:gd name="connsiteX15" fmla="*/ 241297 w 261682"/>
                <a:gd name="connsiteY15" fmla="*/ 53965 h 447424"/>
                <a:gd name="connsiteX16" fmla="*/ 237052 w 261682"/>
                <a:gd name="connsiteY16" fmla="*/ 53224 h 447424"/>
                <a:gd name="connsiteX17" fmla="*/ 236750 w 261682"/>
                <a:gd name="connsiteY17" fmla="*/ 45813 h 447424"/>
                <a:gd name="connsiteX18" fmla="*/ 230684 w 261682"/>
                <a:gd name="connsiteY18" fmla="*/ 57708 h 447424"/>
                <a:gd name="connsiteX19" fmla="*/ 229339 w 261682"/>
                <a:gd name="connsiteY19" fmla="*/ 47222 h 447424"/>
                <a:gd name="connsiteX20" fmla="*/ 223968 w 261682"/>
                <a:gd name="connsiteY20" fmla="*/ 57589 h 447424"/>
                <a:gd name="connsiteX21" fmla="*/ 221122 w 261682"/>
                <a:gd name="connsiteY21" fmla="*/ 64680 h 447424"/>
                <a:gd name="connsiteX22" fmla="*/ 216877 w 261682"/>
                <a:gd name="connsiteY22" fmla="*/ 62218 h 447424"/>
                <a:gd name="connsiteX23" fmla="*/ 218295 w 261682"/>
                <a:gd name="connsiteY23" fmla="*/ 55100 h 447424"/>
                <a:gd name="connsiteX24" fmla="*/ 211679 w 261682"/>
                <a:gd name="connsiteY24" fmla="*/ 60389 h 447424"/>
                <a:gd name="connsiteX25" fmla="*/ 208559 w 261682"/>
                <a:gd name="connsiteY25" fmla="*/ 55997 h 447424"/>
                <a:gd name="connsiteX26" fmla="*/ 206729 w 261682"/>
                <a:gd name="connsiteY26" fmla="*/ 62292 h 447424"/>
                <a:gd name="connsiteX27" fmla="*/ 209072 w 261682"/>
                <a:gd name="connsiteY27" fmla="*/ 65384 h 447424"/>
                <a:gd name="connsiteX28" fmla="*/ 209776 w 261682"/>
                <a:gd name="connsiteY28" fmla="*/ 67013 h 447424"/>
                <a:gd name="connsiteX29" fmla="*/ 197461 w 261682"/>
                <a:gd name="connsiteY29" fmla="*/ 65247 h 447424"/>
                <a:gd name="connsiteX30" fmla="*/ 205128 w 261682"/>
                <a:gd name="connsiteY30" fmla="*/ 69685 h 447424"/>
                <a:gd name="connsiteX31" fmla="*/ 196646 w 261682"/>
                <a:gd name="connsiteY31" fmla="*/ 73281 h 447424"/>
                <a:gd name="connsiteX32" fmla="*/ 187606 w 261682"/>
                <a:gd name="connsiteY32" fmla="*/ 68422 h 447424"/>
                <a:gd name="connsiteX33" fmla="*/ 182821 w 261682"/>
                <a:gd name="connsiteY33" fmla="*/ 68193 h 447424"/>
                <a:gd name="connsiteX34" fmla="*/ 193590 w 261682"/>
                <a:gd name="connsiteY34" fmla="*/ 76574 h 447424"/>
                <a:gd name="connsiteX35" fmla="*/ 197671 w 261682"/>
                <a:gd name="connsiteY35" fmla="*/ 75522 h 447424"/>
                <a:gd name="connsiteX36" fmla="*/ 201102 w 261682"/>
                <a:gd name="connsiteY36" fmla="*/ 79466 h 447424"/>
                <a:gd name="connsiteX37" fmla="*/ 188887 w 261682"/>
                <a:gd name="connsiteY37" fmla="*/ 80024 h 447424"/>
                <a:gd name="connsiteX38" fmla="*/ 187689 w 261682"/>
                <a:gd name="connsiteY38" fmla="*/ 79887 h 447424"/>
                <a:gd name="connsiteX39" fmla="*/ 187241 w 261682"/>
                <a:gd name="connsiteY39" fmla="*/ 78789 h 447424"/>
                <a:gd name="connsiteX40" fmla="*/ 177633 w 261682"/>
                <a:gd name="connsiteY40" fmla="*/ 77361 h 447424"/>
                <a:gd name="connsiteX41" fmla="*/ 182556 w 261682"/>
                <a:gd name="connsiteY41" fmla="*/ 83556 h 447424"/>
                <a:gd name="connsiteX42" fmla="*/ 186856 w 261682"/>
                <a:gd name="connsiteY42" fmla="*/ 83757 h 447424"/>
                <a:gd name="connsiteX43" fmla="*/ 188192 w 261682"/>
                <a:gd name="connsiteY43" fmla="*/ 82558 h 447424"/>
                <a:gd name="connsiteX44" fmla="*/ 194185 w 261682"/>
                <a:gd name="connsiteY44" fmla="*/ 90043 h 447424"/>
                <a:gd name="connsiteX45" fmla="*/ 186271 w 261682"/>
                <a:gd name="connsiteY45" fmla="*/ 91754 h 447424"/>
                <a:gd name="connsiteX46" fmla="*/ 169682 w 261682"/>
                <a:gd name="connsiteY46" fmla="*/ 85367 h 447424"/>
                <a:gd name="connsiteX47" fmla="*/ 180973 w 261682"/>
                <a:gd name="connsiteY47" fmla="*/ 93840 h 447424"/>
                <a:gd name="connsiteX48" fmla="*/ 176865 w 261682"/>
                <a:gd name="connsiteY48" fmla="*/ 97253 h 447424"/>
                <a:gd name="connsiteX49" fmla="*/ 183270 w 261682"/>
                <a:gd name="connsiteY49" fmla="*/ 102340 h 447424"/>
                <a:gd name="connsiteX50" fmla="*/ 179802 w 261682"/>
                <a:gd name="connsiteY50" fmla="*/ 106467 h 447424"/>
                <a:gd name="connsiteX51" fmla="*/ 171796 w 261682"/>
                <a:gd name="connsiteY51" fmla="*/ 99220 h 447424"/>
                <a:gd name="connsiteX52" fmla="*/ 170744 w 261682"/>
                <a:gd name="connsiteY52" fmla="*/ 105131 h 447424"/>
                <a:gd name="connsiteX53" fmla="*/ 163213 w 261682"/>
                <a:gd name="connsiteY53" fmla="*/ 99083 h 447424"/>
                <a:gd name="connsiteX54" fmla="*/ 164540 w 261682"/>
                <a:gd name="connsiteY54" fmla="*/ 104921 h 447424"/>
                <a:gd name="connsiteX55" fmla="*/ 156735 w 261682"/>
                <a:gd name="connsiteY55" fmla="*/ 108095 h 447424"/>
                <a:gd name="connsiteX56" fmla="*/ 172857 w 261682"/>
                <a:gd name="connsiteY56" fmla="*/ 110593 h 447424"/>
                <a:gd name="connsiteX57" fmla="*/ 175456 w 261682"/>
                <a:gd name="connsiteY57" fmla="*/ 110127 h 447424"/>
                <a:gd name="connsiteX58" fmla="*/ 178759 w 261682"/>
                <a:gd name="connsiteY58" fmla="*/ 111527 h 447424"/>
                <a:gd name="connsiteX59" fmla="*/ 170039 w 261682"/>
                <a:gd name="connsiteY59" fmla="*/ 114766 h 447424"/>
                <a:gd name="connsiteX60" fmla="*/ 162134 w 261682"/>
                <a:gd name="connsiteY60" fmla="*/ 124071 h 447424"/>
                <a:gd name="connsiteX61" fmla="*/ 170039 w 261682"/>
                <a:gd name="connsiteY61" fmla="*/ 124108 h 447424"/>
                <a:gd name="connsiteX62" fmla="*/ 174257 w 261682"/>
                <a:gd name="connsiteY62" fmla="*/ 123074 h 447424"/>
                <a:gd name="connsiteX63" fmla="*/ 176544 w 261682"/>
                <a:gd name="connsiteY63" fmla="*/ 123797 h 447424"/>
                <a:gd name="connsiteX64" fmla="*/ 166370 w 261682"/>
                <a:gd name="connsiteY64" fmla="*/ 131574 h 447424"/>
                <a:gd name="connsiteX65" fmla="*/ 171512 w 261682"/>
                <a:gd name="connsiteY65" fmla="*/ 138052 h 447424"/>
                <a:gd name="connsiteX66" fmla="*/ 162152 w 261682"/>
                <a:gd name="connsiteY66" fmla="*/ 137000 h 447424"/>
                <a:gd name="connsiteX67" fmla="*/ 172198 w 261682"/>
                <a:gd name="connsiteY67" fmla="*/ 145125 h 447424"/>
                <a:gd name="connsiteX68" fmla="*/ 165958 w 261682"/>
                <a:gd name="connsiteY68" fmla="*/ 150871 h 447424"/>
                <a:gd name="connsiteX69" fmla="*/ 166855 w 261682"/>
                <a:gd name="connsiteY69" fmla="*/ 154229 h 447424"/>
                <a:gd name="connsiteX70" fmla="*/ 169389 w 261682"/>
                <a:gd name="connsiteY70" fmla="*/ 154503 h 447424"/>
                <a:gd name="connsiteX71" fmla="*/ 163479 w 261682"/>
                <a:gd name="connsiteY71" fmla="*/ 159481 h 447424"/>
                <a:gd name="connsiteX72" fmla="*/ 169947 w 261682"/>
                <a:gd name="connsiteY72" fmla="*/ 160597 h 447424"/>
                <a:gd name="connsiteX73" fmla="*/ 167111 w 261682"/>
                <a:gd name="connsiteY73" fmla="*/ 164788 h 447424"/>
                <a:gd name="connsiteX74" fmla="*/ 176526 w 261682"/>
                <a:gd name="connsiteY74" fmla="*/ 164788 h 447424"/>
                <a:gd name="connsiteX75" fmla="*/ 170899 w 261682"/>
                <a:gd name="connsiteY75" fmla="*/ 170479 h 447424"/>
                <a:gd name="connsiteX76" fmla="*/ 178493 w 261682"/>
                <a:gd name="connsiteY76" fmla="*/ 172876 h 447424"/>
                <a:gd name="connsiteX77" fmla="*/ 177148 w 261682"/>
                <a:gd name="connsiteY77" fmla="*/ 178942 h 447424"/>
                <a:gd name="connsiteX78" fmla="*/ 184047 w 261682"/>
                <a:gd name="connsiteY78" fmla="*/ 175356 h 447424"/>
                <a:gd name="connsiteX79" fmla="*/ 186929 w 261682"/>
                <a:gd name="connsiteY79" fmla="*/ 183664 h 447424"/>
                <a:gd name="connsiteX80" fmla="*/ 189043 w 261682"/>
                <a:gd name="connsiteY80" fmla="*/ 190206 h 447424"/>
                <a:gd name="connsiteX81" fmla="*/ 194176 w 261682"/>
                <a:gd name="connsiteY81" fmla="*/ 179290 h 447424"/>
                <a:gd name="connsiteX82" fmla="*/ 199693 w 261682"/>
                <a:gd name="connsiteY82" fmla="*/ 180589 h 447424"/>
                <a:gd name="connsiteX83" fmla="*/ 196674 w 261682"/>
                <a:gd name="connsiteY83" fmla="*/ 191148 h 447424"/>
                <a:gd name="connsiteX84" fmla="*/ 210673 w 261682"/>
                <a:gd name="connsiteY84" fmla="*/ 184441 h 447424"/>
                <a:gd name="connsiteX85" fmla="*/ 208587 w 261682"/>
                <a:gd name="connsiteY85" fmla="*/ 191651 h 447424"/>
                <a:gd name="connsiteX86" fmla="*/ 196152 w 261682"/>
                <a:gd name="connsiteY86" fmla="*/ 198797 h 447424"/>
                <a:gd name="connsiteX87" fmla="*/ 205860 w 261682"/>
                <a:gd name="connsiteY87" fmla="*/ 198239 h 447424"/>
                <a:gd name="connsiteX88" fmla="*/ 208669 w 261682"/>
                <a:gd name="connsiteY88" fmla="*/ 195915 h 447424"/>
                <a:gd name="connsiteX89" fmla="*/ 210289 w 261682"/>
                <a:gd name="connsiteY89" fmla="*/ 202658 h 447424"/>
                <a:gd name="connsiteX90" fmla="*/ 213674 w 261682"/>
                <a:gd name="connsiteY90" fmla="*/ 200902 h 447424"/>
                <a:gd name="connsiteX91" fmla="*/ 213601 w 261682"/>
                <a:gd name="connsiteY91" fmla="*/ 208148 h 447424"/>
                <a:gd name="connsiteX92" fmla="*/ 216547 w 261682"/>
                <a:gd name="connsiteY92" fmla="*/ 205751 h 447424"/>
                <a:gd name="connsiteX93" fmla="*/ 220848 w 261682"/>
                <a:gd name="connsiteY93" fmla="*/ 207087 h 447424"/>
                <a:gd name="connsiteX94" fmla="*/ 219301 w 261682"/>
                <a:gd name="connsiteY94" fmla="*/ 199218 h 447424"/>
                <a:gd name="connsiteX95" fmla="*/ 224636 w 261682"/>
                <a:gd name="connsiteY95" fmla="*/ 199493 h 447424"/>
                <a:gd name="connsiteX96" fmla="*/ 225624 w 261682"/>
                <a:gd name="connsiteY96" fmla="*/ 210253 h 447424"/>
                <a:gd name="connsiteX97" fmla="*/ 233044 w 261682"/>
                <a:gd name="connsiteY97" fmla="*/ 204516 h 447424"/>
                <a:gd name="connsiteX98" fmla="*/ 231114 w 261682"/>
                <a:gd name="connsiteY98" fmla="*/ 214123 h 447424"/>
                <a:gd name="connsiteX99" fmla="*/ 234773 w 261682"/>
                <a:gd name="connsiteY99" fmla="*/ 222285 h 447424"/>
                <a:gd name="connsiteX100" fmla="*/ 239422 w 261682"/>
                <a:gd name="connsiteY100" fmla="*/ 223127 h 447424"/>
                <a:gd name="connsiteX101" fmla="*/ 242798 w 261682"/>
                <a:gd name="connsiteY101" fmla="*/ 219320 h 447424"/>
                <a:gd name="connsiteX102" fmla="*/ 242459 w 261682"/>
                <a:gd name="connsiteY102" fmla="*/ 230858 h 447424"/>
                <a:gd name="connsiteX103" fmla="*/ 238799 w 261682"/>
                <a:gd name="connsiteY103" fmla="*/ 239541 h 447424"/>
                <a:gd name="connsiteX104" fmla="*/ 228991 w 261682"/>
                <a:gd name="connsiteY104" fmla="*/ 258628 h 447424"/>
                <a:gd name="connsiteX105" fmla="*/ 188000 w 261682"/>
                <a:gd name="connsiteY105" fmla="*/ 271602 h 447424"/>
                <a:gd name="connsiteX106" fmla="*/ 206748 w 261682"/>
                <a:gd name="connsiteY106" fmla="*/ 272078 h 447424"/>
                <a:gd name="connsiteX107" fmla="*/ 214854 w 261682"/>
                <a:gd name="connsiteY107" fmla="*/ 273084 h 447424"/>
                <a:gd name="connsiteX108" fmla="*/ 235002 w 261682"/>
                <a:gd name="connsiteY108" fmla="*/ 273084 h 447424"/>
                <a:gd name="connsiteX109" fmla="*/ 256285 w 261682"/>
                <a:gd name="connsiteY109" fmla="*/ 273304 h 447424"/>
                <a:gd name="connsiteX110" fmla="*/ 256312 w 261682"/>
                <a:gd name="connsiteY110" fmla="*/ 273395 h 44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61682" h="447424">
                  <a:moveTo>
                    <a:pt x="256312" y="273395"/>
                  </a:moveTo>
                  <a:cubicBezTo>
                    <a:pt x="247107" y="330023"/>
                    <a:pt x="231480" y="387612"/>
                    <a:pt x="208193" y="447378"/>
                  </a:cubicBezTo>
                  <a:lnTo>
                    <a:pt x="208166" y="447378"/>
                  </a:lnTo>
                  <a:lnTo>
                    <a:pt x="686" y="447378"/>
                  </a:lnTo>
                  <a:lnTo>
                    <a:pt x="686" y="686"/>
                  </a:lnTo>
                  <a:lnTo>
                    <a:pt x="256037" y="686"/>
                  </a:lnTo>
                  <a:cubicBezTo>
                    <a:pt x="258160" y="15390"/>
                    <a:pt x="259578" y="26168"/>
                    <a:pt x="261088" y="40744"/>
                  </a:cubicBezTo>
                  <a:cubicBezTo>
                    <a:pt x="261088" y="40744"/>
                    <a:pt x="256715" y="42098"/>
                    <a:pt x="257126" y="45676"/>
                  </a:cubicBezTo>
                  <a:cubicBezTo>
                    <a:pt x="257584" y="49601"/>
                    <a:pt x="259313" y="50534"/>
                    <a:pt x="259313" y="50534"/>
                  </a:cubicBezTo>
                  <a:lnTo>
                    <a:pt x="257410" y="51440"/>
                  </a:lnTo>
                  <a:cubicBezTo>
                    <a:pt x="257410" y="51440"/>
                    <a:pt x="255305" y="48375"/>
                    <a:pt x="255296" y="48494"/>
                  </a:cubicBezTo>
                  <a:cubicBezTo>
                    <a:pt x="255296" y="45474"/>
                    <a:pt x="256568" y="40964"/>
                    <a:pt x="249660" y="42656"/>
                  </a:cubicBezTo>
                  <a:cubicBezTo>
                    <a:pt x="247272" y="47927"/>
                    <a:pt x="253466" y="49061"/>
                    <a:pt x="251847" y="52648"/>
                  </a:cubicBezTo>
                  <a:cubicBezTo>
                    <a:pt x="244518" y="53069"/>
                    <a:pt x="249660" y="47158"/>
                    <a:pt x="243841" y="50461"/>
                  </a:cubicBezTo>
                  <a:cubicBezTo>
                    <a:pt x="244225" y="48768"/>
                    <a:pt x="242999" y="44257"/>
                    <a:pt x="241160" y="44550"/>
                  </a:cubicBezTo>
                  <a:cubicBezTo>
                    <a:pt x="240364" y="47103"/>
                    <a:pt x="238424" y="51385"/>
                    <a:pt x="241297" y="53965"/>
                  </a:cubicBezTo>
                  <a:cubicBezTo>
                    <a:pt x="240391" y="54578"/>
                    <a:pt x="237683" y="54167"/>
                    <a:pt x="237052" y="53224"/>
                  </a:cubicBezTo>
                  <a:cubicBezTo>
                    <a:pt x="236201" y="51952"/>
                    <a:pt x="239010" y="49757"/>
                    <a:pt x="236750" y="45813"/>
                  </a:cubicBezTo>
                  <a:cubicBezTo>
                    <a:pt x="229997" y="48723"/>
                    <a:pt x="236265" y="55237"/>
                    <a:pt x="230684" y="57708"/>
                  </a:cubicBezTo>
                  <a:cubicBezTo>
                    <a:pt x="224562" y="56930"/>
                    <a:pt x="234234" y="51715"/>
                    <a:pt x="229339" y="47222"/>
                  </a:cubicBezTo>
                  <a:cubicBezTo>
                    <a:pt x="223858" y="48494"/>
                    <a:pt x="221726" y="54212"/>
                    <a:pt x="223968" y="57589"/>
                  </a:cubicBezTo>
                  <a:cubicBezTo>
                    <a:pt x="223849" y="60581"/>
                    <a:pt x="221515" y="62090"/>
                    <a:pt x="221122" y="64680"/>
                  </a:cubicBezTo>
                  <a:cubicBezTo>
                    <a:pt x="218368" y="64250"/>
                    <a:pt x="217197" y="63243"/>
                    <a:pt x="216877" y="62218"/>
                  </a:cubicBezTo>
                  <a:cubicBezTo>
                    <a:pt x="216529" y="60306"/>
                    <a:pt x="221881" y="59318"/>
                    <a:pt x="218295" y="55100"/>
                  </a:cubicBezTo>
                  <a:cubicBezTo>
                    <a:pt x="212457" y="56015"/>
                    <a:pt x="216328" y="65448"/>
                    <a:pt x="211679" y="60389"/>
                  </a:cubicBezTo>
                  <a:cubicBezTo>
                    <a:pt x="211185" y="58202"/>
                    <a:pt x="209694" y="56235"/>
                    <a:pt x="208559" y="55997"/>
                  </a:cubicBezTo>
                  <a:cubicBezTo>
                    <a:pt x="206336" y="57607"/>
                    <a:pt x="205293" y="60105"/>
                    <a:pt x="206729" y="62292"/>
                  </a:cubicBezTo>
                  <a:lnTo>
                    <a:pt x="209072" y="65384"/>
                  </a:lnTo>
                  <a:cubicBezTo>
                    <a:pt x="208770" y="65302"/>
                    <a:pt x="210078" y="67095"/>
                    <a:pt x="209776" y="67013"/>
                  </a:cubicBezTo>
                  <a:cubicBezTo>
                    <a:pt x="205906" y="63911"/>
                    <a:pt x="200736" y="61770"/>
                    <a:pt x="197461" y="65247"/>
                  </a:cubicBezTo>
                  <a:cubicBezTo>
                    <a:pt x="197882" y="68495"/>
                    <a:pt x="200700" y="68697"/>
                    <a:pt x="205128" y="69685"/>
                  </a:cubicBezTo>
                  <a:cubicBezTo>
                    <a:pt x="199529" y="70206"/>
                    <a:pt x="198476" y="72173"/>
                    <a:pt x="196646" y="73281"/>
                  </a:cubicBezTo>
                  <a:cubicBezTo>
                    <a:pt x="195997" y="69584"/>
                    <a:pt x="191669" y="69017"/>
                    <a:pt x="187606" y="68422"/>
                  </a:cubicBezTo>
                  <a:cubicBezTo>
                    <a:pt x="185356" y="68980"/>
                    <a:pt x="183873" y="67397"/>
                    <a:pt x="182821" y="68193"/>
                  </a:cubicBezTo>
                  <a:cubicBezTo>
                    <a:pt x="184523" y="72393"/>
                    <a:pt x="188622" y="75586"/>
                    <a:pt x="193590" y="76574"/>
                  </a:cubicBezTo>
                  <a:cubicBezTo>
                    <a:pt x="195832" y="76318"/>
                    <a:pt x="196125" y="76373"/>
                    <a:pt x="197671" y="75522"/>
                  </a:cubicBezTo>
                  <a:cubicBezTo>
                    <a:pt x="200672" y="76922"/>
                    <a:pt x="200316" y="77371"/>
                    <a:pt x="201102" y="79466"/>
                  </a:cubicBezTo>
                  <a:cubicBezTo>
                    <a:pt x="196747" y="81415"/>
                    <a:pt x="193234" y="78889"/>
                    <a:pt x="188887" y="80024"/>
                  </a:cubicBezTo>
                  <a:cubicBezTo>
                    <a:pt x="188897" y="80180"/>
                    <a:pt x="187744" y="80180"/>
                    <a:pt x="187689" y="79887"/>
                  </a:cubicBezTo>
                  <a:cubicBezTo>
                    <a:pt x="187753" y="79832"/>
                    <a:pt x="187186" y="78844"/>
                    <a:pt x="187241" y="78789"/>
                  </a:cubicBezTo>
                  <a:cubicBezTo>
                    <a:pt x="185365" y="75175"/>
                    <a:pt x="180305" y="76584"/>
                    <a:pt x="177633" y="77361"/>
                  </a:cubicBezTo>
                  <a:cubicBezTo>
                    <a:pt x="177240" y="80253"/>
                    <a:pt x="180159" y="82568"/>
                    <a:pt x="182556" y="83556"/>
                  </a:cubicBezTo>
                  <a:cubicBezTo>
                    <a:pt x="185795" y="84709"/>
                    <a:pt x="186856" y="83766"/>
                    <a:pt x="186856" y="83757"/>
                  </a:cubicBezTo>
                  <a:lnTo>
                    <a:pt x="188192" y="82558"/>
                  </a:lnTo>
                  <a:cubicBezTo>
                    <a:pt x="189601" y="87691"/>
                    <a:pt x="191431" y="87948"/>
                    <a:pt x="194185" y="90043"/>
                  </a:cubicBezTo>
                  <a:cubicBezTo>
                    <a:pt x="191175" y="91141"/>
                    <a:pt x="190059" y="92056"/>
                    <a:pt x="186271" y="91754"/>
                  </a:cubicBezTo>
                  <a:cubicBezTo>
                    <a:pt x="181998" y="85166"/>
                    <a:pt x="169197" y="82284"/>
                    <a:pt x="169682" y="85367"/>
                  </a:cubicBezTo>
                  <a:cubicBezTo>
                    <a:pt x="171512" y="92193"/>
                    <a:pt x="180973" y="93840"/>
                    <a:pt x="180973" y="93840"/>
                  </a:cubicBezTo>
                  <a:cubicBezTo>
                    <a:pt x="180973" y="93840"/>
                    <a:pt x="176023" y="95670"/>
                    <a:pt x="176865" y="97253"/>
                  </a:cubicBezTo>
                  <a:cubicBezTo>
                    <a:pt x="177697" y="98863"/>
                    <a:pt x="184184" y="99842"/>
                    <a:pt x="183270" y="102340"/>
                  </a:cubicBezTo>
                  <a:cubicBezTo>
                    <a:pt x="176508" y="99339"/>
                    <a:pt x="175209" y="100565"/>
                    <a:pt x="179802" y="106467"/>
                  </a:cubicBezTo>
                  <a:cubicBezTo>
                    <a:pt x="174120" y="106741"/>
                    <a:pt x="175392" y="100629"/>
                    <a:pt x="171796" y="99220"/>
                  </a:cubicBezTo>
                  <a:cubicBezTo>
                    <a:pt x="169197" y="101114"/>
                    <a:pt x="170744" y="105131"/>
                    <a:pt x="170744" y="105131"/>
                  </a:cubicBezTo>
                  <a:cubicBezTo>
                    <a:pt x="169435" y="104106"/>
                    <a:pt x="166031" y="98369"/>
                    <a:pt x="163213" y="99083"/>
                  </a:cubicBezTo>
                  <a:cubicBezTo>
                    <a:pt x="162298" y="99787"/>
                    <a:pt x="162298" y="102880"/>
                    <a:pt x="164540" y="104921"/>
                  </a:cubicBezTo>
                  <a:cubicBezTo>
                    <a:pt x="161804" y="105515"/>
                    <a:pt x="157403" y="105149"/>
                    <a:pt x="156735" y="108095"/>
                  </a:cubicBezTo>
                  <a:cubicBezTo>
                    <a:pt x="161182" y="111481"/>
                    <a:pt x="165885" y="111472"/>
                    <a:pt x="172857" y="110593"/>
                  </a:cubicBezTo>
                  <a:cubicBezTo>
                    <a:pt x="172857" y="110593"/>
                    <a:pt x="174129" y="110566"/>
                    <a:pt x="175456" y="110127"/>
                  </a:cubicBezTo>
                  <a:cubicBezTo>
                    <a:pt x="176782" y="109688"/>
                    <a:pt x="178759" y="111527"/>
                    <a:pt x="178759" y="111527"/>
                  </a:cubicBezTo>
                  <a:cubicBezTo>
                    <a:pt x="175328" y="112304"/>
                    <a:pt x="176782" y="113439"/>
                    <a:pt x="170039" y="114766"/>
                  </a:cubicBezTo>
                  <a:cubicBezTo>
                    <a:pt x="165610" y="116888"/>
                    <a:pt x="162134" y="119633"/>
                    <a:pt x="162134" y="124071"/>
                  </a:cubicBezTo>
                  <a:cubicBezTo>
                    <a:pt x="164879" y="125425"/>
                    <a:pt x="168218" y="126724"/>
                    <a:pt x="170039" y="124108"/>
                  </a:cubicBezTo>
                  <a:cubicBezTo>
                    <a:pt x="172985" y="119835"/>
                    <a:pt x="172198" y="123266"/>
                    <a:pt x="174257" y="123074"/>
                  </a:cubicBezTo>
                  <a:lnTo>
                    <a:pt x="176544" y="123797"/>
                  </a:lnTo>
                  <a:cubicBezTo>
                    <a:pt x="174687" y="128353"/>
                    <a:pt x="164320" y="128280"/>
                    <a:pt x="166370" y="131574"/>
                  </a:cubicBezTo>
                  <a:cubicBezTo>
                    <a:pt x="168346" y="134749"/>
                    <a:pt x="171512" y="138052"/>
                    <a:pt x="171512" y="138052"/>
                  </a:cubicBezTo>
                  <a:cubicBezTo>
                    <a:pt x="171512" y="138052"/>
                    <a:pt x="164220" y="134374"/>
                    <a:pt x="162152" y="137000"/>
                  </a:cubicBezTo>
                  <a:cubicBezTo>
                    <a:pt x="160230" y="139452"/>
                    <a:pt x="164540" y="143404"/>
                    <a:pt x="172198" y="145125"/>
                  </a:cubicBezTo>
                  <a:cubicBezTo>
                    <a:pt x="169591" y="146717"/>
                    <a:pt x="160395" y="145097"/>
                    <a:pt x="165958" y="150871"/>
                  </a:cubicBezTo>
                  <a:cubicBezTo>
                    <a:pt x="159343" y="153661"/>
                    <a:pt x="161502" y="155638"/>
                    <a:pt x="166855" y="154229"/>
                  </a:cubicBezTo>
                  <a:lnTo>
                    <a:pt x="169389" y="154503"/>
                  </a:lnTo>
                  <a:cubicBezTo>
                    <a:pt x="167816" y="155601"/>
                    <a:pt x="163085" y="157779"/>
                    <a:pt x="163479" y="159481"/>
                  </a:cubicBezTo>
                  <a:cubicBezTo>
                    <a:pt x="163753" y="161731"/>
                    <a:pt x="169097" y="158913"/>
                    <a:pt x="169947" y="160597"/>
                  </a:cubicBezTo>
                  <a:cubicBezTo>
                    <a:pt x="170323" y="163031"/>
                    <a:pt x="167367" y="164083"/>
                    <a:pt x="167111" y="164788"/>
                  </a:cubicBezTo>
                  <a:cubicBezTo>
                    <a:pt x="170899" y="167185"/>
                    <a:pt x="173122" y="161393"/>
                    <a:pt x="176526" y="164788"/>
                  </a:cubicBezTo>
                  <a:cubicBezTo>
                    <a:pt x="175218" y="167276"/>
                    <a:pt x="169728" y="166782"/>
                    <a:pt x="170899" y="170479"/>
                  </a:cubicBezTo>
                  <a:cubicBezTo>
                    <a:pt x="172994" y="172071"/>
                    <a:pt x="176398" y="171375"/>
                    <a:pt x="178493" y="172876"/>
                  </a:cubicBezTo>
                  <a:cubicBezTo>
                    <a:pt x="178493" y="172876"/>
                    <a:pt x="175703" y="178238"/>
                    <a:pt x="177148" y="178942"/>
                  </a:cubicBezTo>
                  <a:cubicBezTo>
                    <a:pt x="180168" y="180415"/>
                    <a:pt x="183004" y="175657"/>
                    <a:pt x="184047" y="175356"/>
                  </a:cubicBezTo>
                  <a:cubicBezTo>
                    <a:pt x="183270" y="181550"/>
                    <a:pt x="188494" y="179482"/>
                    <a:pt x="186929" y="183664"/>
                  </a:cubicBezTo>
                  <a:cubicBezTo>
                    <a:pt x="186865" y="185905"/>
                    <a:pt x="186719" y="189007"/>
                    <a:pt x="189043" y="190206"/>
                  </a:cubicBezTo>
                  <a:cubicBezTo>
                    <a:pt x="193828" y="188732"/>
                    <a:pt x="194286" y="184935"/>
                    <a:pt x="194176" y="179290"/>
                  </a:cubicBezTo>
                  <a:cubicBezTo>
                    <a:pt x="194139" y="177323"/>
                    <a:pt x="199693" y="180589"/>
                    <a:pt x="199693" y="180589"/>
                  </a:cubicBezTo>
                  <a:cubicBezTo>
                    <a:pt x="203070" y="183307"/>
                    <a:pt x="193966" y="185375"/>
                    <a:pt x="196674" y="191148"/>
                  </a:cubicBezTo>
                  <a:cubicBezTo>
                    <a:pt x="204378" y="192228"/>
                    <a:pt x="204378" y="185658"/>
                    <a:pt x="210673" y="184441"/>
                  </a:cubicBezTo>
                  <a:cubicBezTo>
                    <a:pt x="213418" y="186354"/>
                    <a:pt x="209502" y="189446"/>
                    <a:pt x="208587" y="191651"/>
                  </a:cubicBezTo>
                  <a:cubicBezTo>
                    <a:pt x="204662" y="193847"/>
                    <a:pt x="199885" y="191194"/>
                    <a:pt x="196152" y="198797"/>
                  </a:cubicBezTo>
                  <a:cubicBezTo>
                    <a:pt x="201496" y="200984"/>
                    <a:pt x="204049" y="199182"/>
                    <a:pt x="205860" y="198239"/>
                  </a:cubicBezTo>
                  <a:cubicBezTo>
                    <a:pt x="207562" y="197004"/>
                    <a:pt x="207361" y="196409"/>
                    <a:pt x="208669" y="195915"/>
                  </a:cubicBezTo>
                  <a:cubicBezTo>
                    <a:pt x="208797" y="198010"/>
                    <a:pt x="208276" y="201789"/>
                    <a:pt x="210289" y="202658"/>
                  </a:cubicBezTo>
                  <a:cubicBezTo>
                    <a:pt x="212045" y="202521"/>
                    <a:pt x="212201" y="201890"/>
                    <a:pt x="213674" y="200902"/>
                  </a:cubicBezTo>
                  <a:cubicBezTo>
                    <a:pt x="215220" y="202512"/>
                    <a:pt x="211204" y="206456"/>
                    <a:pt x="213601" y="208148"/>
                  </a:cubicBezTo>
                  <a:cubicBezTo>
                    <a:pt x="215861" y="207727"/>
                    <a:pt x="216547" y="205751"/>
                    <a:pt x="216547" y="205751"/>
                  </a:cubicBezTo>
                  <a:cubicBezTo>
                    <a:pt x="217920" y="207544"/>
                    <a:pt x="219448" y="207572"/>
                    <a:pt x="220848" y="207087"/>
                  </a:cubicBezTo>
                  <a:cubicBezTo>
                    <a:pt x="221616" y="205175"/>
                    <a:pt x="221790" y="200792"/>
                    <a:pt x="219301" y="199218"/>
                  </a:cubicBezTo>
                  <a:cubicBezTo>
                    <a:pt x="220482" y="197827"/>
                    <a:pt x="223373" y="200472"/>
                    <a:pt x="224636" y="199493"/>
                  </a:cubicBezTo>
                  <a:cubicBezTo>
                    <a:pt x="226996" y="202384"/>
                    <a:pt x="221689" y="207929"/>
                    <a:pt x="225624" y="210253"/>
                  </a:cubicBezTo>
                  <a:cubicBezTo>
                    <a:pt x="229421" y="209905"/>
                    <a:pt x="229247" y="206108"/>
                    <a:pt x="233044" y="204516"/>
                  </a:cubicBezTo>
                  <a:cubicBezTo>
                    <a:pt x="232385" y="208405"/>
                    <a:pt x="236869" y="211223"/>
                    <a:pt x="231114" y="214123"/>
                  </a:cubicBezTo>
                  <a:cubicBezTo>
                    <a:pt x="231114" y="217920"/>
                    <a:pt x="238177" y="216795"/>
                    <a:pt x="234773" y="222285"/>
                  </a:cubicBezTo>
                  <a:cubicBezTo>
                    <a:pt x="236082" y="224481"/>
                    <a:pt x="237848" y="223529"/>
                    <a:pt x="239422" y="223127"/>
                  </a:cubicBezTo>
                  <a:lnTo>
                    <a:pt x="242798" y="219320"/>
                  </a:lnTo>
                  <a:cubicBezTo>
                    <a:pt x="241883" y="222422"/>
                    <a:pt x="241544" y="227271"/>
                    <a:pt x="242459" y="230858"/>
                  </a:cubicBezTo>
                  <a:cubicBezTo>
                    <a:pt x="241288" y="233759"/>
                    <a:pt x="244070" y="237052"/>
                    <a:pt x="238799" y="239541"/>
                  </a:cubicBezTo>
                  <a:cubicBezTo>
                    <a:pt x="237363" y="246733"/>
                    <a:pt x="237363" y="254034"/>
                    <a:pt x="228991" y="258628"/>
                  </a:cubicBezTo>
                  <a:cubicBezTo>
                    <a:pt x="224270" y="267512"/>
                    <a:pt x="194542" y="262818"/>
                    <a:pt x="188000" y="271602"/>
                  </a:cubicBezTo>
                  <a:cubicBezTo>
                    <a:pt x="189574" y="273203"/>
                    <a:pt x="204790" y="272682"/>
                    <a:pt x="206748" y="272078"/>
                  </a:cubicBezTo>
                  <a:cubicBezTo>
                    <a:pt x="209621" y="270678"/>
                    <a:pt x="211844" y="273185"/>
                    <a:pt x="214854" y="273084"/>
                  </a:cubicBezTo>
                  <a:cubicBezTo>
                    <a:pt x="221525" y="273084"/>
                    <a:pt x="229512" y="270888"/>
                    <a:pt x="235002" y="273084"/>
                  </a:cubicBezTo>
                  <a:cubicBezTo>
                    <a:pt x="242752" y="273002"/>
                    <a:pt x="249303" y="273276"/>
                    <a:pt x="256285" y="273304"/>
                  </a:cubicBezTo>
                  <a:lnTo>
                    <a:pt x="256312" y="273395"/>
                  </a:lnTo>
                  <a:close/>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2" name="Freeform: Shape 19">
              <a:extLst>
                <a:ext uri="{FF2B5EF4-FFF2-40B4-BE49-F238E27FC236}">
                  <a16:creationId xmlns:a16="http://schemas.microsoft.com/office/drawing/2014/main" id="{447D19CE-2870-F046-9792-B5C96DC58511}"/>
                </a:ext>
              </a:extLst>
            </p:cNvPr>
            <p:cNvSpPr/>
            <p:nvPr/>
          </p:nvSpPr>
          <p:spPr>
            <a:xfrm>
              <a:off x="11577290" y="6472094"/>
              <a:ext cx="84178" cy="81433"/>
            </a:xfrm>
            <a:custGeom>
              <a:avLst/>
              <a:gdLst>
                <a:gd name="connsiteX0" fmla="*/ 42244 w 84177"/>
                <a:gd name="connsiteY0" fmla="*/ 64826 h 81433"/>
                <a:gd name="connsiteX1" fmla="*/ 21712 w 84177"/>
                <a:gd name="connsiteY1" fmla="*/ 40469 h 81433"/>
                <a:gd name="connsiteX2" fmla="*/ 42244 w 84177"/>
                <a:gd name="connsiteY2" fmla="*/ 16982 h 81433"/>
                <a:gd name="connsiteX3" fmla="*/ 62474 w 84177"/>
                <a:gd name="connsiteY3" fmla="*/ 40469 h 81433"/>
                <a:gd name="connsiteX4" fmla="*/ 42244 w 84177"/>
                <a:gd name="connsiteY4" fmla="*/ 64826 h 81433"/>
                <a:gd name="connsiteX5" fmla="*/ 42244 w 84177"/>
                <a:gd name="connsiteY5" fmla="*/ 686 h 81433"/>
                <a:gd name="connsiteX6" fmla="*/ 686 w 84177"/>
                <a:gd name="connsiteY6" fmla="*/ 40469 h 81433"/>
                <a:gd name="connsiteX7" fmla="*/ 42244 w 84177"/>
                <a:gd name="connsiteY7" fmla="*/ 81131 h 81433"/>
                <a:gd name="connsiteX8" fmla="*/ 83491 w 84177"/>
                <a:gd name="connsiteY8" fmla="*/ 40469 h 81433"/>
                <a:gd name="connsiteX9" fmla="*/ 42244 w 84177"/>
                <a:gd name="connsiteY9" fmla="*/ 68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77" h="81433">
                  <a:moveTo>
                    <a:pt x="42244" y="64826"/>
                  </a:moveTo>
                  <a:cubicBezTo>
                    <a:pt x="29179" y="64826"/>
                    <a:pt x="21712" y="54432"/>
                    <a:pt x="21712" y="40469"/>
                  </a:cubicBezTo>
                  <a:cubicBezTo>
                    <a:pt x="21712" y="26351"/>
                    <a:pt x="28401" y="16982"/>
                    <a:pt x="42244" y="16982"/>
                  </a:cubicBezTo>
                  <a:cubicBezTo>
                    <a:pt x="55777" y="16982"/>
                    <a:pt x="62474" y="25601"/>
                    <a:pt x="62474" y="40469"/>
                  </a:cubicBezTo>
                  <a:cubicBezTo>
                    <a:pt x="62474" y="54276"/>
                    <a:pt x="55942" y="64826"/>
                    <a:pt x="42244" y="64826"/>
                  </a:cubicBezTo>
                  <a:moveTo>
                    <a:pt x="42244" y="686"/>
                  </a:moveTo>
                  <a:cubicBezTo>
                    <a:pt x="17503" y="686"/>
                    <a:pt x="686" y="16396"/>
                    <a:pt x="686" y="40469"/>
                  </a:cubicBezTo>
                  <a:cubicBezTo>
                    <a:pt x="686" y="64085"/>
                    <a:pt x="17815" y="81131"/>
                    <a:pt x="42244" y="81131"/>
                  </a:cubicBezTo>
                  <a:cubicBezTo>
                    <a:pt x="66985" y="81131"/>
                    <a:pt x="83491" y="62896"/>
                    <a:pt x="83491" y="40469"/>
                  </a:cubicBezTo>
                  <a:cubicBezTo>
                    <a:pt x="83491" y="16845"/>
                    <a:pt x="66839" y="686"/>
                    <a:pt x="42244" y="686"/>
                  </a:cubicBezTo>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Freeform: Shape 20">
              <a:extLst>
                <a:ext uri="{FF2B5EF4-FFF2-40B4-BE49-F238E27FC236}">
                  <a16:creationId xmlns:a16="http://schemas.microsoft.com/office/drawing/2014/main" id="{AA926DCC-EBAB-3D4F-827B-A9453DA6E852}"/>
                </a:ext>
              </a:extLst>
            </p:cNvPr>
            <p:cNvSpPr/>
            <p:nvPr/>
          </p:nvSpPr>
          <p:spPr>
            <a:xfrm>
              <a:off x="11671011" y="6472094"/>
              <a:ext cx="57643" cy="81433"/>
            </a:xfrm>
            <a:custGeom>
              <a:avLst/>
              <a:gdLst>
                <a:gd name="connsiteX0" fmla="*/ 49491 w 57643"/>
                <a:gd name="connsiteY0" fmla="*/ 17275 h 81433"/>
                <a:gd name="connsiteX1" fmla="*/ 35629 w 57643"/>
                <a:gd name="connsiteY1" fmla="*/ 15491 h 81433"/>
                <a:gd name="connsiteX2" fmla="*/ 21703 w 57643"/>
                <a:gd name="connsiteY2" fmla="*/ 21438 h 81433"/>
                <a:gd name="connsiteX3" fmla="*/ 38118 w 57643"/>
                <a:gd name="connsiteY3" fmla="*/ 34376 h 81433"/>
                <a:gd name="connsiteX4" fmla="*/ 57735 w 57643"/>
                <a:gd name="connsiteY4" fmla="*/ 58165 h 81433"/>
                <a:gd name="connsiteX5" fmla="*/ 24796 w 57643"/>
                <a:gd name="connsiteY5" fmla="*/ 81140 h 81433"/>
                <a:gd name="connsiteX6" fmla="*/ 2077 w 57643"/>
                <a:gd name="connsiteY6" fmla="*/ 77727 h 81433"/>
                <a:gd name="connsiteX7" fmla="*/ 2077 w 57643"/>
                <a:gd name="connsiteY7" fmla="*/ 61432 h 81433"/>
                <a:gd name="connsiteX8" fmla="*/ 25574 w 57643"/>
                <a:gd name="connsiteY8" fmla="*/ 66336 h 81433"/>
                <a:gd name="connsiteX9" fmla="*/ 36718 w 57643"/>
                <a:gd name="connsiteY9" fmla="*/ 58751 h 81433"/>
                <a:gd name="connsiteX10" fmla="*/ 20459 w 57643"/>
                <a:gd name="connsiteY10" fmla="*/ 45968 h 81433"/>
                <a:gd name="connsiteX11" fmla="*/ 686 w 57643"/>
                <a:gd name="connsiteY11" fmla="*/ 21429 h 81433"/>
                <a:gd name="connsiteX12" fmla="*/ 32070 w 57643"/>
                <a:gd name="connsiteY12" fmla="*/ 686 h 81433"/>
                <a:gd name="connsiteX13" fmla="*/ 49491 w 57643"/>
                <a:gd name="connsiteY13" fmla="*/ 1967 h 81433"/>
                <a:gd name="connsiteX14" fmla="*/ 49491 w 57643"/>
                <a:gd name="connsiteY14" fmla="*/ 17275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9491" y="17275"/>
                  </a:moveTo>
                  <a:cubicBezTo>
                    <a:pt x="44815" y="16534"/>
                    <a:pt x="40305" y="15491"/>
                    <a:pt x="35629" y="15491"/>
                  </a:cubicBezTo>
                  <a:cubicBezTo>
                    <a:pt x="27431" y="15491"/>
                    <a:pt x="21703" y="17421"/>
                    <a:pt x="21703" y="21438"/>
                  </a:cubicBezTo>
                  <a:cubicBezTo>
                    <a:pt x="21703" y="26049"/>
                    <a:pt x="29444" y="29764"/>
                    <a:pt x="38118" y="34376"/>
                  </a:cubicBezTo>
                  <a:cubicBezTo>
                    <a:pt x="46371" y="38841"/>
                    <a:pt x="57735" y="44779"/>
                    <a:pt x="57735" y="58165"/>
                  </a:cubicBezTo>
                  <a:cubicBezTo>
                    <a:pt x="57735" y="72860"/>
                    <a:pt x="44660" y="81140"/>
                    <a:pt x="24796" y="81140"/>
                  </a:cubicBezTo>
                  <a:cubicBezTo>
                    <a:pt x="15774" y="81140"/>
                    <a:pt x="9552" y="79365"/>
                    <a:pt x="2077" y="77727"/>
                  </a:cubicBezTo>
                  <a:lnTo>
                    <a:pt x="2077" y="61432"/>
                  </a:lnTo>
                  <a:cubicBezTo>
                    <a:pt x="7841" y="63216"/>
                    <a:pt x="17183" y="66336"/>
                    <a:pt x="25574" y="66336"/>
                  </a:cubicBezTo>
                  <a:cubicBezTo>
                    <a:pt x="31137" y="66336"/>
                    <a:pt x="36718" y="63801"/>
                    <a:pt x="36718" y="58751"/>
                  </a:cubicBezTo>
                  <a:cubicBezTo>
                    <a:pt x="36718" y="54130"/>
                    <a:pt x="30057" y="51312"/>
                    <a:pt x="20459" y="45968"/>
                  </a:cubicBezTo>
                  <a:cubicBezTo>
                    <a:pt x="11739" y="41650"/>
                    <a:pt x="686" y="32729"/>
                    <a:pt x="686" y="21429"/>
                  </a:cubicBezTo>
                  <a:cubicBezTo>
                    <a:pt x="686" y="8079"/>
                    <a:pt x="14072" y="686"/>
                    <a:pt x="32070" y="686"/>
                  </a:cubicBezTo>
                  <a:cubicBezTo>
                    <a:pt x="37962" y="686"/>
                    <a:pt x="43727" y="1281"/>
                    <a:pt x="49491" y="1967"/>
                  </a:cubicBezTo>
                  <a:lnTo>
                    <a:pt x="49491" y="17275"/>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4" name="Freeform: Shape 21">
              <a:extLst>
                <a:ext uri="{FF2B5EF4-FFF2-40B4-BE49-F238E27FC236}">
                  <a16:creationId xmlns:a16="http://schemas.microsoft.com/office/drawing/2014/main" id="{C7524AC8-296A-4D47-B7AC-48B9577D1D6D}"/>
                </a:ext>
              </a:extLst>
            </p:cNvPr>
            <p:cNvSpPr/>
            <p:nvPr/>
          </p:nvSpPr>
          <p:spPr>
            <a:xfrm>
              <a:off x="11370524" y="6444196"/>
              <a:ext cx="30194" cy="107052"/>
            </a:xfrm>
            <a:custGeom>
              <a:avLst/>
              <a:gdLst>
                <a:gd name="connsiteX0" fmla="*/ 3029 w 30194"/>
                <a:gd name="connsiteY0" fmla="*/ 106458 h 107052"/>
                <a:gd name="connsiteX1" fmla="*/ 3806 w 30194"/>
                <a:gd name="connsiteY1" fmla="*/ 79127 h 107052"/>
                <a:gd name="connsiteX2" fmla="*/ 3806 w 30194"/>
                <a:gd name="connsiteY2" fmla="*/ 37825 h 107052"/>
                <a:gd name="connsiteX3" fmla="*/ 686 w 30194"/>
                <a:gd name="connsiteY3" fmla="*/ 686 h 107052"/>
                <a:gd name="connsiteX4" fmla="*/ 27971 w 30194"/>
                <a:gd name="connsiteY4" fmla="*/ 686 h 107052"/>
                <a:gd name="connsiteX5" fmla="*/ 27193 w 30194"/>
                <a:gd name="connsiteY5" fmla="*/ 30688 h 107052"/>
                <a:gd name="connsiteX6" fmla="*/ 27193 w 30194"/>
                <a:gd name="connsiteY6" fmla="*/ 69319 h 107052"/>
                <a:gd name="connsiteX7" fmla="*/ 30304 w 30194"/>
                <a:gd name="connsiteY7" fmla="*/ 106458 h 107052"/>
                <a:gd name="connsiteX8" fmla="*/ 3029 w 30194"/>
                <a:gd name="connsiteY8" fmla="*/ 106458 h 10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94" h="107052">
                  <a:moveTo>
                    <a:pt x="3029" y="106458"/>
                  </a:moveTo>
                  <a:cubicBezTo>
                    <a:pt x="3486" y="97848"/>
                    <a:pt x="3806" y="91159"/>
                    <a:pt x="3806" y="79127"/>
                  </a:cubicBezTo>
                  <a:lnTo>
                    <a:pt x="3806" y="37825"/>
                  </a:lnTo>
                  <a:cubicBezTo>
                    <a:pt x="3806" y="22975"/>
                    <a:pt x="2873" y="11684"/>
                    <a:pt x="686" y="686"/>
                  </a:cubicBezTo>
                  <a:lnTo>
                    <a:pt x="27971" y="686"/>
                  </a:lnTo>
                  <a:cubicBezTo>
                    <a:pt x="27971" y="8262"/>
                    <a:pt x="27193" y="18812"/>
                    <a:pt x="27193" y="30688"/>
                  </a:cubicBezTo>
                  <a:lnTo>
                    <a:pt x="27193" y="69319"/>
                  </a:lnTo>
                  <a:cubicBezTo>
                    <a:pt x="27193" y="80161"/>
                    <a:pt x="28895" y="96356"/>
                    <a:pt x="30304" y="106458"/>
                  </a:cubicBezTo>
                  <a:lnTo>
                    <a:pt x="3029" y="10645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Freeform: Shape 22">
              <a:extLst>
                <a:ext uri="{FF2B5EF4-FFF2-40B4-BE49-F238E27FC236}">
                  <a16:creationId xmlns:a16="http://schemas.microsoft.com/office/drawing/2014/main" id="{ADDE41D9-DBD0-D148-AA54-FDC9E0D8E721}"/>
                </a:ext>
              </a:extLst>
            </p:cNvPr>
            <p:cNvSpPr/>
            <p:nvPr/>
          </p:nvSpPr>
          <p:spPr>
            <a:xfrm>
              <a:off x="11415257" y="6472094"/>
              <a:ext cx="86923" cy="112542"/>
            </a:xfrm>
            <a:custGeom>
              <a:avLst/>
              <a:gdLst>
                <a:gd name="connsiteX0" fmla="*/ 45447 w 86922"/>
                <a:gd name="connsiteY0" fmla="*/ 64826 h 112542"/>
                <a:gd name="connsiteX1" fmla="*/ 24851 w 86922"/>
                <a:gd name="connsiteY1" fmla="*/ 42611 h 112542"/>
                <a:gd name="connsiteX2" fmla="*/ 44504 w 86922"/>
                <a:gd name="connsiteY2" fmla="*/ 16982 h 112542"/>
                <a:gd name="connsiteX3" fmla="*/ 65421 w 86922"/>
                <a:gd name="connsiteY3" fmla="*/ 42537 h 112542"/>
                <a:gd name="connsiteX4" fmla="*/ 45447 w 86922"/>
                <a:gd name="connsiteY4" fmla="*/ 64826 h 112542"/>
                <a:gd name="connsiteX5" fmla="*/ 49665 w 86922"/>
                <a:gd name="connsiteY5" fmla="*/ 686 h 112542"/>
                <a:gd name="connsiteX6" fmla="*/ 23295 w 86922"/>
                <a:gd name="connsiteY6" fmla="*/ 13432 h 112542"/>
                <a:gd name="connsiteX7" fmla="*/ 20486 w 86922"/>
                <a:gd name="connsiteY7" fmla="*/ 2626 h 112542"/>
                <a:gd name="connsiteX8" fmla="*/ 686 w 86922"/>
                <a:gd name="connsiteY8" fmla="*/ 4117 h 112542"/>
                <a:gd name="connsiteX9" fmla="*/ 5362 w 86922"/>
                <a:gd name="connsiteY9" fmla="*/ 42620 h 112542"/>
                <a:gd name="connsiteX10" fmla="*/ 5362 w 86922"/>
                <a:gd name="connsiteY10" fmla="*/ 73720 h 112542"/>
                <a:gd name="connsiteX11" fmla="*/ 2251 w 86922"/>
                <a:gd name="connsiteY11" fmla="*/ 112460 h 112542"/>
                <a:gd name="connsiteX12" fmla="*/ 27971 w 86922"/>
                <a:gd name="connsiteY12" fmla="*/ 110969 h 112542"/>
                <a:gd name="connsiteX13" fmla="*/ 26406 w 86922"/>
                <a:gd name="connsiteY13" fmla="*/ 82623 h 112542"/>
                <a:gd name="connsiteX14" fmla="*/ 26406 w 86922"/>
                <a:gd name="connsiteY14" fmla="*/ 73720 h 112542"/>
                <a:gd name="connsiteX15" fmla="*/ 50589 w 86922"/>
                <a:gd name="connsiteY15" fmla="*/ 81140 h 112542"/>
                <a:gd name="connsiteX16" fmla="*/ 86438 w 86922"/>
                <a:gd name="connsiteY16" fmla="*/ 42400 h 112542"/>
                <a:gd name="connsiteX17" fmla="*/ 49665 w 86922"/>
                <a:gd name="connsiteY17" fmla="*/ 686 h 1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922" h="112542">
                  <a:moveTo>
                    <a:pt x="45447" y="64826"/>
                  </a:moveTo>
                  <a:cubicBezTo>
                    <a:pt x="32344" y="64826"/>
                    <a:pt x="24851" y="57278"/>
                    <a:pt x="24851" y="42611"/>
                  </a:cubicBezTo>
                  <a:cubicBezTo>
                    <a:pt x="24851" y="27385"/>
                    <a:pt x="31246" y="16982"/>
                    <a:pt x="44504" y="16982"/>
                  </a:cubicBezTo>
                  <a:cubicBezTo>
                    <a:pt x="56838" y="16982"/>
                    <a:pt x="65421" y="27532"/>
                    <a:pt x="65421" y="42537"/>
                  </a:cubicBezTo>
                  <a:cubicBezTo>
                    <a:pt x="65421" y="55923"/>
                    <a:pt x="58714" y="64826"/>
                    <a:pt x="45447" y="64826"/>
                  </a:cubicBezTo>
                  <a:moveTo>
                    <a:pt x="49665" y="686"/>
                  </a:moveTo>
                  <a:cubicBezTo>
                    <a:pt x="34531" y="686"/>
                    <a:pt x="28291" y="7951"/>
                    <a:pt x="23295" y="13432"/>
                  </a:cubicBezTo>
                  <a:cubicBezTo>
                    <a:pt x="22216" y="9452"/>
                    <a:pt x="21731" y="6039"/>
                    <a:pt x="20486" y="2626"/>
                  </a:cubicBezTo>
                  <a:lnTo>
                    <a:pt x="686" y="4117"/>
                  </a:lnTo>
                  <a:cubicBezTo>
                    <a:pt x="3184" y="17156"/>
                    <a:pt x="5362" y="29298"/>
                    <a:pt x="5362" y="42620"/>
                  </a:cubicBezTo>
                  <a:lnTo>
                    <a:pt x="5362" y="73720"/>
                  </a:lnTo>
                  <a:cubicBezTo>
                    <a:pt x="5362" y="84700"/>
                    <a:pt x="3029" y="105332"/>
                    <a:pt x="2251" y="112460"/>
                  </a:cubicBezTo>
                  <a:lnTo>
                    <a:pt x="27971" y="110969"/>
                  </a:lnTo>
                  <a:cubicBezTo>
                    <a:pt x="26406" y="99559"/>
                    <a:pt x="26406" y="86786"/>
                    <a:pt x="26406" y="82623"/>
                  </a:cubicBezTo>
                  <a:lnTo>
                    <a:pt x="26406" y="73720"/>
                  </a:lnTo>
                  <a:cubicBezTo>
                    <a:pt x="32024" y="76986"/>
                    <a:pt x="37953" y="81140"/>
                    <a:pt x="50589" y="81140"/>
                  </a:cubicBezTo>
                  <a:cubicBezTo>
                    <a:pt x="71954" y="81140"/>
                    <a:pt x="86438" y="64835"/>
                    <a:pt x="86438" y="42400"/>
                  </a:cubicBezTo>
                  <a:cubicBezTo>
                    <a:pt x="86438" y="18034"/>
                    <a:pt x="71496" y="686"/>
                    <a:pt x="49665" y="686"/>
                  </a:cubicBezTo>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6" name="Freeform: Shape 23">
              <a:extLst>
                <a:ext uri="{FF2B5EF4-FFF2-40B4-BE49-F238E27FC236}">
                  <a16:creationId xmlns:a16="http://schemas.microsoft.com/office/drawing/2014/main" id="{A280E73B-14F0-6942-83C9-EE31089A9617}"/>
                </a:ext>
              </a:extLst>
            </p:cNvPr>
            <p:cNvSpPr/>
            <p:nvPr/>
          </p:nvSpPr>
          <p:spPr>
            <a:xfrm>
              <a:off x="11511348" y="6472094"/>
              <a:ext cx="57643" cy="81433"/>
            </a:xfrm>
            <a:custGeom>
              <a:avLst/>
              <a:gdLst>
                <a:gd name="connsiteX0" fmla="*/ 47817 w 57643"/>
                <a:gd name="connsiteY0" fmla="*/ 17046 h 81433"/>
                <a:gd name="connsiteX1" fmla="*/ 35647 w 57643"/>
                <a:gd name="connsiteY1" fmla="*/ 15481 h 81433"/>
                <a:gd name="connsiteX2" fmla="*/ 21712 w 57643"/>
                <a:gd name="connsiteY2" fmla="*/ 21429 h 81433"/>
                <a:gd name="connsiteX3" fmla="*/ 38127 w 57643"/>
                <a:gd name="connsiteY3" fmla="*/ 34367 h 81433"/>
                <a:gd name="connsiteX4" fmla="*/ 57753 w 57643"/>
                <a:gd name="connsiteY4" fmla="*/ 58156 h 81433"/>
                <a:gd name="connsiteX5" fmla="*/ 24805 w 57643"/>
                <a:gd name="connsiteY5" fmla="*/ 81131 h 81433"/>
                <a:gd name="connsiteX6" fmla="*/ 2086 w 57643"/>
                <a:gd name="connsiteY6" fmla="*/ 77727 h 81433"/>
                <a:gd name="connsiteX7" fmla="*/ 2086 w 57643"/>
                <a:gd name="connsiteY7" fmla="*/ 61432 h 81433"/>
                <a:gd name="connsiteX8" fmla="*/ 25583 w 57643"/>
                <a:gd name="connsiteY8" fmla="*/ 66336 h 81433"/>
                <a:gd name="connsiteX9" fmla="*/ 36727 w 57643"/>
                <a:gd name="connsiteY9" fmla="*/ 58751 h 81433"/>
                <a:gd name="connsiteX10" fmla="*/ 20468 w 57643"/>
                <a:gd name="connsiteY10" fmla="*/ 45968 h 81433"/>
                <a:gd name="connsiteX11" fmla="*/ 686 w 57643"/>
                <a:gd name="connsiteY11" fmla="*/ 21429 h 81433"/>
                <a:gd name="connsiteX12" fmla="*/ 32088 w 57643"/>
                <a:gd name="connsiteY12" fmla="*/ 686 h 81433"/>
                <a:gd name="connsiteX13" fmla="*/ 50836 w 57643"/>
                <a:gd name="connsiteY13" fmla="*/ 2242 h 81433"/>
                <a:gd name="connsiteX14" fmla="*/ 47817 w 57643"/>
                <a:gd name="connsiteY14" fmla="*/ 1704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7817" y="17046"/>
                  </a:moveTo>
                  <a:cubicBezTo>
                    <a:pt x="43141" y="16305"/>
                    <a:pt x="40314" y="15481"/>
                    <a:pt x="35647" y="15481"/>
                  </a:cubicBezTo>
                  <a:cubicBezTo>
                    <a:pt x="27440" y="15481"/>
                    <a:pt x="21712" y="17430"/>
                    <a:pt x="21712" y="21429"/>
                  </a:cubicBezTo>
                  <a:cubicBezTo>
                    <a:pt x="21712" y="26049"/>
                    <a:pt x="29462" y="29755"/>
                    <a:pt x="38127" y="34367"/>
                  </a:cubicBezTo>
                  <a:cubicBezTo>
                    <a:pt x="46380" y="38832"/>
                    <a:pt x="57753" y="44770"/>
                    <a:pt x="57753" y="58156"/>
                  </a:cubicBezTo>
                  <a:cubicBezTo>
                    <a:pt x="57753" y="72851"/>
                    <a:pt x="44669" y="81131"/>
                    <a:pt x="24805" y="81131"/>
                  </a:cubicBezTo>
                  <a:cubicBezTo>
                    <a:pt x="15783" y="81131"/>
                    <a:pt x="9562" y="79356"/>
                    <a:pt x="2086" y="77727"/>
                  </a:cubicBezTo>
                  <a:lnTo>
                    <a:pt x="2086" y="61432"/>
                  </a:lnTo>
                  <a:cubicBezTo>
                    <a:pt x="7851" y="63216"/>
                    <a:pt x="17202" y="66336"/>
                    <a:pt x="25583" y="66336"/>
                  </a:cubicBezTo>
                  <a:cubicBezTo>
                    <a:pt x="31155" y="66336"/>
                    <a:pt x="36727" y="63801"/>
                    <a:pt x="36727" y="58751"/>
                  </a:cubicBezTo>
                  <a:cubicBezTo>
                    <a:pt x="36727" y="54148"/>
                    <a:pt x="30066" y="51312"/>
                    <a:pt x="20468" y="45968"/>
                  </a:cubicBezTo>
                  <a:cubicBezTo>
                    <a:pt x="11748" y="41659"/>
                    <a:pt x="686" y="32729"/>
                    <a:pt x="686" y="21429"/>
                  </a:cubicBezTo>
                  <a:cubicBezTo>
                    <a:pt x="686" y="8079"/>
                    <a:pt x="14072" y="686"/>
                    <a:pt x="32088" y="686"/>
                  </a:cubicBezTo>
                  <a:cubicBezTo>
                    <a:pt x="37971" y="686"/>
                    <a:pt x="45063" y="1537"/>
                    <a:pt x="50836" y="2242"/>
                  </a:cubicBezTo>
                  <a:lnTo>
                    <a:pt x="47817" y="17046"/>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8" name="Espace réservé du texte 20">
            <a:extLst>
              <a:ext uri="{FF2B5EF4-FFF2-40B4-BE49-F238E27FC236}">
                <a16:creationId xmlns:a16="http://schemas.microsoft.com/office/drawing/2014/main" id="{946540EA-0D49-4744-BF69-A647F1091265}"/>
              </a:ext>
            </a:extLst>
          </p:cNvPr>
          <p:cNvSpPr>
            <a:spLocks noGrp="1"/>
          </p:cNvSpPr>
          <p:nvPr>
            <p:ph type="body" sz="quarter" idx="15" hasCustomPrompt="1"/>
          </p:nvPr>
        </p:nvSpPr>
        <p:spPr>
          <a:xfrm>
            <a:off x="2351088" y="1494906"/>
            <a:ext cx="8238744" cy="2636591"/>
          </a:xfrm>
          <a:prstGeom prst="rect">
            <a:avLst/>
          </a:prstGeom>
        </p:spPr>
        <p:txBody>
          <a:bodyPr lIns="0" rIns="0" anchor="b">
            <a:normAutofit/>
          </a:bodyPr>
          <a:lstStyle>
            <a:lvl1pPr marL="0" indent="0">
              <a:spcBef>
                <a:spcPts val="0"/>
              </a:spcBef>
              <a:buNone/>
              <a:defRPr sz="2800">
                <a:solidFill>
                  <a:schemeClr val="bg1"/>
                </a:solidFill>
                <a:latin typeface="+mj-lt"/>
              </a:defRPr>
            </a:lvl1pPr>
          </a:lstStyle>
          <a:p>
            <a:pPr lvl="0"/>
            <a:r>
              <a:rPr lang="en-GB" dirty="0"/>
              <a:t>Insert your quote here</a:t>
            </a:r>
          </a:p>
        </p:txBody>
      </p:sp>
    </p:spTree>
    <p:extLst>
      <p:ext uri="{BB962C8B-B14F-4D97-AF65-F5344CB8AC3E}">
        <p14:creationId xmlns:p14="http://schemas.microsoft.com/office/powerpoint/2010/main" val="843827612"/>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7_2 Columns with titles and wayfinder">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2">
                    <a:lumMod val="75000"/>
                  </a:schemeClr>
                </a:solidFill>
              </a:defRPr>
            </a:lvl1pPr>
          </a:lstStyle>
          <a:p>
            <a:fld id="{D61AABEC-672F-4B68-B914-690DA978312C}" type="slidenum">
              <a:rPr lang="en-GB" smtClean="0"/>
              <a:pPr/>
              <a:t>‹#›</a:t>
            </a:fld>
            <a:r>
              <a:rPr lang="en-GB" dirty="0"/>
              <a:t> ‒ </a:t>
            </a:r>
          </a:p>
        </p:txBody>
      </p:sp>
      <p:sp>
        <p:nvSpPr>
          <p:cNvPr id="3" name="Titre 7">
            <a:extLst>
              <a:ext uri="{FF2B5EF4-FFF2-40B4-BE49-F238E27FC236}">
                <a16:creationId xmlns:a16="http://schemas.microsoft.com/office/drawing/2014/main" id="{D0D44773-96B3-BC46-A95C-3E66B52BBCC9}"/>
              </a:ext>
            </a:extLst>
          </p:cNvPr>
          <p:cNvSpPr>
            <a:spLocks noGrp="1"/>
          </p:cNvSpPr>
          <p:nvPr>
            <p:ph type="title" hasCustomPrompt="1"/>
          </p:nvPr>
        </p:nvSpPr>
        <p:spPr>
          <a:xfrm>
            <a:off x="404786" y="382816"/>
            <a:ext cx="11382428" cy="452432"/>
          </a:xfrm>
        </p:spPr>
        <p:txBody>
          <a:bodyPr/>
          <a:lstStyle>
            <a:lvl1pPr>
              <a:defRPr sz="2600" b="1" cap="none" spc="0">
                <a:solidFill>
                  <a:schemeClr val="tx1">
                    <a:lumMod val="65000"/>
                    <a:lumOff val="35000"/>
                  </a:schemeClr>
                </a:solidFill>
              </a:defRPr>
            </a:lvl1pPr>
          </a:lstStyle>
          <a:p>
            <a:r>
              <a:rPr lang="fr-FR" dirty="0" err="1"/>
              <a:t>Title</a:t>
            </a:r>
            <a:r>
              <a:rPr lang="fr-FR" dirty="0"/>
              <a:t> of the slide</a:t>
            </a:r>
          </a:p>
        </p:txBody>
      </p:sp>
      <p:sp>
        <p:nvSpPr>
          <p:cNvPr id="4" name="Content Placeholder 2">
            <a:extLst>
              <a:ext uri="{FF2B5EF4-FFF2-40B4-BE49-F238E27FC236}">
                <a16:creationId xmlns:a16="http://schemas.microsoft.com/office/drawing/2014/main" id="{58FCBB89-0E9E-EB47-A48E-21D614374A01}"/>
              </a:ext>
            </a:extLst>
          </p:cNvPr>
          <p:cNvSpPr>
            <a:spLocks noGrp="1"/>
          </p:cNvSpPr>
          <p:nvPr>
            <p:ph idx="1" hasCustomPrompt="1"/>
          </p:nvPr>
        </p:nvSpPr>
        <p:spPr>
          <a:xfrm>
            <a:off x="404786" y="1785503"/>
            <a:ext cx="11384280" cy="3983865"/>
          </a:xfrm>
          <a:prstGeom prst="rect">
            <a:avLst/>
          </a:prstGeom>
        </p:spPr>
        <p:txBody>
          <a:bodyPr lIns="0" rIns="0">
            <a:noAutofit/>
          </a:bodyPr>
          <a:lstStyle>
            <a:lvl1pPr>
              <a:spcBef>
                <a:spcPts val="600"/>
              </a:spcBef>
              <a:spcAft>
                <a:spcPts val="600"/>
              </a:spcAft>
              <a:defRPr sz="1600">
                <a:solidFill>
                  <a:schemeClr val="tx1">
                    <a:lumMod val="65000"/>
                    <a:lumOff val="35000"/>
                  </a:schemeClr>
                </a:solidFill>
              </a:defRPr>
            </a:lvl1pPr>
            <a:lvl2pPr marL="444500" indent="-311150">
              <a:spcBef>
                <a:spcPts val="600"/>
              </a:spcBef>
              <a:spcAft>
                <a:spcPts val="600"/>
              </a:spcAft>
              <a:buClrTx/>
              <a:buSzPct val="100000"/>
              <a:buFont typeface="Arial" panose="020B0604020202020204" pitchFamily="34" charset="0"/>
              <a:buChar char="•"/>
              <a:tabLst/>
              <a:defRPr sz="1600">
                <a:solidFill>
                  <a:schemeClr val="tx1">
                    <a:lumMod val="65000"/>
                    <a:lumOff val="35000"/>
                  </a:schemeClr>
                </a:solidFill>
              </a:defRPr>
            </a:lvl2pPr>
            <a:lvl3pPr>
              <a:spcBef>
                <a:spcPts val="600"/>
              </a:spcBef>
              <a:spcAft>
                <a:spcPts val="600"/>
              </a:spcAft>
              <a:defRPr sz="14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dirty="0"/>
              <a:t>Your text here</a:t>
            </a:r>
          </a:p>
          <a:p>
            <a:pPr lvl="1"/>
            <a:r>
              <a:rPr lang="en-GB" dirty="0"/>
              <a:t>Text level 1</a:t>
            </a:r>
          </a:p>
          <a:p>
            <a:pPr lvl="2"/>
            <a:r>
              <a:rPr lang="en-GB" dirty="0"/>
              <a:t>Text level 2</a:t>
            </a:r>
          </a:p>
        </p:txBody>
      </p:sp>
      <p:sp>
        <p:nvSpPr>
          <p:cNvPr id="5" name="Text Placeholder 2">
            <a:extLst>
              <a:ext uri="{FF2B5EF4-FFF2-40B4-BE49-F238E27FC236}">
                <a16:creationId xmlns:a16="http://schemas.microsoft.com/office/drawing/2014/main" id="{30FB27B2-E4E8-FA4F-B596-98A94D6D2041}"/>
              </a:ext>
            </a:extLst>
          </p:cNvPr>
          <p:cNvSpPr>
            <a:spLocks noGrp="1"/>
          </p:cNvSpPr>
          <p:nvPr>
            <p:ph type="body" sz="quarter" idx="15" hasCustomPrompt="1"/>
          </p:nvPr>
        </p:nvSpPr>
        <p:spPr>
          <a:xfrm>
            <a:off x="404785" y="1368493"/>
            <a:ext cx="11384280" cy="400110"/>
          </a:xfrm>
          <a:prstGeom prst="rect">
            <a:avLst/>
          </a:prstGeom>
        </p:spPr>
        <p:txBody>
          <a:bodyPr lIns="73152" rIns="73152">
            <a:spAutoFit/>
          </a:bodyPr>
          <a:lstStyle>
            <a:lvl1pPr marL="0" indent="0">
              <a:spcBef>
                <a:spcPts val="0"/>
              </a:spcBef>
              <a:spcAft>
                <a:spcPts val="0"/>
              </a:spcAft>
              <a:buNone/>
              <a:defRPr sz="2000" b="1">
                <a:solidFill>
                  <a:schemeClr val="bg2"/>
                </a:solidFill>
              </a:defRPr>
            </a:lvl1pPr>
          </a:lstStyle>
          <a:p>
            <a:r>
              <a:rPr lang="en-US" dirty="0"/>
              <a:t>Paragraph header</a:t>
            </a:r>
          </a:p>
        </p:txBody>
      </p:sp>
    </p:spTree>
    <p:extLst>
      <p:ext uri="{BB962C8B-B14F-4D97-AF65-F5344CB8AC3E}">
        <p14:creationId xmlns:p14="http://schemas.microsoft.com/office/powerpoint/2010/main" val="3354898502"/>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8_34 Columns with titles and wayfinder">
    <p:spTree>
      <p:nvGrpSpPr>
        <p:cNvPr id="1" name=""/>
        <p:cNvGrpSpPr/>
        <p:nvPr/>
      </p:nvGrpSpPr>
      <p:grpSpPr>
        <a:xfrm>
          <a:off x="0" y="0"/>
          <a:ext cx="0" cy="0"/>
          <a:chOff x="0" y="0"/>
          <a:chExt cx="0" cy="0"/>
        </a:xfrm>
      </p:grpSpPr>
      <p:sp>
        <p:nvSpPr>
          <p:cNvPr id="34" name="Espace réservé pour une image  14">
            <a:extLst>
              <a:ext uri="{FF2B5EF4-FFF2-40B4-BE49-F238E27FC236}">
                <a16:creationId xmlns:a16="http://schemas.microsoft.com/office/drawing/2014/main" id="{1B04A827-7C9A-FB45-8876-74553F99DF10}"/>
              </a:ext>
            </a:extLst>
          </p:cNvPr>
          <p:cNvSpPr>
            <a:spLocks noGrp="1"/>
          </p:cNvSpPr>
          <p:nvPr>
            <p:ph type="pic" sz="quarter" idx="65" hasCustomPrompt="1"/>
          </p:nvPr>
        </p:nvSpPr>
        <p:spPr>
          <a:xfrm>
            <a:off x="0" y="4584658"/>
            <a:ext cx="3941064" cy="2273341"/>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1"/>
                </a:solidFill>
              </a:defRPr>
            </a:lvl1pPr>
          </a:lstStyle>
          <a:p>
            <a:fld id="{D61AABEC-672F-4B68-B914-690DA978312C}" type="slidenum">
              <a:rPr lang="en-GB" smtClean="0"/>
              <a:pPr/>
              <a:t>‹#›</a:t>
            </a:fld>
            <a:r>
              <a:rPr lang="en-GB" dirty="0"/>
              <a:t> ‒ </a:t>
            </a:r>
          </a:p>
        </p:txBody>
      </p:sp>
      <p:sp>
        <p:nvSpPr>
          <p:cNvPr id="11" name="Text Placeholder 9">
            <a:extLst>
              <a:ext uri="{FF2B5EF4-FFF2-40B4-BE49-F238E27FC236}">
                <a16:creationId xmlns:a16="http://schemas.microsoft.com/office/drawing/2014/main" id="{D4ADED50-3119-5B4E-8DCC-DD2BE9E6A7A6}"/>
              </a:ext>
            </a:extLst>
          </p:cNvPr>
          <p:cNvSpPr>
            <a:spLocks noGrp="1"/>
          </p:cNvSpPr>
          <p:nvPr>
            <p:ph type="body" sz="quarter" idx="66" hasCustomPrompt="1"/>
          </p:nvPr>
        </p:nvSpPr>
        <p:spPr>
          <a:xfrm>
            <a:off x="182880" y="2670998"/>
            <a:ext cx="3575304" cy="1384995"/>
          </a:xfrm>
          <a:prstGeom prst="rect">
            <a:avLst/>
          </a:prstGeom>
        </p:spPr>
        <p:txBody>
          <a:bodyPr wrap="square" lIns="0" rIns="0" anchor="t" anchorCtr="0">
            <a:spAutoFit/>
          </a:bodyPr>
          <a:lstStyle>
            <a:lvl1pPr marL="0" marR="0" indent="0" algn="ctr"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None/>
              <a:tabLst/>
              <a:defRPr sz="1400" b="1" i="0" cap="none">
                <a:solidFill>
                  <a:schemeClr val="bg1"/>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14" name="Espace réservé du titre 1">
            <a:extLst>
              <a:ext uri="{FF2B5EF4-FFF2-40B4-BE49-F238E27FC236}">
                <a16:creationId xmlns:a16="http://schemas.microsoft.com/office/drawing/2014/main" id="{4106D3E9-C8B4-B244-8C1E-85D378A4C4D5}"/>
              </a:ext>
            </a:extLst>
          </p:cNvPr>
          <p:cNvSpPr>
            <a:spLocks noGrp="1"/>
          </p:cNvSpPr>
          <p:nvPr>
            <p:ph type="title"/>
          </p:nvPr>
        </p:nvSpPr>
        <p:spPr>
          <a:xfrm>
            <a:off x="4306824" y="382816"/>
            <a:ext cx="7480390" cy="452432"/>
          </a:xfrm>
          <a:prstGeom prst="rect">
            <a:avLst/>
          </a:prstGeom>
        </p:spPr>
        <p:txBody>
          <a:bodyPr vert="horz" wrap="square" lIns="72000" tIns="45720" rIns="72000" bIns="45720" rtlCol="0" anchor="t">
            <a:spAutoFit/>
          </a:bodyPr>
          <a:lstStyle/>
          <a:p>
            <a:r>
              <a:rPr lang="en-GB" dirty="0"/>
              <a:t>Title of the slide</a:t>
            </a:r>
          </a:p>
        </p:txBody>
      </p:sp>
      <p:sp>
        <p:nvSpPr>
          <p:cNvPr id="24" name="Text Placeholder 9">
            <a:extLst>
              <a:ext uri="{FF2B5EF4-FFF2-40B4-BE49-F238E27FC236}">
                <a16:creationId xmlns:a16="http://schemas.microsoft.com/office/drawing/2014/main" id="{0243EE7B-BD36-2446-8151-442ECE3EFD83}"/>
              </a:ext>
            </a:extLst>
          </p:cNvPr>
          <p:cNvSpPr>
            <a:spLocks noGrp="1"/>
          </p:cNvSpPr>
          <p:nvPr>
            <p:ph type="body" sz="quarter" idx="64" hasCustomPrompt="1"/>
          </p:nvPr>
        </p:nvSpPr>
        <p:spPr>
          <a:xfrm>
            <a:off x="6227065" y="1598470"/>
            <a:ext cx="5376672" cy="646331"/>
          </a:xfrm>
          <a:prstGeom prst="rect">
            <a:avLst/>
          </a:prstGeom>
        </p:spPr>
        <p:txBody>
          <a:bodyPr wrap="square" lIns="0" tIns="45720" rIns="0" anchor="ctr" anchorCtr="0">
            <a:spAutoFit/>
          </a:bodyPr>
          <a:lstStyle>
            <a:lvl1pPr marL="0" marR="0" indent="0" algn="l" defTabSz="914400" rtl="0" eaLnBrk="1" fontAlgn="auto" latinLnBrk="0" hangingPunct="1">
              <a:lnSpc>
                <a:spcPct val="100000"/>
              </a:lnSpc>
              <a:spcBef>
                <a:spcPts val="0"/>
              </a:spcBef>
              <a:spcAft>
                <a:spcPts val="0"/>
              </a:spcAft>
              <a:buClr>
                <a:schemeClr val="tx1">
                  <a:lumMod val="65000"/>
                  <a:lumOff val="35000"/>
                </a:schemeClr>
              </a:buClr>
              <a:buSzPct val="100000"/>
              <a:buFont typeface="Arial" panose="020B0604020202020204" pitchFamily="34" charset="0"/>
              <a:buNone/>
              <a:tabLst/>
              <a:defRPr sz="120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25" name="Text Placeholder 9">
            <a:extLst>
              <a:ext uri="{FF2B5EF4-FFF2-40B4-BE49-F238E27FC236}">
                <a16:creationId xmlns:a16="http://schemas.microsoft.com/office/drawing/2014/main" id="{C999DC63-E75A-B24A-BB3C-D51471D920C9}"/>
              </a:ext>
            </a:extLst>
          </p:cNvPr>
          <p:cNvSpPr>
            <a:spLocks noGrp="1"/>
          </p:cNvSpPr>
          <p:nvPr>
            <p:ph type="body" sz="quarter" idx="67" hasCustomPrompt="1"/>
          </p:nvPr>
        </p:nvSpPr>
        <p:spPr>
          <a:xfrm>
            <a:off x="6227065" y="2733880"/>
            <a:ext cx="5376672" cy="646331"/>
          </a:xfrm>
          <a:prstGeom prst="rect">
            <a:avLst/>
          </a:prstGeom>
        </p:spPr>
        <p:txBody>
          <a:bodyPr wrap="square" lIns="0" tIns="45720" rIns="0" anchor="ctr" anchorCtr="0">
            <a:spAutoFit/>
          </a:bodyPr>
          <a:lstStyle>
            <a:lvl1pPr marL="0" marR="0" indent="0" algn="l" defTabSz="914400" rtl="0" eaLnBrk="1" fontAlgn="auto" latinLnBrk="0" hangingPunct="1">
              <a:lnSpc>
                <a:spcPct val="100000"/>
              </a:lnSpc>
              <a:spcBef>
                <a:spcPts val="0"/>
              </a:spcBef>
              <a:spcAft>
                <a:spcPts val="0"/>
              </a:spcAft>
              <a:buClr>
                <a:schemeClr val="tx1">
                  <a:lumMod val="65000"/>
                  <a:lumOff val="35000"/>
                </a:schemeClr>
              </a:buClr>
              <a:buSzPct val="100000"/>
              <a:buFont typeface="Arial" panose="020B0604020202020204" pitchFamily="34" charset="0"/>
              <a:buNone/>
              <a:tabLst/>
              <a:defRPr sz="120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26" name="Text Placeholder 9">
            <a:extLst>
              <a:ext uri="{FF2B5EF4-FFF2-40B4-BE49-F238E27FC236}">
                <a16:creationId xmlns:a16="http://schemas.microsoft.com/office/drawing/2014/main" id="{6E47FE33-0C42-584D-9408-C0D6A9EE9D43}"/>
              </a:ext>
            </a:extLst>
          </p:cNvPr>
          <p:cNvSpPr>
            <a:spLocks noGrp="1"/>
          </p:cNvSpPr>
          <p:nvPr>
            <p:ph type="body" sz="quarter" idx="68" hasCustomPrompt="1"/>
          </p:nvPr>
        </p:nvSpPr>
        <p:spPr>
          <a:xfrm>
            <a:off x="6227065" y="3859748"/>
            <a:ext cx="5376672" cy="646331"/>
          </a:xfrm>
          <a:prstGeom prst="rect">
            <a:avLst/>
          </a:prstGeom>
        </p:spPr>
        <p:txBody>
          <a:bodyPr wrap="square" lIns="0" tIns="45720" rIns="0" anchor="ctr" anchorCtr="0">
            <a:spAutoFit/>
          </a:bodyPr>
          <a:lstStyle>
            <a:lvl1pPr marL="0" marR="0" indent="0" algn="l" defTabSz="914400" rtl="0" eaLnBrk="1" fontAlgn="auto" latinLnBrk="0" hangingPunct="1">
              <a:lnSpc>
                <a:spcPct val="100000"/>
              </a:lnSpc>
              <a:spcBef>
                <a:spcPts val="0"/>
              </a:spcBef>
              <a:spcAft>
                <a:spcPts val="0"/>
              </a:spcAft>
              <a:buClr>
                <a:schemeClr val="tx1">
                  <a:lumMod val="65000"/>
                  <a:lumOff val="35000"/>
                </a:schemeClr>
              </a:buClr>
              <a:buSzPct val="100000"/>
              <a:buFont typeface="Arial" panose="020B0604020202020204" pitchFamily="34" charset="0"/>
              <a:buNone/>
              <a:tabLst/>
              <a:defRPr sz="120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27" name="Text Placeholder 9">
            <a:extLst>
              <a:ext uri="{FF2B5EF4-FFF2-40B4-BE49-F238E27FC236}">
                <a16:creationId xmlns:a16="http://schemas.microsoft.com/office/drawing/2014/main" id="{FA3B67C0-4A19-8740-B170-945B486C1A41}"/>
              </a:ext>
            </a:extLst>
          </p:cNvPr>
          <p:cNvSpPr>
            <a:spLocks noGrp="1"/>
          </p:cNvSpPr>
          <p:nvPr>
            <p:ph type="body" sz="quarter" idx="69" hasCustomPrompt="1"/>
          </p:nvPr>
        </p:nvSpPr>
        <p:spPr>
          <a:xfrm>
            <a:off x="6227065" y="5004699"/>
            <a:ext cx="5376672" cy="646331"/>
          </a:xfrm>
          <a:prstGeom prst="rect">
            <a:avLst/>
          </a:prstGeom>
        </p:spPr>
        <p:txBody>
          <a:bodyPr wrap="square" lIns="0" tIns="45720" rIns="0" anchor="ctr" anchorCtr="0">
            <a:spAutoFit/>
          </a:bodyPr>
          <a:lstStyle>
            <a:lvl1pPr marL="0" marR="0" indent="0" algn="l" defTabSz="914400" rtl="0" eaLnBrk="1" fontAlgn="auto" latinLnBrk="0" hangingPunct="1">
              <a:lnSpc>
                <a:spcPct val="100000"/>
              </a:lnSpc>
              <a:spcBef>
                <a:spcPts val="0"/>
              </a:spcBef>
              <a:spcAft>
                <a:spcPts val="0"/>
              </a:spcAft>
              <a:buClr>
                <a:schemeClr val="tx1">
                  <a:lumMod val="65000"/>
                  <a:lumOff val="35000"/>
                </a:schemeClr>
              </a:buClr>
              <a:buSzPct val="100000"/>
              <a:buFont typeface="Arial" panose="020B0604020202020204" pitchFamily="34" charset="0"/>
              <a:buNone/>
              <a:tabLst/>
              <a:defRPr sz="120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28" name="Text Placeholder 9">
            <a:extLst>
              <a:ext uri="{FF2B5EF4-FFF2-40B4-BE49-F238E27FC236}">
                <a16:creationId xmlns:a16="http://schemas.microsoft.com/office/drawing/2014/main" id="{517A439F-BF5B-A942-BAB8-2B4E43310EB5}"/>
              </a:ext>
            </a:extLst>
          </p:cNvPr>
          <p:cNvSpPr>
            <a:spLocks noGrp="1"/>
          </p:cNvSpPr>
          <p:nvPr>
            <p:ph type="body" sz="quarter" idx="70" hasCustomPrompt="1"/>
          </p:nvPr>
        </p:nvSpPr>
        <p:spPr>
          <a:xfrm>
            <a:off x="4489704" y="1660026"/>
            <a:ext cx="1371600" cy="523220"/>
          </a:xfrm>
          <a:prstGeom prst="rect">
            <a:avLst/>
          </a:prstGeom>
        </p:spPr>
        <p:txBody>
          <a:bodyPr wrap="square" lIns="0" tIns="45720" rIns="0" anchor="ctr" anchorCtr="0">
            <a:spAutoFit/>
          </a:bodyPr>
          <a:lstStyle>
            <a:lvl1pPr marL="0" marR="0" indent="0" algn="r" defTabSz="914400" rtl="0" eaLnBrk="1" fontAlgn="auto" latinLnBrk="0" hangingPunct="1">
              <a:lnSpc>
                <a:spcPct val="100000"/>
              </a:lnSpc>
              <a:spcBef>
                <a:spcPts val="0"/>
              </a:spcBef>
              <a:spcAft>
                <a:spcPts val="0"/>
              </a:spcAft>
              <a:buClr>
                <a:schemeClr val="tx1">
                  <a:lumMod val="65000"/>
                  <a:lumOff val="35000"/>
                </a:schemeClr>
              </a:buClr>
              <a:buSzPct val="100000"/>
              <a:buFont typeface="Arial" panose="020B0604020202020204" pitchFamily="34" charset="0"/>
              <a:buNone/>
              <a:tabLst/>
              <a:defRPr sz="1400" b="1" i="0" cap="none">
                <a:solidFill>
                  <a:schemeClr val="bg2"/>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Paragraph header</a:t>
            </a:r>
            <a:endParaRPr lang="en-GB" dirty="0"/>
          </a:p>
        </p:txBody>
      </p:sp>
      <p:sp>
        <p:nvSpPr>
          <p:cNvPr id="29" name="Text Placeholder 9">
            <a:extLst>
              <a:ext uri="{FF2B5EF4-FFF2-40B4-BE49-F238E27FC236}">
                <a16:creationId xmlns:a16="http://schemas.microsoft.com/office/drawing/2014/main" id="{1DB6DCB2-F141-3C49-9E12-EBE118F77564}"/>
              </a:ext>
            </a:extLst>
          </p:cNvPr>
          <p:cNvSpPr>
            <a:spLocks noGrp="1"/>
          </p:cNvSpPr>
          <p:nvPr>
            <p:ph type="body" sz="quarter" idx="71" hasCustomPrompt="1"/>
          </p:nvPr>
        </p:nvSpPr>
        <p:spPr>
          <a:xfrm>
            <a:off x="4489704" y="2795436"/>
            <a:ext cx="1371600" cy="523220"/>
          </a:xfrm>
          <a:prstGeom prst="rect">
            <a:avLst/>
          </a:prstGeom>
        </p:spPr>
        <p:txBody>
          <a:bodyPr wrap="square" lIns="0" tIns="45720" rIns="0" anchor="ctr" anchorCtr="0">
            <a:spAutoFit/>
          </a:bodyPr>
          <a:lstStyle>
            <a:lvl1pPr marL="0" marR="0" indent="0" algn="r" defTabSz="914400" rtl="0" eaLnBrk="1" fontAlgn="auto" latinLnBrk="0" hangingPunct="1">
              <a:lnSpc>
                <a:spcPct val="100000"/>
              </a:lnSpc>
              <a:spcBef>
                <a:spcPts val="0"/>
              </a:spcBef>
              <a:spcAft>
                <a:spcPts val="0"/>
              </a:spcAft>
              <a:buClr>
                <a:schemeClr val="tx1">
                  <a:lumMod val="65000"/>
                  <a:lumOff val="35000"/>
                </a:schemeClr>
              </a:buClr>
              <a:buSzPct val="100000"/>
              <a:buFont typeface="Arial" panose="020B0604020202020204" pitchFamily="34" charset="0"/>
              <a:buNone/>
              <a:tabLst/>
              <a:defRPr sz="1400" b="1" i="0" cap="none">
                <a:solidFill>
                  <a:schemeClr val="tx2"/>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Paragraph header</a:t>
            </a:r>
            <a:endParaRPr lang="en-GB" dirty="0"/>
          </a:p>
        </p:txBody>
      </p:sp>
      <p:sp>
        <p:nvSpPr>
          <p:cNvPr id="30" name="Text Placeholder 9">
            <a:extLst>
              <a:ext uri="{FF2B5EF4-FFF2-40B4-BE49-F238E27FC236}">
                <a16:creationId xmlns:a16="http://schemas.microsoft.com/office/drawing/2014/main" id="{21BAF827-43DF-954E-9047-069314E03B3E}"/>
              </a:ext>
            </a:extLst>
          </p:cNvPr>
          <p:cNvSpPr>
            <a:spLocks noGrp="1"/>
          </p:cNvSpPr>
          <p:nvPr>
            <p:ph type="body" sz="quarter" idx="72" hasCustomPrompt="1"/>
          </p:nvPr>
        </p:nvSpPr>
        <p:spPr>
          <a:xfrm>
            <a:off x="4489704" y="3921304"/>
            <a:ext cx="1371600" cy="523220"/>
          </a:xfrm>
          <a:prstGeom prst="rect">
            <a:avLst/>
          </a:prstGeom>
        </p:spPr>
        <p:txBody>
          <a:bodyPr wrap="square" lIns="0" tIns="45720" rIns="0" anchor="ctr" anchorCtr="0">
            <a:spAutoFit/>
          </a:bodyPr>
          <a:lstStyle>
            <a:lvl1pPr marL="0" marR="0" indent="0" algn="r" defTabSz="914400" rtl="0" eaLnBrk="1" fontAlgn="auto" latinLnBrk="0" hangingPunct="1">
              <a:lnSpc>
                <a:spcPct val="100000"/>
              </a:lnSpc>
              <a:spcBef>
                <a:spcPts val="0"/>
              </a:spcBef>
              <a:spcAft>
                <a:spcPts val="0"/>
              </a:spcAft>
              <a:buClr>
                <a:schemeClr val="tx1">
                  <a:lumMod val="65000"/>
                  <a:lumOff val="35000"/>
                </a:schemeClr>
              </a:buClr>
              <a:buSzPct val="100000"/>
              <a:buFont typeface="Arial" panose="020B0604020202020204" pitchFamily="34" charset="0"/>
              <a:buNone/>
              <a:tabLst/>
              <a:defRPr sz="1400" b="1" i="0" cap="none">
                <a:solidFill>
                  <a:schemeClr val="accent3"/>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Paragraph header</a:t>
            </a:r>
            <a:endParaRPr lang="en-GB" dirty="0"/>
          </a:p>
        </p:txBody>
      </p:sp>
      <p:sp>
        <p:nvSpPr>
          <p:cNvPr id="31" name="Text Placeholder 9">
            <a:extLst>
              <a:ext uri="{FF2B5EF4-FFF2-40B4-BE49-F238E27FC236}">
                <a16:creationId xmlns:a16="http://schemas.microsoft.com/office/drawing/2014/main" id="{056A23BC-11C1-DD43-995B-D8E01493A039}"/>
              </a:ext>
            </a:extLst>
          </p:cNvPr>
          <p:cNvSpPr>
            <a:spLocks noGrp="1"/>
          </p:cNvSpPr>
          <p:nvPr>
            <p:ph type="body" sz="quarter" idx="73" hasCustomPrompt="1"/>
          </p:nvPr>
        </p:nvSpPr>
        <p:spPr>
          <a:xfrm>
            <a:off x="4489704" y="5066255"/>
            <a:ext cx="1371600" cy="523220"/>
          </a:xfrm>
          <a:prstGeom prst="rect">
            <a:avLst/>
          </a:prstGeom>
        </p:spPr>
        <p:txBody>
          <a:bodyPr wrap="square" lIns="0" tIns="45720" rIns="0" anchor="ctr" anchorCtr="0">
            <a:spAutoFit/>
          </a:bodyPr>
          <a:lstStyle>
            <a:lvl1pPr marL="0" marR="0" indent="0" algn="r" defTabSz="914400" rtl="0" eaLnBrk="1" fontAlgn="auto" latinLnBrk="0" hangingPunct="1">
              <a:lnSpc>
                <a:spcPct val="100000"/>
              </a:lnSpc>
              <a:spcBef>
                <a:spcPts val="0"/>
              </a:spcBef>
              <a:spcAft>
                <a:spcPts val="0"/>
              </a:spcAft>
              <a:buClr>
                <a:schemeClr val="tx1">
                  <a:lumMod val="65000"/>
                  <a:lumOff val="35000"/>
                </a:schemeClr>
              </a:buClr>
              <a:buSzPct val="100000"/>
              <a:buFont typeface="Arial" panose="020B0604020202020204" pitchFamily="34" charset="0"/>
              <a:buNone/>
              <a:tabLst/>
              <a:defRPr sz="1400" b="1" i="0" cap="none">
                <a:solidFill>
                  <a:schemeClr val="accent4"/>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Paragraph header</a:t>
            </a:r>
            <a:endParaRPr lang="en-GB" dirty="0"/>
          </a:p>
        </p:txBody>
      </p:sp>
      <p:sp>
        <p:nvSpPr>
          <p:cNvPr id="33" name="Espace réservé pour une image  14">
            <a:extLst>
              <a:ext uri="{FF2B5EF4-FFF2-40B4-BE49-F238E27FC236}">
                <a16:creationId xmlns:a16="http://schemas.microsoft.com/office/drawing/2014/main" id="{56197AE5-87CA-BD4F-AB6B-27F25FCED2AC}"/>
              </a:ext>
            </a:extLst>
          </p:cNvPr>
          <p:cNvSpPr>
            <a:spLocks noGrp="1"/>
          </p:cNvSpPr>
          <p:nvPr>
            <p:ph type="pic" sz="quarter" idx="13" hasCustomPrompt="1"/>
          </p:nvPr>
        </p:nvSpPr>
        <p:spPr>
          <a:xfrm>
            <a:off x="0" y="1"/>
            <a:ext cx="3941064" cy="2271284"/>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Tree>
    <p:extLst>
      <p:ext uri="{BB962C8B-B14F-4D97-AF65-F5344CB8AC3E}">
        <p14:creationId xmlns:p14="http://schemas.microsoft.com/office/powerpoint/2010/main" val="793782951"/>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4_2 Columns with titles and wayfinder">
    <p:spTree>
      <p:nvGrpSpPr>
        <p:cNvPr id="1" name=""/>
        <p:cNvGrpSpPr/>
        <p:nvPr/>
      </p:nvGrpSpPr>
      <p:grpSpPr>
        <a:xfrm>
          <a:off x="0" y="0"/>
          <a:ext cx="0" cy="0"/>
          <a:chOff x="0" y="0"/>
          <a:chExt cx="0" cy="0"/>
        </a:xfrm>
      </p:grpSpPr>
      <p:sp>
        <p:nvSpPr>
          <p:cNvPr id="5" name="Espace réservé pour une image  14">
            <a:extLst>
              <a:ext uri="{FF2B5EF4-FFF2-40B4-BE49-F238E27FC236}">
                <a16:creationId xmlns:a16="http://schemas.microsoft.com/office/drawing/2014/main" id="{2D48745C-CF4B-9843-BFCC-25C195EC5168}"/>
              </a:ext>
            </a:extLst>
          </p:cNvPr>
          <p:cNvSpPr>
            <a:spLocks noGrp="1"/>
          </p:cNvSpPr>
          <p:nvPr>
            <p:ph type="pic" sz="quarter" idx="13" hasCustomPrompt="1"/>
          </p:nvPr>
        </p:nvSpPr>
        <p:spPr>
          <a:xfrm>
            <a:off x="0" y="0"/>
            <a:ext cx="12192000" cy="6858000"/>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1"/>
                </a:solidFill>
              </a:defRPr>
            </a:lvl1pPr>
          </a:lstStyle>
          <a:p>
            <a:fld id="{D61AABEC-672F-4B68-B914-690DA978312C}" type="slidenum">
              <a:rPr lang="en-GB" smtClean="0"/>
              <a:pPr/>
              <a:t>‹#›</a:t>
            </a:fld>
            <a:r>
              <a:rPr lang="en-GB" dirty="0"/>
              <a:t> ‒ </a:t>
            </a:r>
          </a:p>
        </p:txBody>
      </p:sp>
      <p:sp>
        <p:nvSpPr>
          <p:cNvPr id="7" name="Espace réservé du titre 1">
            <a:extLst>
              <a:ext uri="{FF2B5EF4-FFF2-40B4-BE49-F238E27FC236}">
                <a16:creationId xmlns:a16="http://schemas.microsoft.com/office/drawing/2014/main" id="{A2762F76-E413-6E4B-9965-1F6F2E043C34}"/>
              </a:ext>
            </a:extLst>
          </p:cNvPr>
          <p:cNvSpPr>
            <a:spLocks noGrp="1"/>
          </p:cNvSpPr>
          <p:nvPr>
            <p:ph type="title" hasCustomPrompt="1"/>
          </p:nvPr>
        </p:nvSpPr>
        <p:spPr>
          <a:xfrm>
            <a:off x="729995" y="382816"/>
            <a:ext cx="2322576" cy="452432"/>
          </a:xfrm>
          <a:prstGeom prst="rect">
            <a:avLst/>
          </a:prstGeom>
        </p:spPr>
        <p:txBody>
          <a:bodyPr vert="horz" wrap="square" lIns="0" tIns="45720" rIns="0" bIns="45720" rtlCol="0" anchor="t">
            <a:spAutoFit/>
          </a:bodyPr>
          <a:lstStyle>
            <a:lvl1pPr>
              <a:spcBef>
                <a:spcPts val="0"/>
              </a:spcBef>
              <a:spcAft>
                <a:spcPts val="0"/>
              </a:spcAft>
              <a:defRPr>
                <a:solidFill>
                  <a:schemeClr val="bg1"/>
                </a:solidFill>
              </a:defRPr>
            </a:lvl1pPr>
          </a:lstStyle>
          <a:p>
            <a:r>
              <a:rPr lang="en-GB" dirty="0"/>
              <a:t>Title of the slide</a:t>
            </a:r>
          </a:p>
        </p:txBody>
      </p:sp>
      <p:sp>
        <p:nvSpPr>
          <p:cNvPr id="20" name="Text Placeholder 9">
            <a:extLst>
              <a:ext uri="{FF2B5EF4-FFF2-40B4-BE49-F238E27FC236}">
                <a16:creationId xmlns:a16="http://schemas.microsoft.com/office/drawing/2014/main" id="{0234F4D1-47B4-704B-8FDF-B480B4A56CD0}"/>
              </a:ext>
            </a:extLst>
          </p:cNvPr>
          <p:cNvSpPr>
            <a:spLocks noGrp="1"/>
          </p:cNvSpPr>
          <p:nvPr>
            <p:ph type="body" sz="quarter" idx="71" hasCustomPrompt="1"/>
          </p:nvPr>
        </p:nvSpPr>
        <p:spPr>
          <a:xfrm>
            <a:off x="4146803" y="2428927"/>
            <a:ext cx="2322576" cy="738664"/>
          </a:xfrm>
          <a:prstGeom prst="rect">
            <a:avLst/>
          </a:prstGeom>
        </p:spPr>
        <p:txBody>
          <a:bodyPr wrap="square" lIns="0" tIns="0" rIns="0" bIns="0" anchor="t" anchorCtr="0">
            <a:spAutoFit/>
          </a:bodyPr>
          <a:lstStyle>
            <a:lvl1pPr marL="0" indent="0" algn="l">
              <a:spcBef>
                <a:spcPts val="0"/>
              </a:spcBef>
              <a:spcAft>
                <a:spcPts val="0"/>
              </a:spcAft>
              <a:buClr>
                <a:schemeClr val="accent2"/>
              </a:buClr>
              <a:buSzPct val="100000"/>
              <a:buFont typeface="Arial" panose="020B0604020202020204" pitchFamily="34" charset="0"/>
              <a:buNone/>
              <a:defRPr sz="1600" b="0" i="0" cap="none">
                <a:solidFill>
                  <a:schemeClr val="bg2"/>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a:t>
            </a:r>
            <a:r>
              <a:rPr lang="en-US" dirty="0" err="1"/>
              <a:t>elit</a:t>
            </a:r>
            <a:r>
              <a:rPr lang="en-US" dirty="0"/>
              <a:t>.</a:t>
            </a:r>
            <a:endParaRPr lang="en-GB" dirty="0"/>
          </a:p>
        </p:txBody>
      </p:sp>
    </p:spTree>
    <p:extLst>
      <p:ext uri="{BB962C8B-B14F-4D97-AF65-F5344CB8AC3E}">
        <p14:creationId xmlns:p14="http://schemas.microsoft.com/office/powerpoint/2010/main" val="2712827184"/>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3_1 column">
    <p:spTree>
      <p:nvGrpSpPr>
        <p:cNvPr id="1" name=""/>
        <p:cNvGrpSpPr/>
        <p:nvPr/>
      </p:nvGrpSpPr>
      <p:grpSpPr>
        <a:xfrm>
          <a:off x="0" y="0"/>
          <a:ext cx="0" cy="0"/>
          <a:chOff x="0" y="0"/>
          <a:chExt cx="0" cy="0"/>
        </a:xfrm>
      </p:grpSpPr>
      <p:sp>
        <p:nvSpPr>
          <p:cNvPr id="15" name="Espace réservé pour une image  14">
            <a:extLst>
              <a:ext uri="{FF2B5EF4-FFF2-40B4-BE49-F238E27FC236}">
                <a16:creationId xmlns:a16="http://schemas.microsoft.com/office/drawing/2014/main" id="{4A1532DE-2F57-B146-A694-6CA834342B53}"/>
              </a:ext>
            </a:extLst>
          </p:cNvPr>
          <p:cNvSpPr>
            <a:spLocks noGrp="1"/>
          </p:cNvSpPr>
          <p:nvPr>
            <p:ph type="pic" sz="quarter" idx="13" hasCustomPrompt="1"/>
          </p:nvPr>
        </p:nvSpPr>
        <p:spPr>
          <a:xfrm>
            <a:off x="404786" y="4114800"/>
            <a:ext cx="7506158" cy="2743200"/>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51"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7" name="Espace réservé du numéro de diapositive 6">
            <a:extLst>
              <a:ext uri="{FF2B5EF4-FFF2-40B4-BE49-F238E27FC236}">
                <a16:creationId xmlns:a16="http://schemas.microsoft.com/office/drawing/2014/main" id="{6426E006-4F5B-402C-916F-29E383EE0863}"/>
              </a:ext>
            </a:extLst>
          </p:cNvPr>
          <p:cNvSpPr>
            <a:spLocks noGrp="1"/>
          </p:cNvSpPr>
          <p:nvPr>
            <p:ph type="sldNum" sz="quarter" idx="18"/>
          </p:nvPr>
        </p:nvSpPr>
        <p:spPr/>
        <p:txBody>
          <a:bodyPr/>
          <a:lstStyle>
            <a:lvl1pPr>
              <a:defRPr>
                <a:solidFill>
                  <a:schemeClr val="bg1"/>
                </a:solidFill>
              </a:defRPr>
            </a:lvl1pPr>
          </a:lstStyle>
          <a:p>
            <a:fld id="{D61AABEC-672F-4B68-B914-690DA978312C}" type="slidenum">
              <a:rPr lang="en-GB" smtClean="0"/>
              <a:pPr/>
              <a:t>‹#›</a:t>
            </a:fld>
            <a:r>
              <a:rPr lang="en-GB" dirty="0"/>
              <a:t> ‒ </a:t>
            </a:r>
          </a:p>
        </p:txBody>
      </p:sp>
      <p:sp>
        <p:nvSpPr>
          <p:cNvPr id="8" name="Titre 7">
            <a:extLst>
              <a:ext uri="{FF2B5EF4-FFF2-40B4-BE49-F238E27FC236}">
                <a16:creationId xmlns:a16="http://schemas.microsoft.com/office/drawing/2014/main" id="{E05915BF-F664-49DE-8489-CADDC55CA228}"/>
              </a:ext>
            </a:extLst>
          </p:cNvPr>
          <p:cNvSpPr>
            <a:spLocks noGrp="1"/>
          </p:cNvSpPr>
          <p:nvPr>
            <p:ph type="title" hasCustomPrompt="1"/>
          </p:nvPr>
        </p:nvSpPr>
        <p:spPr>
          <a:xfrm>
            <a:off x="404786" y="336224"/>
            <a:ext cx="3147080" cy="492443"/>
          </a:xfrm>
          <a:solidFill>
            <a:schemeClr val="tx1">
              <a:lumMod val="65000"/>
              <a:lumOff val="35000"/>
            </a:schemeClr>
          </a:solidFill>
        </p:spPr>
        <p:txBody>
          <a:bodyPr wrap="none" lIns="73152" rIns="73152" anchor="ctr" anchorCtr="0"/>
          <a:lstStyle>
            <a:lvl1pPr>
              <a:lnSpc>
                <a:spcPct val="100000"/>
              </a:lnSpc>
              <a:defRPr sz="2600" b="1" cap="none" spc="0">
                <a:solidFill>
                  <a:schemeClr val="bg1"/>
                </a:solidFill>
              </a:defRPr>
            </a:lvl1pPr>
          </a:lstStyle>
          <a:p>
            <a:r>
              <a:rPr lang="fr-FR" dirty="0" err="1"/>
              <a:t>Title</a:t>
            </a:r>
            <a:r>
              <a:rPr lang="fr-FR" dirty="0"/>
              <a:t> of the slide</a:t>
            </a:r>
          </a:p>
        </p:txBody>
      </p:sp>
      <p:sp>
        <p:nvSpPr>
          <p:cNvPr id="9" name="Text Placeholder 9">
            <a:extLst>
              <a:ext uri="{FF2B5EF4-FFF2-40B4-BE49-F238E27FC236}">
                <a16:creationId xmlns:a16="http://schemas.microsoft.com/office/drawing/2014/main" id="{26914EA9-73F1-544D-A0C4-BBA3DC1FDCD9}"/>
              </a:ext>
            </a:extLst>
          </p:cNvPr>
          <p:cNvSpPr>
            <a:spLocks noGrp="1"/>
          </p:cNvSpPr>
          <p:nvPr>
            <p:ph type="body" sz="quarter" idx="66" hasCustomPrompt="1"/>
          </p:nvPr>
        </p:nvSpPr>
        <p:spPr>
          <a:xfrm>
            <a:off x="404786" y="966583"/>
            <a:ext cx="4097660" cy="492443"/>
          </a:xfrm>
          <a:prstGeom prst="rect">
            <a:avLst/>
          </a:prstGeom>
          <a:solidFill>
            <a:schemeClr val="tx1">
              <a:lumMod val="65000"/>
              <a:lumOff val="35000"/>
            </a:schemeClr>
          </a:solidFill>
        </p:spPr>
        <p:txBody>
          <a:bodyPr wrap="none" lIns="73152" rIns="73152" anchor="ctr" anchorCtr="0">
            <a:spAutoFit/>
          </a:bodyPr>
          <a:lstStyle>
            <a:lvl1pPr marL="0" marR="0" indent="0" algn="l" defTabSz="914400" rtl="0" eaLnBrk="1" fontAlgn="auto" latinLnBrk="0" hangingPunct="1">
              <a:lnSpc>
                <a:spcPct val="100000"/>
              </a:lnSpc>
              <a:spcBef>
                <a:spcPts val="0"/>
              </a:spcBef>
              <a:spcAft>
                <a:spcPts val="0"/>
              </a:spcAft>
              <a:buClr>
                <a:schemeClr val="tx1">
                  <a:lumMod val="65000"/>
                  <a:lumOff val="35000"/>
                </a:schemeClr>
              </a:buClr>
              <a:buSzPct val="100000"/>
              <a:buFont typeface="Arial" panose="020B0604020202020204" pitchFamily="34" charset="0"/>
              <a:buNone/>
              <a:tabLst/>
              <a:defRPr sz="2600" b="1" i="0" cap="none">
                <a:solidFill>
                  <a:schemeClr val="bg1"/>
                </a:solidFill>
                <a:latin typeface="+mj-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Second line if needed</a:t>
            </a:r>
            <a:endParaRPr lang="en-GB" dirty="0"/>
          </a:p>
        </p:txBody>
      </p:sp>
      <p:sp>
        <p:nvSpPr>
          <p:cNvPr id="20" name="Text Placeholder 9">
            <a:extLst>
              <a:ext uri="{FF2B5EF4-FFF2-40B4-BE49-F238E27FC236}">
                <a16:creationId xmlns:a16="http://schemas.microsoft.com/office/drawing/2014/main" id="{16618B10-3EDB-CB45-BE30-C35B1AADDFDF}"/>
              </a:ext>
            </a:extLst>
          </p:cNvPr>
          <p:cNvSpPr>
            <a:spLocks noGrp="1"/>
          </p:cNvSpPr>
          <p:nvPr>
            <p:ph type="body" sz="quarter" idx="65" hasCustomPrompt="1"/>
          </p:nvPr>
        </p:nvSpPr>
        <p:spPr>
          <a:xfrm>
            <a:off x="404786" y="2011553"/>
            <a:ext cx="3570198" cy="1384995"/>
          </a:xfrm>
          <a:prstGeom prst="rect">
            <a:avLst/>
          </a:prstGeom>
        </p:spPr>
        <p:txBody>
          <a:bodyPr wrap="square" lIns="73152" rIns="73152" bIns="45720" anchor="t" anchorCtr="0">
            <a:spAutoFit/>
          </a:bodyPr>
          <a:lstStyle>
            <a:lvl1pPr marL="0" marR="0" indent="0" algn="l"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None/>
              <a:tabLst/>
              <a:defRPr sz="1400" b="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24" name="Text Placeholder 9">
            <a:extLst>
              <a:ext uri="{FF2B5EF4-FFF2-40B4-BE49-F238E27FC236}">
                <a16:creationId xmlns:a16="http://schemas.microsoft.com/office/drawing/2014/main" id="{7897A533-0494-5E47-BDA8-07F1FEC9FEED}"/>
              </a:ext>
            </a:extLst>
          </p:cNvPr>
          <p:cNvSpPr>
            <a:spLocks noGrp="1"/>
          </p:cNvSpPr>
          <p:nvPr>
            <p:ph type="body" sz="quarter" idx="67" hasCustomPrompt="1"/>
          </p:nvPr>
        </p:nvSpPr>
        <p:spPr>
          <a:xfrm>
            <a:off x="4340747" y="2011553"/>
            <a:ext cx="3570198" cy="1384995"/>
          </a:xfrm>
          <a:prstGeom prst="rect">
            <a:avLst/>
          </a:prstGeom>
        </p:spPr>
        <p:txBody>
          <a:bodyPr wrap="square" lIns="73152" rIns="73152" bIns="45720" anchor="t" anchorCtr="0">
            <a:spAutoFit/>
          </a:bodyPr>
          <a:lstStyle>
            <a:lvl1pPr marL="0" marR="0" indent="0" algn="l"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None/>
              <a:tabLst/>
              <a:defRPr sz="1400" b="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29" name="Text Placeholder 9">
            <a:extLst>
              <a:ext uri="{FF2B5EF4-FFF2-40B4-BE49-F238E27FC236}">
                <a16:creationId xmlns:a16="http://schemas.microsoft.com/office/drawing/2014/main" id="{A4DFE786-34F4-904B-BF1E-8082727A53FC}"/>
              </a:ext>
            </a:extLst>
          </p:cNvPr>
          <p:cNvSpPr>
            <a:spLocks noGrp="1"/>
          </p:cNvSpPr>
          <p:nvPr>
            <p:ph type="body" sz="quarter" idx="68" hasCustomPrompt="1"/>
          </p:nvPr>
        </p:nvSpPr>
        <p:spPr>
          <a:xfrm>
            <a:off x="8412008" y="1729744"/>
            <a:ext cx="2454112" cy="1815882"/>
          </a:xfrm>
          <a:prstGeom prst="rect">
            <a:avLst/>
          </a:prstGeom>
        </p:spPr>
        <p:txBody>
          <a:bodyPr wrap="square" lIns="0" rIns="0" anchor="t" anchorCtr="0">
            <a:spAutoFit/>
          </a:bodyPr>
          <a:lstStyle>
            <a:lvl1pPr marL="0" marR="0" indent="0" algn="ctr"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None/>
              <a:tabLst/>
              <a:defRPr sz="1400" b="1"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Tree>
    <p:extLst>
      <p:ext uri="{BB962C8B-B14F-4D97-AF65-F5344CB8AC3E}">
        <p14:creationId xmlns:p14="http://schemas.microsoft.com/office/powerpoint/2010/main" val="2361915603"/>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9">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3_2 Columns with titles and wayfinder">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2">
                    <a:lumMod val="75000"/>
                  </a:schemeClr>
                </a:solidFill>
              </a:defRPr>
            </a:lvl1pPr>
          </a:lstStyle>
          <a:p>
            <a:fld id="{D61AABEC-672F-4B68-B914-690DA978312C}" type="slidenum">
              <a:rPr lang="en-GB" smtClean="0"/>
              <a:pPr/>
              <a:t>‹#›</a:t>
            </a:fld>
            <a:r>
              <a:rPr lang="en-GB" dirty="0"/>
              <a:t> ‒ </a:t>
            </a:r>
          </a:p>
        </p:txBody>
      </p:sp>
      <p:sp>
        <p:nvSpPr>
          <p:cNvPr id="3" name="Titre 7">
            <a:extLst>
              <a:ext uri="{FF2B5EF4-FFF2-40B4-BE49-F238E27FC236}">
                <a16:creationId xmlns:a16="http://schemas.microsoft.com/office/drawing/2014/main" id="{D0D44773-96B3-BC46-A95C-3E66B52BBCC9}"/>
              </a:ext>
            </a:extLst>
          </p:cNvPr>
          <p:cNvSpPr>
            <a:spLocks noGrp="1"/>
          </p:cNvSpPr>
          <p:nvPr>
            <p:ph type="title" hasCustomPrompt="1"/>
          </p:nvPr>
        </p:nvSpPr>
        <p:spPr>
          <a:xfrm>
            <a:off x="404786" y="382816"/>
            <a:ext cx="11382428" cy="452432"/>
          </a:xfrm>
        </p:spPr>
        <p:txBody>
          <a:bodyPr/>
          <a:lstStyle>
            <a:lvl1pPr>
              <a:defRPr sz="2600" b="1" cap="none" spc="0">
                <a:solidFill>
                  <a:schemeClr val="tx1">
                    <a:lumMod val="65000"/>
                    <a:lumOff val="35000"/>
                  </a:schemeClr>
                </a:solidFill>
              </a:defRPr>
            </a:lvl1pPr>
          </a:lstStyle>
          <a:p>
            <a:r>
              <a:rPr lang="fr-FR" dirty="0" err="1"/>
              <a:t>Title</a:t>
            </a:r>
            <a:r>
              <a:rPr lang="fr-FR" dirty="0"/>
              <a:t> of the slide</a:t>
            </a:r>
          </a:p>
        </p:txBody>
      </p:sp>
      <p:sp>
        <p:nvSpPr>
          <p:cNvPr id="5" name="Text Placeholder 2">
            <a:extLst>
              <a:ext uri="{FF2B5EF4-FFF2-40B4-BE49-F238E27FC236}">
                <a16:creationId xmlns:a16="http://schemas.microsoft.com/office/drawing/2014/main" id="{4A544110-35E8-B749-BBB7-758323C4F1EF}"/>
              </a:ext>
            </a:extLst>
          </p:cNvPr>
          <p:cNvSpPr>
            <a:spLocks noGrp="1"/>
          </p:cNvSpPr>
          <p:nvPr>
            <p:ph type="body" sz="quarter" idx="15" hasCustomPrompt="1"/>
          </p:nvPr>
        </p:nvSpPr>
        <p:spPr>
          <a:xfrm>
            <a:off x="404786" y="1368493"/>
            <a:ext cx="5321808" cy="400110"/>
          </a:xfrm>
          <a:prstGeom prst="rect">
            <a:avLst/>
          </a:prstGeom>
        </p:spPr>
        <p:txBody>
          <a:bodyPr lIns="73152" rIns="73152">
            <a:spAutoFit/>
          </a:bodyPr>
          <a:lstStyle>
            <a:lvl1pPr marL="0" indent="0">
              <a:spcBef>
                <a:spcPts val="0"/>
              </a:spcBef>
              <a:spcAft>
                <a:spcPts val="0"/>
              </a:spcAft>
              <a:buNone/>
              <a:defRPr sz="2000" b="1">
                <a:solidFill>
                  <a:schemeClr val="bg2"/>
                </a:solidFill>
              </a:defRPr>
            </a:lvl1pPr>
          </a:lstStyle>
          <a:p>
            <a:r>
              <a:rPr lang="en-US" dirty="0"/>
              <a:t>Paragraph header</a:t>
            </a:r>
          </a:p>
        </p:txBody>
      </p:sp>
      <p:sp>
        <p:nvSpPr>
          <p:cNvPr id="10" name="Text Placeholder 2">
            <a:extLst>
              <a:ext uri="{FF2B5EF4-FFF2-40B4-BE49-F238E27FC236}">
                <a16:creationId xmlns:a16="http://schemas.microsoft.com/office/drawing/2014/main" id="{4B796F14-3158-3742-AF9E-11D9104E52DC}"/>
              </a:ext>
            </a:extLst>
          </p:cNvPr>
          <p:cNvSpPr>
            <a:spLocks noGrp="1"/>
          </p:cNvSpPr>
          <p:nvPr>
            <p:ph type="body" sz="quarter" idx="66" hasCustomPrompt="1"/>
          </p:nvPr>
        </p:nvSpPr>
        <p:spPr>
          <a:xfrm>
            <a:off x="6482487" y="1368493"/>
            <a:ext cx="5321808" cy="400110"/>
          </a:xfrm>
          <a:prstGeom prst="rect">
            <a:avLst/>
          </a:prstGeom>
        </p:spPr>
        <p:txBody>
          <a:bodyPr lIns="73152" rIns="73152">
            <a:spAutoFit/>
          </a:bodyPr>
          <a:lstStyle>
            <a:lvl1pPr marL="0" indent="0">
              <a:spcBef>
                <a:spcPts val="0"/>
              </a:spcBef>
              <a:spcAft>
                <a:spcPts val="0"/>
              </a:spcAft>
              <a:buNone/>
              <a:defRPr sz="2000" b="1">
                <a:solidFill>
                  <a:schemeClr val="bg2"/>
                </a:solidFill>
              </a:defRPr>
            </a:lvl1pPr>
          </a:lstStyle>
          <a:p>
            <a:r>
              <a:rPr lang="en-US" dirty="0"/>
              <a:t>Paragraph header</a:t>
            </a:r>
          </a:p>
        </p:txBody>
      </p:sp>
      <p:sp>
        <p:nvSpPr>
          <p:cNvPr id="11" name="Content Placeholder 2">
            <a:extLst>
              <a:ext uri="{FF2B5EF4-FFF2-40B4-BE49-F238E27FC236}">
                <a16:creationId xmlns:a16="http://schemas.microsoft.com/office/drawing/2014/main" id="{F760BC49-D2AB-BE40-ACA3-F264FC311D45}"/>
              </a:ext>
            </a:extLst>
          </p:cNvPr>
          <p:cNvSpPr>
            <a:spLocks noGrp="1"/>
          </p:cNvSpPr>
          <p:nvPr>
            <p:ph idx="1" hasCustomPrompt="1"/>
          </p:nvPr>
        </p:nvSpPr>
        <p:spPr>
          <a:xfrm>
            <a:off x="401143" y="1804000"/>
            <a:ext cx="5321808" cy="3983865"/>
          </a:xfrm>
          <a:prstGeom prst="rect">
            <a:avLst/>
          </a:prstGeom>
        </p:spPr>
        <p:txBody>
          <a:bodyPr lIns="0" rIns="0">
            <a:noAutofit/>
          </a:bodyPr>
          <a:lstStyle>
            <a:lvl1pPr>
              <a:spcBef>
                <a:spcPts val="600"/>
              </a:spcBef>
              <a:spcAft>
                <a:spcPts val="600"/>
              </a:spcAft>
              <a:defRPr sz="1600">
                <a:solidFill>
                  <a:schemeClr val="tx1">
                    <a:lumMod val="65000"/>
                    <a:lumOff val="35000"/>
                  </a:schemeClr>
                </a:solidFill>
              </a:defRPr>
            </a:lvl1pPr>
            <a:lvl2pPr marL="444500" indent="-311150">
              <a:spcBef>
                <a:spcPts val="600"/>
              </a:spcBef>
              <a:spcAft>
                <a:spcPts val="600"/>
              </a:spcAft>
              <a:buClrTx/>
              <a:buSzPct val="100000"/>
              <a:buFont typeface="Arial" panose="020B0604020202020204" pitchFamily="34" charset="0"/>
              <a:buChar char="•"/>
              <a:tabLst/>
              <a:defRPr sz="1600">
                <a:solidFill>
                  <a:schemeClr val="tx1">
                    <a:lumMod val="65000"/>
                    <a:lumOff val="35000"/>
                  </a:schemeClr>
                </a:solidFill>
              </a:defRPr>
            </a:lvl2pPr>
            <a:lvl3pPr>
              <a:spcBef>
                <a:spcPts val="600"/>
              </a:spcBef>
              <a:spcAft>
                <a:spcPts val="600"/>
              </a:spcAft>
              <a:defRPr sz="14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dirty="0"/>
              <a:t>Your text here</a:t>
            </a:r>
          </a:p>
          <a:p>
            <a:pPr lvl="1"/>
            <a:r>
              <a:rPr lang="en-GB" dirty="0"/>
              <a:t>Text level 1</a:t>
            </a:r>
          </a:p>
          <a:p>
            <a:pPr lvl="2"/>
            <a:r>
              <a:rPr lang="en-GB" dirty="0"/>
              <a:t>Text level 2</a:t>
            </a:r>
          </a:p>
        </p:txBody>
      </p:sp>
      <p:sp>
        <p:nvSpPr>
          <p:cNvPr id="12" name="Content Placeholder 2">
            <a:extLst>
              <a:ext uri="{FF2B5EF4-FFF2-40B4-BE49-F238E27FC236}">
                <a16:creationId xmlns:a16="http://schemas.microsoft.com/office/drawing/2014/main" id="{BDA1E291-081C-BA44-AD23-7DFAE563B424}"/>
              </a:ext>
            </a:extLst>
          </p:cNvPr>
          <p:cNvSpPr>
            <a:spLocks noGrp="1"/>
          </p:cNvSpPr>
          <p:nvPr>
            <p:ph idx="67" hasCustomPrompt="1"/>
          </p:nvPr>
        </p:nvSpPr>
        <p:spPr>
          <a:xfrm>
            <a:off x="6482487" y="1804000"/>
            <a:ext cx="5321808" cy="3983865"/>
          </a:xfrm>
          <a:prstGeom prst="rect">
            <a:avLst/>
          </a:prstGeom>
        </p:spPr>
        <p:txBody>
          <a:bodyPr lIns="0" rIns="0">
            <a:noAutofit/>
          </a:bodyPr>
          <a:lstStyle>
            <a:lvl1pPr>
              <a:spcBef>
                <a:spcPts val="600"/>
              </a:spcBef>
              <a:spcAft>
                <a:spcPts val="600"/>
              </a:spcAft>
              <a:defRPr sz="1600">
                <a:solidFill>
                  <a:schemeClr val="tx1">
                    <a:lumMod val="65000"/>
                    <a:lumOff val="35000"/>
                  </a:schemeClr>
                </a:solidFill>
              </a:defRPr>
            </a:lvl1pPr>
            <a:lvl2pPr marL="444500" indent="-311150">
              <a:spcBef>
                <a:spcPts val="600"/>
              </a:spcBef>
              <a:spcAft>
                <a:spcPts val="600"/>
              </a:spcAft>
              <a:buClrTx/>
              <a:buSzPct val="100000"/>
              <a:buFont typeface="Arial" panose="020B0604020202020204" pitchFamily="34" charset="0"/>
              <a:buChar char="•"/>
              <a:tabLst/>
              <a:defRPr sz="1600">
                <a:solidFill>
                  <a:schemeClr val="tx1">
                    <a:lumMod val="65000"/>
                    <a:lumOff val="35000"/>
                  </a:schemeClr>
                </a:solidFill>
              </a:defRPr>
            </a:lvl2pPr>
            <a:lvl3pPr>
              <a:spcBef>
                <a:spcPts val="600"/>
              </a:spcBef>
              <a:spcAft>
                <a:spcPts val="600"/>
              </a:spcAft>
              <a:defRPr sz="14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dirty="0"/>
              <a:t>Your text here</a:t>
            </a:r>
          </a:p>
          <a:p>
            <a:pPr lvl="1"/>
            <a:r>
              <a:rPr lang="en-GB" dirty="0"/>
              <a:t>Text level 1</a:t>
            </a:r>
          </a:p>
          <a:p>
            <a:pPr lvl="2"/>
            <a:r>
              <a:rPr lang="en-GB" dirty="0"/>
              <a:t>Text level 2</a:t>
            </a:r>
          </a:p>
        </p:txBody>
      </p:sp>
    </p:spTree>
    <p:extLst>
      <p:ext uri="{BB962C8B-B14F-4D97-AF65-F5344CB8AC3E}">
        <p14:creationId xmlns:p14="http://schemas.microsoft.com/office/powerpoint/2010/main" val="4149909838"/>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8_2 Columns with titles and wayfinder">
    <p:spTree>
      <p:nvGrpSpPr>
        <p:cNvPr id="1" name=""/>
        <p:cNvGrpSpPr/>
        <p:nvPr/>
      </p:nvGrpSpPr>
      <p:grpSpPr>
        <a:xfrm>
          <a:off x="0" y="0"/>
          <a:ext cx="0" cy="0"/>
          <a:chOff x="0" y="0"/>
          <a:chExt cx="0" cy="0"/>
        </a:xfrm>
      </p:grpSpPr>
      <p:sp>
        <p:nvSpPr>
          <p:cNvPr id="20" name="Espace réservé pour une image  14">
            <a:extLst>
              <a:ext uri="{FF2B5EF4-FFF2-40B4-BE49-F238E27FC236}">
                <a16:creationId xmlns:a16="http://schemas.microsoft.com/office/drawing/2014/main" id="{F430838D-BFC2-2C4A-8917-D47149BF8F59}"/>
              </a:ext>
            </a:extLst>
          </p:cNvPr>
          <p:cNvSpPr>
            <a:spLocks noGrp="1"/>
          </p:cNvSpPr>
          <p:nvPr>
            <p:ph type="pic" sz="quarter" idx="65" hasCustomPrompt="1"/>
          </p:nvPr>
        </p:nvSpPr>
        <p:spPr>
          <a:xfrm>
            <a:off x="457200" y="912405"/>
            <a:ext cx="4910328" cy="4910328"/>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2">
                    <a:lumMod val="75000"/>
                  </a:schemeClr>
                </a:solidFill>
              </a:defRPr>
            </a:lvl1pPr>
          </a:lstStyle>
          <a:p>
            <a:fld id="{D61AABEC-672F-4B68-B914-690DA978312C}" type="slidenum">
              <a:rPr lang="en-GB" smtClean="0"/>
              <a:pPr/>
              <a:t>‹#›</a:t>
            </a:fld>
            <a:r>
              <a:rPr lang="en-GB" dirty="0"/>
              <a:t> ‒ </a:t>
            </a:r>
          </a:p>
        </p:txBody>
      </p:sp>
      <p:sp>
        <p:nvSpPr>
          <p:cNvPr id="25" name="Titre 7">
            <a:extLst>
              <a:ext uri="{FF2B5EF4-FFF2-40B4-BE49-F238E27FC236}">
                <a16:creationId xmlns:a16="http://schemas.microsoft.com/office/drawing/2014/main" id="{2FC8CAE2-D117-F54F-BC3F-549A6F31EBE4}"/>
              </a:ext>
            </a:extLst>
          </p:cNvPr>
          <p:cNvSpPr>
            <a:spLocks noGrp="1"/>
          </p:cNvSpPr>
          <p:nvPr>
            <p:ph type="title" hasCustomPrompt="1"/>
          </p:nvPr>
        </p:nvSpPr>
        <p:spPr>
          <a:xfrm>
            <a:off x="6053326" y="730036"/>
            <a:ext cx="5680774" cy="452432"/>
          </a:xfrm>
        </p:spPr>
        <p:txBody>
          <a:bodyPr/>
          <a:lstStyle>
            <a:lvl1pPr>
              <a:defRPr sz="2600" b="1" cap="none" spc="0">
                <a:solidFill>
                  <a:schemeClr val="bg1"/>
                </a:solidFill>
              </a:defRPr>
            </a:lvl1pPr>
          </a:lstStyle>
          <a:p>
            <a:r>
              <a:rPr lang="fr-FR" dirty="0" err="1"/>
              <a:t>Title</a:t>
            </a:r>
            <a:r>
              <a:rPr lang="fr-FR" dirty="0"/>
              <a:t> of the slide</a:t>
            </a:r>
          </a:p>
        </p:txBody>
      </p:sp>
      <p:sp>
        <p:nvSpPr>
          <p:cNvPr id="26" name="Text Placeholder 10">
            <a:extLst>
              <a:ext uri="{FF2B5EF4-FFF2-40B4-BE49-F238E27FC236}">
                <a16:creationId xmlns:a16="http://schemas.microsoft.com/office/drawing/2014/main" id="{3A045E2F-0EF5-A24D-9352-202886C41C97}"/>
              </a:ext>
            </a:extLst>
          </p:cNvPr>
          <p:cNvSpPr>
            <a:spLocks noGrp="1"/>
          </p:cNvSpPr>
          <p:nvPr>
            <p:ph type="body" sz="quarter" idx="62" hasCustomPrompt="1"/>
          </p:nvPr>
        </p:nvSpPr>
        <p:spPr>
          <a:xfrm>
            <a:off x="6053326" y="364910"/>
            <a:ext cx="5680774" cy="274320"/>
          </a:xfrm>
          <a:prstGeom prst="rect">
            <a:avLst/>
          </a:prstGeom>
        </p:spPr>
        <p:txBody>
          <a:bodyPr lIns="0" rIns="0" anchor="ctr" anchorCtr="0"/>
          <a:lstStyle>
            <a:lvl1pPr>
              <a:lnSpc>
                <a:spcPct val="100000"/>
              </a:lnSpc>
              <a:spcBef>
                <a:spcPts val="0"/>
              </a:spcBef>
              <a:spcAft>
                <a:spcPts val="0"/>
              </a:spcAft>
              <a:defRPr sz="1200" b="0" cap="all" spc="300">
                <a:solidFill>
                  <a:schemeClr val="bg1"/>
                </a:solidFill>
              </a:defRPr>
            </a:lvl1pPr>
            <a:lvl2pPr>
              <a:lnSpc>
                <a:spcPct val="80000"/>
              </a:lnSpc>
              <a:spcAft>
                <a:spcPts val="0"/>
              </a:spcAft>
              <a:defRPr sz="900" cap="none">
                <a:solidFill>
                  <a:schemeClr val="tx1"/>
                </a:solidFill>
              </a:defRPr>
            </a:lvl2pPr>
            <a:lvl3pPr>
              <a:defRPr cap="none">
                <a:solidFill>
                  <a:schemeClr val="tx1"/>
                </a:solidFill>
              </a:defRPr>
            </a:lvl3pPr>
            <a:lvl4pPr>
              <a:defRPr>
                <a:solidFill>
                  <a:schemeClr val="tx1"/>
                </a:solidFill>
              </a:defRPr>
            </a:lvl4pPr>
            <a:lvl5pPr>
              <a:defRPr>
                <a:solidFill>
                  <a:schemeClr val="tx1"/>
                </a:solidFill>
              </a:defRPr>
            </a:lvl5pPr>
          </a:lstStyle>
          <a:p>
            <a:pPr lvl="0"/>
            <a:r>
              <a:rPr lang="en-US" dirty="0"/>
              <a:t>SUBHEADER</a:t>
            </a:r>
          </a:p>
        </p:txBody>
      </p:sp>
      <p:sp>
        <p:nvSpPr>
          <p:cNvPr id="27" name="Content Placeholder 2">
            <a:extLst>
              <a:ext uri="{FF2B5EF4-FFF2-40B4-BE49-F238E27FC236}">
                <a16:creationId xmlns:a16="http://schemas.microsoft.com/office/drawing/2014/main" id="{9CB74F2E-8172-2A4A-9739-68091462AA0C}"/>
              </a:ext>
            </a:extLst>
          </p:cNvPr>
          <p:cNvSpPr>
            <a:spLocks noGrp="1"/>
          </p:cNvSpPr>
          <p:nvPr>
            <p:ph idx="1" hasCustomPrompt="1"/>
          </p:nvPr>
        </p:nvSpPr>
        <p:spPr>
          <a:xfrm>
            <a:off x="6053325" y="1717883"/>
            <a:ext cx="5680773" cy="4051485"/>
          </a:xfrm>
          <a:prstGeom prst="rect">
            <a:avLst/>
          </a:prstGeom>
        </p:spPr>
        <p:txBody>
          <a:bodyPr lIns="0" rIns="0">
            <a:noAutofit/>
          </a:bodyPr>
          <a:lstStyle>
            <a:lvl1pPr>
              <a:spcBef>
                <a:spcPts val="600"/>
              </a:spcBef>
              <a:spcAft>
                <a:spcPts val="600"/>
              </a:spcAft>
              <a:defRPr sz="1600">
                <a:solidFill>
                  <a:schemeClr val="bg1"/>
                </a:solidFill>
              </a:defRPr>
            </a:lvl1pPr>
            <a:lvl2pPr marL="444500" indent="-311150">
              <a:spcBef>
                <a:spcPts val="600"/>
              </a:spcBef>
              <a:spcAft>
                <a:spcPts val="600"/>
              </a:spcAft>
              <a:buClrTx/>
              <a:buSzPct val="100000"/>
              <a:buFont typeface="Arial" panose="020B0604020202020204" pitchFamily="34" charset="0"/>
              <a:buChar char="•"/>
              <a:tabLst/>
              <a:defRPr sz="1600">
                <a:solidFill>
                  <a:schemeClr val="bg1"/>
                </a:solidFill>
              </a:defRPr>
            </a:lvl2pPr>
            <a:lvl3pPr>
              <a:spcBef>
                <a:spcPts val="600"/>
              </a:spcBef>
              <a:spcAft>
                <a:spcPts val="600"/>
              </a:spcAft>
              <a:defRPr sz="1400">
                <a:solidFill>
                  <a:schemeClr val="bg1"/>
                </a:solidFill>
              </a:defRPr>
            </a:lvl3pPr>
            <a:lvl4pPr>
              <a:defRPr>
                <a:solidFill>
                  <a:schemeClr val="bg2"/>
                </a:solidFill>
              </a:defRPr>
            </a:lvl4pPr>
            <a:lvl5pPr>
              <a:defRPr>
                <a:solidFill>
                  <a:schemeClr val="bg2"/>
                </a:solidFill>
              </a:defRPr>
            </a:lvl5pPr>
          </a:lstStyle>
          <a:p>
            <a:r>
              <a:rPr lang="en-GB" dirty="0"/>
              <a:t>Your text here</a:t>
            </a:r>
          </a:p>
          <a:p>
            <a:pPr lvl="1"/>
            <a:r>
              <a:rPr lang="en-GB" dirty="0"/>
              <a:t>Text level 1</a:t>
            </a:r>
          </a:p>
          <a:p>
            <a:pPr lvl="2"/>
            <a:r>
              <a:rPr lang="en-GB" dirty="0"/>
              <a:t>Text level 2</a:t>
            </a:r>
          </a:p>
        </p:txBody>
      </p:sp>
      <p:grpSp>
        <p:nvGrpSpPr>
          <p:cNvPr id="9" name="Group 8">
            <a:extLst>
              <a:ext uri="{FF2B5EF4-FFF2-40B4-BE49-F238E27FC236}">
                <a16:creationId xmlns:a16="http://schemas.microsoft.com/office/drawing/2014/main" id="{428379F8-C3E3-46B7-9ECA-76768F41604A}"/>
              </a:ext>
            </a:extLst>
          </p:cNvPr>
          <p:cNvGrpSpPr/>
          <p:nvPr userDrawn="1"/>
        </p:nvGrpSpPr>
        <p:grpSpPr>
          <a:xfrm>
            <a:off x="11364899" y="6200776"/>
            <a:ext cx="432372" cy="394468"/>
            <a:chOff x="11309880" y="6178130"/>
            <a:chExt cx="490427" cy="447433"/>
          </a:xfrm>
        </p:grpSpPr>
        <p:sp>
          <p:nvSpPr>
            <p:cNvPr id="10" name="Freeform: Shape 6">
              <a:extLst>
                <a:ext uri="{FF2B5EF4-FFF2-40B4-BE49-F238E27FC236}">
                  <a16:creationId xmlns:a16="http://schemas.microsoft.com/office/drawing/2014/main" id="{F27BF3D3-9667-45AC-9905-ACC52C0677C9}"/>
                </a:ext>
              </a:extLst>
            </p:cNvPr>
            <p:cNvSpPr/>
            <p:nvPr/>
          </p:nvSpPr>
          <p:spPr>
            <a:xfrm>
              <a:off x="11309880" y="6178130"/>
              <a:ext cx="490427" cy="447424"/>
            </a:xfrm>
            <a:custGeom>
              <a:avLst/>
              <a:gdLst>
                <a:gd name="connsiteX0" fmla="*/ 686 w 490426"/>
                <a:gd name="connsiteY0" fmla="*/ 447378 h 447424"/>
                <a:gd name="connsiteX1" fmla="*/ 686 w 490426"/>
                <a:gd name="connsiteY1" fmla="*/ 686 h 447424"/>
                <a:gd name="connsiteX2" fmla="*/ 479355 w 490426"/>
                <a:gd name="connsiteY2" fmla="*/ 686 h 447424"/>
                <a:gd name="connsiteX3" fmla="*/ 431511 w 490426"/>
                <a:gd name="connsiteY3" fmla="*/ 447378 h 447424"/>
                <a:gd name="connsiteX4" fmla="*/ 686 w 490426"/>
                <a:gd name="connsiteY4" fmla="*/ 447378 h 447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26" h="447424">
                  <a:moveTo>
                    <a:pt x="686" y="447378"/>
                  </a:moveTo>
                  <a:lnTo>
                    <a:pt x="686" y="686"/>
                  </a:lnTo>
                  <a:lnTo>
                    <a:pt x="479355" y="686"/>
                  </a:lnTo>
                  <a:cubicBezTo>
                    <a:pt x="500885" y="149663"/>
                    <a:pt x="492440" y="291009"/>
                    <a:pt x="431511" y="447378"/>
                  </a:cubicBezTo>
                  <a:lnTo>
                    <a:pt x="686" y="447378"/>
                  </a:lnTo>
                  <a:close/>
                </a:path>
              </a:pathLst>
            </a:custGeom>
            <a:solidFill>
              <a:srgbClr val="009D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1" name="Freeform: Shape 10">
              <a:extLst>
                <a:ext uri="{FF2B5EF4-FFF2-40B4-BE49-F238E27FC236}">
                  <a16:creationId xmlns:a16="http://schemas.microsoft.com/office/drawing/2014/main" id="{4184E376-9900-47E9-A33D-AB7414763805}"/>
                </a:ext>
              </a:extLst>
            </p:cNvPr>
            <p:cNvSpPr/>
            <p:nvPr/>
          </p:nvSpPr>
          <p:spPr>
            <a:xfrm>
              <a:off x="11502079" y="6341710"/>
              <a:ext cx="10980" cy="8235"/>
            </a:xfrm>
            <a:custGeom>
              <a:avLst/>
              <a:gdLst>
                <a:gd name="connsiteX0" fmla="*/ 2708 w 10979"/>
                <a:gd name="connsiteY0" fmla="*/ 5920 h 8234"/>
                <a:gd name="connsiteX1" fmla="*/ 686 w 10979"/>
                <a:gd name="connsiteY1" fmla="*/ 7640 h 8234"/>
                <a:gd name="connsiteX2" fmla="*/ 10943 w 10979"/>
                <a:gd name="connsiteY2" fmla="*/ 3532 h 8234"/>
                <a:gd name="connsiteX3" fmla="*/ 11172 w 10979"/>
                <a:gd name="connsiteY3" fmla="*/ 686 h 8234"/>
                <a:gd name="connsiteX4" fmla="*/ 2708 w 10979"/>
                <a:gd name="connsiteY4" fmla="*/ 5920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8234">
                  <a:moveTo>
                    <a:pt x="2708" y="5920"/>
                  </a:moveTo>
                  <a:lnTo>
                    <a:pt x="686" y="7640"/>
                  </a:lnTo>
                  <a:cubicBezTo>
                    <a:pt x="5133" y="9241"/>
                    <a:pt x="9973" y="6167"/>
                    <a:pt x="10943" y="3532"/>
                  </a:cubicBezTo>
                  <a:lnTo>
                    <a:pt x="11172" y="686"/>
                  </a:lnTo>
                  <a:cubicBezTo>
                    <a:pt x="7640" y="1482"/>
                    <a:pt x="4154" y="3221"/>
                    <a:pt x="2708" y="5920"/>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3" name="Freeform: Shape 11">
              <a:extLst>
                <a:ext uri="{FF2B5EF4-FFF2-40B4-BE49-F238E27FC236}">
                  <a16:creationId xmlns:a16="http://schemas.microsoft.com/office/drawing/2014/main" id="{789ECD2C-7994-4483-A615-0F6BC22481A7}"/>
                </a:ext>
              </a:extLst>
            </p:cNvPr>
            <p:cNvSpPr/>
            <p:nvPr/>
          </p:nvSpPr>
          <p:spPr>
            <a:xfrm>
              <a:off x="11524752" y="6360604"/>
              <a:ext cx="9150" cy="9150"/>
            </a:xfrm>
            <a:custGeom>
              <a:avLst/>
              <a:gdLst>
                <a:gd name="connsiteX0" fmla="*/ 4200 w 9149"/>
                <a:gd name="connsiteY0" fmla="*/ 906 h 9149"/>
                <a:gd name="connsiteX1" fmla="*/ 686 w 9149"/>
                <a:gd name="connsiteY1" fmla="*/ 686 h 9149"/>
                <a:gd name="connsiteX2" fmla="*/ 4950 w 9149"/>
                <a:gd name="connsiteY2" fmla="*/ 8281 h 9149"/>
                <a:gd name="connsiteX3" fmla="*/ 7576 w 9149"/>
                <a:gd name="connsiteY3" fmla="*/ 8866 h 9149"/>
                <a:gd name="connsiteX4" fmla="*/ 4200 w 9149"/>
                <a:gd name="connsiteY4" fmla="*/ 906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9" h="9149">
                  <a:moveTo>
                    <a:pt x="4200" y="906"/>
                  </a:moveTo>
                  <a:lnTo>
                    <a:pt x="686" y="686"/>
                  </a:lnTo>
                  <a:cubicBezTo>
                    <a:pt x="695" y="3779"/>
                    <a:pt x="1674" y="6286"/>
                    <a:pt x="4950" y="8281"/>
                  </a:cubicBezTo>
                  <a:lnTo>
                    <a:pt x="7576" y="8866"/>
                  </a:lnTo>
                  <a:cubicBezTo>
                    <a:pt x="11172" y="5792"/>
                    <a:pt x="6377" y="2653"/>
                    <a:pt x="4200" y="906"/>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4" name="Freeform: Shape 12">
              <a:extLst>
                <a:ext uri="{FF2B5EF4-FFF2-40B4-BE49-F238E27FC236}">
                  <a16:creationId xmlns:a16="http://schemas.microsoft.com/office/drawing/2014/main" id="{A1D4E72E-73A7-49E0-9CB1-4B7A955D5DA4}"/>
                </a:ext>
              </a:extLst>
            </p:cNvPr>
            <p:cNvSpPr/>
            <p:nvPr/>
          </p:nvSpPr>
          <p:spPr>
            <a:xfrm>
              <a:off x="11490340" y="6281696"/>
              <a:ext cx="13725" cy="10065"/>
            </a:xfrm>
            <a:custGeom>
              <a:avLst/>
              <a:gdLst>
                <a:gd name="connsiteX0" fmla="*/ 3303 w 13724"/>
                <a:gd name="connsiteY0" fmla="*/ 7100 h 10064"/>
                <a:gd name="connsiteX1" fmla="*/ 686 w 13724"/>
                <a:gd name="connsiteY1" fmla="*/ 8958 h 10064"/>
                <a:gd name="connsiteX2" fmla="*/ 12325 w 13724"/>
                <a:gd name="connsiteY2" fmla="*/ 4191 h 10064"/>
                <a:gd name="connsiteX3" fmla="*/ 13194 w 13724"/>
                <a:gd name="connsiteY3" fmla="*/ 686 h 10064"/>
                <a:gd name="connsiteX4" fmla="*/ 3303 w 13724"/>
                <a:gd name="connsiteY4" fmla="*/ 7100 h 1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4" h="10064">
                  <a:moveTo>
                    <a:pt x="3303" y="7100"/>
                  </a:moveTo>
                  <a:lnTo>
                    <a:pt x="686" y="8958"/>
                  </a:lnTo>
                  <a:cubicBezTo>
                    <a:pt x="6030" y="10870"/>
                    <a:pt x="10403" y="8034"/>
                    <a:pt x="12325" y="4191"/>
                  </a:cubicBezTo>
                  <a:lnTo>
                    <a:pt x="13194" y="686"/>
                  </a:lnTo>
                  <a:cubicBezTo>
                    <a:pt x="8948" y="1629"/>
                    <a:pt x="5673" y="1601"/>
                    <a:pt x="3303" y="7100"/>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5" name="Freeform: Shape 13">
              <a:extLst>
                <a:ext uri="{FF2B5EF4-FFF2-40B4-BE49-F238E27FC236}">
                  <a16:creationId xmlns:a16="http://schemas.microsoft.com/office/drawing/2014/main" id="{02796385-0230-4B02-BC44-7617FB9D3979}"/>
                </a:ext>
              </a:extLst>
            </p:cNvPr>
            <p:cNvSpPr/>
            <p:nvPr/>
          </p:nvSpPr>
          <p:spPr>
            <a:xfrm>
              <a:off x="11483340" y="6302842"/>
              <a:ext cx="10980" cy="9150"/>
            </a:xfrm>
            <a:custGeom>
              <a:avLst/>
              <a:gdLst>
                <a:gd name="connsiteX0" fmla="*/ 10577 w 10979"/>
                <a:gd name="connsiteY0" fmla="*/ 3568 h 9149"/>
                <a:gd name="connsiteX1" fmla="*/ 9799 w 10979"/>
                <a:gd name="connsiteY1" fmla="*/ 686 h 9149"/>
                <a:gd name="connsiteX2" fmla="*/ 686 w 10979"/>
                <a:gd name="connsiteY2" fmla="*/ 6441 h 9149"/>
                <a:gd name="connsiteX3" fmla="*/ 686 w 10979"/>
                <a:gd name="connsiteY3" fmla="*/ 8720 h 9149"/>
                <a:gd name="connsiteX4" fmla="*/ 10577 w 10979"/>
                <a:gd name="connsiteY4" fmla="*/ 3568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9149">
                  <a:moveTo>
                    <a:pt x="10577" y="3568"/>
                  </a:moveTo>
                  <a:lnTo>
                    <a:pt x="9799" y="686"/>
                  </a:lnTo>
                  <a:cubicBezTo>
                    <a:pt x="5554" y="1638"/>
                    <a:pt x="2416" y="3202"/>
                    <a:pt x="686" y="6441"/>
                  </a:cubicBezTo>
                  <a:lnTo>
                    <a:pt x="686" y="8720"/>
                  </a:lnTo>
                  <a:cubicBezTo>
                    <a:pt x="6021" y="10623"/>
                    <a:pt x="8857" y="5838"/>
                    <a:pt x="10577" y="3568"/>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6" name="Freeform: Shape 14">
              <a:extLst>
                <a:ext uri="{FF2B5EF4-FFF2-40B4-BE49-F238E27FC236}">
                  <a16:creationId xmlns:a16="http://schemas.microsoft.com/office/drawing/2014/main" id="{6C622EA8-2281-4A20-9915-888A061729C5}"/>
                </a:ext>
              </a:extLst>
            </p:cNvPr>
            <p:cNvSpPr/>
            <p:nvPr/>
          </p:nvSpPr>
          <p:spPr>
            <a:xfrm>
              <a:off x="11480056" y="6325904"/>
              <a:ext cx="12810" cy="8235"/>
            </a:xfrm>
            <a:custGeom>
              <a:avLst/>
              <a:gdLst>
                <a:gd name="connsiteX0" fmla="*/ 686 w 12809"/>
                <a:gd name="connsiteY0" fmla="*/ 6492 h 8234"/>
                <a:gd name="connsiteX1" fmla="*/ 2443 w 12809"/>
                <a:gd name="connsiteY1" fmla="*/ 7544 h 8234"/>
                <a:gd name="connsiteX2" fmla="*/ 10120 w 12809"/>
                <a:gd name="connsiteY2" fmla="*/ 2832 h 8234"/>
                <a:gd name="connsiteX3" fmla="*/ 12370 w 12809"/>
                <a:gd name="connsiteY3" fmla="*/ 864 h 8234"/>
                <a:gd name="connsiteX4" fmla="*/ 686 w 12809"/>
                <a:gd name="connsiteY4" fmla="*/ 6492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686" y="6492"/>
                  </a:moveTo>
                  <a:lnTo>
                    <a:pt x="2443" y="7544"/>
                  </a:lnTo>
                  <a:cubicBezTo>
                    <a:pt x="8290" y="9456"/>
                    <a:pt x="8674" y="4735"/>
                    <a:pt x="10120" y="2832"/>
                  </a:cubicBezTo>
                  <a:lnTo>
                    <a:pt x="12370" y="864"/>
                  </a:lnTo>
                  <a:cubicBezTo>
                    <a:pt x="6954" y="-206"/>
                    <a:pt x="2123" y="3783"/>
                    <a:pt x="686" y="6492"/>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Freeform: Shape 15">
              <a:extLst>
                <a:ext uri="{FF2B5EF4-FFF2-40B4-BE49-F238E27FC236}">
                  <a16:creationId xmlns:a16="http://schemas.microsoft.com/office/drawing/2014/main" id="{E15DDAA3-7F18-4B1C-8EC7-B21B8C4BBC6F}"/>
                </a:ext>
              </a:extLst>
            </p:cNvPr>
            <p:cNvSpPr/>
            <p:nvPr/>
          </p:nvSpPr>
          <p:spPr>
            <a:xfrm>
              <a:off x="11512418" y="6248710"/>
              <a:ext cx="12810" cy="8235"/>
            </a:xfrm>
            <a:custGeom>
              <a:avLst/>
              <a:gdLst>
                <a:gd name="connsiteX0" fmla="*/ 2791 w 12809"/>
                <a:gd name="connsiteY0" fmla="*/ 816 h 8234"/>
                <a:gd name="connsiteX1" fmla="*/ 686 w 12809"/>
                <a:gd name="connsiteY1" fmla="*/ 1822 h 8234"/>
                <a:gd name="connsiteX2" fmla="*/ 11840 w 12809"/>
                <a:gd name="connsiteY2" fmla="*/ 6727 h 8234"/>
                <a:gd name="connsiteX3" fmla="*/ 12151 w 12809"/>
                <a:gd name="connsiteY3" fmla="*/ 3186 h 8234"/>
                <a:gd name="connsiteX4" fmla="*/ 2791 w 12809"/>
                <a:gd name="connsiteY4" fmla="*/ 816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2791" y="816"/>
                  </a:moveTo>
                  <a:lnTo>
                    <a:pt x="686" y="1822"/>
                  </a:lnTo>
                  <a:cubicBezTo>
                    <a:pt x="1263" y="5546"/>
                    <a:pt x="9717" y="9700"/>
                    <a:pt x="11840" y="6727"/>
                  </a:cubicBezTo>
                  <a:lnTo>
                    <a:pt x="12151" y="3186"/>
                  </a:lnTo>
                  <a:cubicBezTo>
                    <a:pt x="9388" y="1310"/>
                    <a:pt x="6551" y="313"/>
                    <a:pt x="2791" y="816"/>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8" name="Freeform: Shape 17">
              <a:extLst>
                <a:ext uri="{FF2B5EF4-FFF2-40B4-BE49-F238E27FC236}">
                  <a16:creationId xmlns:a16="http://schemas.microsoft.com/office/drawing/2014/main" id="{A11386FC-A43F-4904-876D-7150A3FD5CAE}"/>
                </a:ext>
              </a:extLst>
            </p:cNvPr>
            <p:cNvSpPr/>
            <p:nvPr/>
          </p:nvSpPr>
          <p:spPr>
            <a:xfrm>
              <a:off x="11538797" y="6238317"/>
              <a:ext cx="8235" cy="12810"/>
            </a:xfrm>
            <a:custGeom>
              <a:avLst/>
              <a:gdLst>
                <a:gd name="connsiteX0" fmla="*/ 5773 w 8234"/>
                <a:gd name="connsiteY0" fmla="*/ 1674 h 12809"/>
                <a:gd name="connsiteX1" fmla="*/ 2525 w 8234"/>
                <a:gd name="connsiteY1" fmla="*/ 686 h 12809"/>
                <a:gd name="connsiteX2" fmla="*/ 1692 w 8234"/>
                <a:gd name="connsiteY2" fmla="*/ 9324 h 12809"/>
                <a:gd name="connsiteX3" fmla="*/ 3376 w 8234"/>
                <a:gd name="connsiteY3" fmla="*/ 12700 h 12809"/>
                <a:gd name="connsiteX4" fmla="*/ 5773 w 8234"/>
                <a:gd name="connsiteY4" fmla="*/ 1674 h 1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4" h="12809">
                  <a:moveTo>
                    <a:pt x="5773" y="1674"/>
                  </a:moveTo>
                  <a:lnTo>
                    <a:pt x="2525" y="686"/>
                  </a:lnTo>
                  <a:cubicBezTo>
                    <a:pt x="777" y="3157"/>
                    <a:pt x="-147" y="5051"/>
                    <a:pt x="1692" y="9324"/>
                  </a:cubicBezTo>
                  <a:lnTo>
                    <a:pt x="3376" y="12700"/>
                  </a:lnTo>
                  <a:cubicBezTo>
                    <a:pt x="7228" y="8958"/>
                    <a:pt x="11025" y="5408"/>
                    <a:pt x="5773" y="1674"/>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Freeform: Shape 18">
              <a:extLst>
                <a:ext uri="{FF2B5EF4-FFF2-40B4-BE49-F238E27FC236}">
                  <a16:creationId xmlns:a16="http://schemas.microsoft.com/office/drawing/2014/main" id="{7DC5D3B6-9616-4CDA-93C8-14038E5A93A8}"/>
                </a:ext>
              </a:extLst>
            </p:cNvPr>
            <p:cNvSpPr/>
            <p:nvPr/>
          </p:nvSpPr>
          <p:spPr>
            <a:xfrm>
              <a:off x="11565505" y="6216148"/>
              <a:ext cx="92412" cy="236064"/>
            </a:xfrm>
            <a:custGeom>
              <a:avLst/>
              <a:gdLst>
                <a:gd name="connsiteX0" fmla="*/ 59144 w 92412"/>
                <a:gd name="connsiteY0" fmla="*/ 101773 h 236064"/>
                <a:gd name="connsiteX1" fmla="*/ 42885 w 92412"/>
                <a:gd name="connsiteY1" fmla="*/ 97628 h 236064"/>
                <a:gd name="connsiteX2" fmla="*/ 62520 w 92412"/>
                <a:gd name="connsiteY2" fmla="*/ 93803 h 236064"/>
                <a:gd name="connsiteX3" fmla="*/ 64561 w 92412"/>
                <a:gd name="connsiteY3" fmla="*/ 97317 h 236064"/>
                <a:gd name="connsiteX4" fmla="*/ 59144 w 92412"/>
                <a:gd name="connsiteY4" fmla="*/ 101773 h 236064"/>
                <a:gd name="connsiteX5" fmla="*/ 83427 w 92412"/>
                <a:gd name="connsiteY5" fmla="*/ 106036 h 236064"/>
                <a:gd name="connsiteX6" fmla="*/ 78578 w 92412"/>
                <a:gd name="connsiteY6" fmla="*/ 87966 h 236064"/>
                <a:gd name="connsiteX7" fmla="*/ 82833 w 92412"/>
                <a:gd name="connsiteY7" fmla="*/ 80746 h 236064"/>
                <a:gd name="connsiteX8" fmla="*/ 81945 w 92412"/>
                <a:gd name="connsiteY8" fmla="*/ 58897 h 236064"/>
                <a:gd name="connsiteX9" fmla="*/ 83775 w 92412"/>
                <a:gd name="connsiteY9" fmla="*/ 57067 h 236064"/>
                <a:gd name="connsiteX10" fmla="*/ 81945 w 92412"/>
                <a:gd name="connsiteY10" fmla="*/ 50735 h 236064"/>
                <a:gd name="connsiteX11" fmla="*/ 80399 w 92412"/>
                <a:gd name="connsiteY11" fmla="*/ 41439 h 236064"/>
                <a:gd name="connsiteX12" fmla="*/ 77160 w 92412"/>
                <a:gd name="connsiteY12" fmla="*/ 34128 h 236064"/>
                <a:gd name="connsiteX13" fmla="*/ 78697 w 92412"/>
                <a:gd name="connsiteY13" fmla="*/ 30843 h 236064"/>
                <a:gd name="connsiteX14" fmla="*/ 73262 w 92412"/>
                <a:gd name="connsiteY14" fmla="*/ 27650 h 236064"/>
                <a:gd name="connsiteX15" fmla="*/ 68477 w 92412"/>
                <a:gd name="connsiteY15" fmla="*/ 24768 h 236064"/>
                <a:gd name="connsiteX16" fmla="*/ 67223 w 92412"/>
                <a:gd name="connsiteY16" fmla="*/ 20486 h 236064"/>
                <a:gd name="connsiteX17" fmla="*/ 63206 w 92412"/>
                <a:gd name="connsiteY17" fmla="*/ 22343 h 236064"/>
                <a:gd name="connsiteX18" fmla="*/ 62346 w 92412"/>
                <a:gd name="connsiteY18" fmla="*/ 17128 h 236064"/>
                <a:gd name="connsiteX19" fmla="*/ 56939 w 92412"/>
                <a:gd name="connsiteY19" fmla="*/ 19315 h 236064"/>
                <a:gd name="connsiteX20" fmla="*/ 53956 w 92412"/>
                <a:gd name="connsiteY20" fmla="*/ 12581 h 236064"/>
                <a:gd name="connsiteX21" fmla="*/ 51046 w 92412"/>
                <a:gd name="connsiteY21" fmla="*/ 13212 h 236064"/>
                <a:gd name="connsiteX22" fmla="*/ 46856 w 92412"/>
                <a:gd name="connsiteY22" fmla="*/ 16524 h 236064"/>
                <a:gd name="connsiteX23" fmla="*/ 46774 w 92412"/>
                <a:gd name="connsiteY23" fmla="*/ 10192 h 236064"/>
                <a:gd name="connsiteX24" fmla="*/ 44788 w 92412"/>
                <a:gd name="connsiteY24" fmla="*/ 9195 h 236064"/>
                <a:gd name="connsiteX25" fmla="*/ 41357 w 92412"/>
                <a:gd name="connsiteY25" fmla="*/ 7612 h 236064"/>
                <a:gd name="connsiteX26" fmla="*/ 36407 w 92412"/>
                <a:gd name="connsiteY26" fmla="*/ 9634 h 236064"/>
                <a:gd name="connsiteX27" fmla="*/ 38484 w 92412"/>
                <a:gd name="connsiteY27" fmla="*/ 3678 h 236064"/>
                <a:gd name="connsiteX28" fmla="*/ 32289 w 92412"/>
                <a:gd name="connsiteY28" fmla="*/ 10870 h 236064"/>
                <a:gd name="connsiteX29" fmla="*/ 28666 w 92412"/>
                <a:gd name="connsiteY29" fmla="*/ 11592 h 236064"/>
                <a:gd name="connsiteX30" fmla="*/ 35108 w 92412"/>
                <a:gd name="connsiteY30" fmla="*/ 2726 h 236064"/>
                <a:gd name="connsiteX31" fmla="*/ 28355 w 92412"/>
                <a:gd name="connsiteY31" fmla="*/ 8921 h 236064"/>
                <a:gd name="connsiteX32" fmla="*/ 23076 w 92412"/>
                <a:gd name="connsiteY32" fmla="*/ 9753 h 236064"/>
                <a:gd name="connsiteX33" fmla="*/ 24796 w 92412"/>
                <a:gd name="connsiteY33" fmla="*/ 2013 h 236064"/>
                <a:gd name="connsiteX34" fmla="*/ 23057 w 92412"/>
                <a:gd name="connsiteY34" fmla="*/ 6038 h 236064"/>
                <a:gd name="connsiteX35" fmla="*/ 22234 w 92412"/>
                <a:gd name="connsiteY35" fmla="*/ 1738 h 236064"/>
                <a:gd name="connsiteX36" fmla="*/ 19141 w 92412"/>
                <a:gd name="connsiteY36" fmla="*/ 11867 h 236064"/>
                <a:gd name="connsiteX37" fmla="*/ 17028 w 92412"/>
                <a:gd name="connsiteY37" fmla="*/ 2150 h 236064"/>
                <a:gd name="connsiteX38" fmla="*/ 11007 w 92412"/>
                <a:gd name="connsiteY38" fmla="*/ 11583 h 236064"/>
                <a:gd name="connsiteX39" fmla="*/ 7988 w 92412"/>
                <a:gd name="connsiteY39" fmla="*/ 12288 h 236064"/>
                <a:gd name="connsiteX40" fmla="*/ 5499 w 92412"/>
                <a:gd name="connsiteY40" fmla="*/ 2699 h 236064"/>
                <a:gd name="connsiteX41" fmla="*/ 1336 w 92412"/>
                <a:gd name="connsiteY41" fmla="*/ 231324 h 236064"/>
                <a:gd name="connsiteX42" fmla="*/ 686 w 92412"/>
                <a:gd name="connsiteY42" fmla="*/ 235359 h 236064"/>
                <a:gd name="connsiteX43" fmla="*/ 21621 w 92412"/>
                <a:gd name="connsiteY43" fmla="*/ 233191 h 236064"/>
                <a:gd name="connsiteX44" fmla="*/ 69181 w 92412"/>
                <a:gd name="connsiteY44" fmla="*/ 235753 h 236064"/>
                <a:gd name="connsiteX45" fmla="*/ 80216 w 92412"/>
                <a:gd name="connsiteY45" fmla="*/ 234051 h 236064"/>
                <a:gd name="connsiteX46" fmla="*/ 55283 w 92412"/>
                <a:gd name="connsiteY46" fmla="*/ 227381 h 236064"/>
                <a:gd name="connsiteX47" fmla="*/ 35959 w 92412"/>
                <a:gd name="connsiteY47" fmla="*/ 212567 h 236064"/>
                <a:gd name="connsiteX48" fmla="*/ 31457 w 92412"/>
                <a:gd name="connsiteY48" fmla="*/ 199959 h 236064"/>
                <a:gd name="connsiteX49" fmla="*/ 31649 w 92412"/>
                <a:gd name="connsiteY49" fmla="*/ 182565 h 236064"/>
                <a:gd name="connsiteX50" fmla="*/ 41476 w 92412"/>
                <a:gd name="connsiteY50" fmla="*/ 178988 h 236064"/>
                <a:gd name="connsiteX51" fmla="*/ 76565 w 92412"/>
                <a:gd name="connsiteY51" fmla="*/ 176792 h 236064"/>
                <a:gd name="connsiteX52" fmla="*/ 79045 w 92412"/>
                <a:gd name="connsiteY52" fmla="*/ 163671 h 236064"/>
                <a:gd name="connsiteX53" fmla="*/ 79639 w 92412"/>
                <a:gd name="connsiteY53" fmla="*/ 155518 h 236064"/>
                <a:gd name="connsiteX54" fmla="*/ 82238 w 92412"/>
                <a:gd name="connsiteY54" fmla="*/ 149132 h 236064"/>
                <a:gd name="connsiteX55" fmla="*/ 77160 w 92412"/>
                <a:gd name="connsiteY55" fmla="*/ 143816 h 236064"/>
                <a:gd name="connsiteX56" fmla="*/ 84836 w 92412"/>
                <a:gd name="connsiteY56" fmla="*/ 137201 h 236064"/>
                <a:gd name="connsiteX57" fmla="*/ 81177 w 92412"/>
                <a:gd name="connsiteY57" fmla="*/ 128929 h 236064"/>
                <a:gd name="connsiteX58" fmla="*/ 91928 w 92412"/>
                <a:gd name="connsiteY58" fmla="*/ 121362 h 236064"/>
                <a:gd name="connsiteX59" fmla="*/ 83427 w 92412"/>
                <a:gd name="connsiteY59" fmla="*/ 106036 h 2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2412" h="236064">
                  <a:moveTo>
                    <a:pt x="59144" y="101773"/>
                  </a:moveTo>
                  <a:cubicBezTo>
                    <a:pt x="52117" y="103365"/>
                    <a:pt x="41494" y="98552"/>
                    <a:pt x="42885" y="97628"/>
                  </a:cubicBezTo>
                  <a:cubicBezTo>
                    <a:pt x="46472" y="95212"/>
                    <a:pt x="54633" y="90976"/>
                    <a:pt x="62520" y="93803"/>
                  </a:cubicBezTo>
                  <a:cubicBezTo>
                    <a:pt x="63865" y="94270"/>
                    <a:pt x="64414" y="95606"/>
                    <a:pt x="64561" y="97317"/>
                  </a:cubicBezTo>
                  <a:cubicBezTo>
                    <a:pt x="64917" y="101324"/>
                    <a:pt x="61678" y="101425"/>
                    <a:pt x="59144" y="101773"/>
                  </a:cubicBezTo>
                  <a:moveTo>
                    <a:pt x="83427" y="106036"/>
                  </a:moveTo>
                  <a:cubicBezTo>
                    <a:pt x="79768" y="101141"/>
                    <a:pt x="72823" y="94453"/>
                    <a:pt x="78578" y="87966"/>
                  </a:cubicBezTo>
                  <a:cubicBezTo>
                    <a:pt x="81588" y="85669"/>
                    <a:pt x="82485" y="83930"/>
                    <a:pt x="82833" y="80746"/>
                  </a:cubicBezTo>
                  <a:cubicBezTo>
                    <a:pt x="84059" y="69730"/>
                    <a:pt x="83491" y="64945"/>
                    <a:pt x="81945" y="58897"/>
                  </a:cubicBezTo>
                  <a:cubicBezTo>
                    <a:pt x="82211" y="58357"/>
                    <a:pt x="83354" y="59034"/>
                    <a:pt x="83775" y="57067"/>
                  </a:cubicBezTo>
                  <a:cubicBezTo>
                    <a:pt x="84919" y="51760"/>
                    <a:pt x="81945" y="50735"/>
                    <a:pt x="81945" y="50735"/>
                  </a:cubicBezTo>
                  <a:cubicBezTo>
                    <a:pt x="84196" y="48768"/>
                    <a:pt x="83986" y="41375"/>
                    <a:pt x="80399" y="41439"/>
                  </a:cubicBezTo>
                  <a:cubicBezTo>
                    <a:pt x="82366" y="38209"/>
                    <a:pt x="80673" y="32994"/>
                    <a:pt x="77160" y="34128"/>
                  </a:cubicBezTo>
                  <a:cubicBezTo>
                    <a:pt x="77160" y="34128"/>
                    <a:pt x="78944" y="33204"/>
                    <a:pt x="78697" y="30843"/>
                  </a:cubicBezTo>
                  <a:cubicBezTo>
                    <a:pt x="78230" y="26150"/>
                    <a:pt x="71524" y="30752"/>
                    <a:pt x="73262" y="27650"/>
                  </a:cubicBezTo>
                  <a:cubicBezTo>
                    <a:pt x="74177" y="26022"/>
                    <a:pt x="70407" y="20477"/>
                    <a:pt x="68477" y="24768"/>
                  </a:cubicBezTo>
                  <a:cubicBezTo>
                    <a:pt x="67342" y="24018"/>
                    <a:pt x="69273" y="21328"/>
                    <a:pt x="67223" y="20486"/>
                  </a:cubicBezTo>
                  <a:cubicBezTo>
                    <a:pt x="66025" y="20541"/>
                    <a:pt x="64762" y="21492"/>
                    <a:pt x="63206" y="22343"/>
                  </a:cubicBezTo>
                  <a:cubicBezTo>
                    <a:pt x="62786" y="20559"/>
                    <a:pt x="64625" y="19626"/>
                    <a:pt x="62346" y="17128"/>
                  </a:cubicBezTo>
                  <a:cubicBezTo>
                    <a:pt x="59272" y="14987"/>
                    <a:pt x="59062" y="18153"/>
                    <a:pt x="56939" y="19315"/>
                  </a:cubicBezTo>
                  <a:cubicBezTo>
                    <a:pt x="53014" y="18427"/>
                    <a:pt x="62301" y="16103"/>
                    <a:pt x="53956" y="12581"/>
                  </a:cubicBezTo>
                  <a:cubicBezTo>
                    <a:pt x="51824" y="17686"/>
                    <a:pt x="51998" y="13907"/>
                    <a:pt x="51046" y="13212"/>
                  </a:cubicBezTo>
                  <a:cubicBezTo>
                    <a:pt x="50479" y="12791"/>
                    <a:pt x="49198" y="14136"/>
                    <a:pt x="46856" y="16524"/>
                  </a:cubicBezTo>
                  <a:cubicBezTo>
                    <a:pt x="48082" y="13148"/>
                    <a:pt x="50891" y="8994"/>
                    <a:pt x="46774" y="10192"/>
                  </a:cubicBezTo>
                  <a:cubicBezTo>
                    <a:pt x="42089" y="12297"/>
                    <a:pt x="44843" y="9543"/>
                    <a:pt x="44788" y="9195"/>
                  </a:cubicBezTo>
                  <a:cubicBezTo>
                    <a:pt x="48841" y="7365"/>
                    <a:pt x="41046" y="3010"/>
                    <a:pt x="41357" y="7612"/>
                  </a:cubicBezTo>
                  <a:cubicBezTo>
                    <a:pt x="41256" y="10741"/>
                    <a:pt x="34504" y="13413"/>
                    <a:pt x="36407" y="9634"/>
                  </a:cubicBezTo>
                  <a:cubicBezTo>
                    <a:pt x="37679" y="4876"/>
                    <a:pt x="43507" y="12150"/>
                    <a:pt x="38484" y="3678"/>
                  </a:cubicBezTo>
                  <a:cubicBezTo>
                    <a:pt x="35355" y="7228"/>
                    <a:pt x="32811" y="9570"/>
                    <a:pt x="32289" y="10870"/>
                  </a:cubicBezTo>
                  <a:cubicBezTo>
                    <a:pt x="29856" y="20605"/>
                    <a:pt x="31201" y="11730"/>
                    <a:pt x="28666" y="11592"/>
                  </a:cubicBezTo>
                  <a:cubicBezTo>
                    <a:pt x="32042" y="9341"/>
                    <a:pt x="36379" y="5325"/>
                    <a:pt x="35108" y="2726"/>
                  </a:cubicBezTo>
                  <a:cubicBezTo>
                    <a:pt x="31448" y="2452"/>
                    <a:pt x="23039" y="8427"/>
                    <a:pt x="28355" y="8921"/>
                  </a:cubicBezTo>
                  <a:cubicBezTo>
                    <a:pt x="27953" y="10815"/>
                    <a:pt x="24869" y="13065"/>
                    <a:pt x="23076" y="9753"/>
                  </a:cubicBezTo>
                  <a:cubicBezTo>
                    <a:pt x="26031" y="8976"/>
                    <a:pt x="31118" y="-943"/>
                    <a:pt x="24796" y="2013"/>
                  </a:cubicBezTo>
                  <a:cubicBezTo>
                    <a:pt x="24192" y="2607"/>
                    <a:pt x="24192" y="4373"/>
                    <a:pt x="23057" y="6038"/>
                  </a:cubicBezTo>
                  <a:cubicBezTo>
                    <a:pt x="21557" y="4684"/>
                    <a:pt x="22755" y="2589"/>
                    <a:pt x="22234" y="1738"/>
                  </a:cubicBezTo>
                  <a:cubicBezTo>
                    <a:pt x="17192" y="-2910"/>
                    <a:pt x="18949" y="9195"/>
                    <a:pt x="19141" y="11867"/>
                  </a:cubicBezTo>
                  <a:cubicBezTo>
                    <a:pt x="12544" y="7786"/>
                    <a:pt x="18739" y="8921"/>
                    <a:pt x="17028" y="2150"/>
                  </a:cubicBezTo>
                  <a:cubicBezTo>
                    <a:pt x="11565" y="3138"/>
                    <a:pt x="10092" y="5462"/>
                    <a:pt x="11007" y="11583"/>
                  </a:cubicBezTo>
                  <a:cubicBezTo>
                    <a:pt x="10266" y="13056"/>
                    <a:pt x="8894" y="16442"/>
                    <a:pt x="7988" y="12288"/>
                  </a:cubicBezTo>
                  <a:cubicBezTo>
                    <a:pt x="10943" y="8417"/>
                    <a:pt x="10659" y="2854"/>
                    <a:pt x="5499" y="2699"/>
                  </a:cubicBezTo>
                  <a:cubicBezTo>
                    <a:pt x="13825" y="78862"/>
                    <a:pt x="13212" y="155839"/>
                    <a:pt x="1336" y="231324"/>
                  </a:cubicBezTo>
                  <a:lnTo>
                    <a:pt x="686" y="235359"/>
                  </a:lnTo>
                  <a:cubicBezTo>
                    <a:pt x="6670" y="235295"/>
                    <a:pt x="15344" y="233511"/>
                    <a:pt x="21621" y="233191"/>
                  </a:cubicBezTo>
                  <a:cubicBezTo>
                    <a:pt x="39673" y="233795"/>
                    <a:pt x="39307" y="236146"/>
                    <a:pt x="69181" y="235753"/>
                  </a:cubicBezTo>
                  <a:cubicBezTo>
                    <a:pt x="76062" y="235076"/>
                    <a:pt x="77992" y="233959"/>
                    <a:pt x="80216" y="234051"/>
                  </a:cubicBezTo>
                  <a:cubicBezTo>
                    <a:pt x="78029" y="224819"/>
                    <a:pt x="62941" y="230052"/>
                    <a:pt x="55283" y="227381"/>
                  </a:cubicBezTo>
                  <a:cubicBezTo>
                    <a:pt x="42308" y="226127"/>
                    <a:pt x="40076" y="218332"/>
                    <a:pt x="35959" y="212567"/>
                  </a:cubicBezTo>
                  <a:cubicBezTo>
                    <a:pt x="34083" y="209347"/>
                    <a:pt x="31384" y="205311"/>
                    <a:pt x="31457" y="199959"/>
                  </a:cubicBezTo>
                  <a:cubicBezTo>
                    <a:pt x="30450" y="193023"/>
                    <a:pt x="31786" y="189354"/>
                    <a:pt x="31649" y="182565"/>
                  </a:cubicBezTo>
                  <a:cubicBezTo>
                    <a:pt x="32244" y="177551"/>
                    <a:pt x="37944" y="178567"/>
                    <a:pt x="41476" y="178988"/>
                  </a:cubicBezTo>
                  <a:cubicBezTo>
                    <a:pt x="52712" y="180104"/>
                    <a:pt x="71597" y="178283"/>
                    <a:pt x="76565" y="176792"/>
                  </a:cubicBezTo>
                  <a:cubicBezTo>
                    <a:pt x="83674" y="174641"/>
                    <a:pt x="83839" y="170240"/>
                    <a:pt x="79045" y="163671"/>
                  </a:cubicBezTo>
                  <a:cubicBezTo>
                    <a:pt x="78020" y="160423"/>
                    <a:pt x="78203" y="158410"/>
                    <a:pt x="79639" y="155518"/>
                  </a:cubicBezTo>
                  <a:cubicBezTo>
                    <a:pt x="81597" y="153322"/>
                    <a:pt x="84123" y="151849"/>
                    <a:pt x="82238" y="149132"/>
                  </a:cubicBezTo>
                  <a:cubicBezTo>
                    <a:pt x="82238" y="149132"/>
                    <a:pt x="65924" y="145710"/>
                    <a:pt x="77160" y="143816"/>
                  </a:cubicBezTo>
                  <a:cubicBezTo>
                    <a:pt x="88661" y="141885"/>
                    <a:pt x="84836" y="137201"/>
                    <a:pt x="84836" y="137201"/>
                  </a:cubicBezTo>
                  <a:cubicBezTo>
                    <a:pt x="84836" y="137201"/>
                    <a:pt x="82942" y="132470"/>
                    <a:pt x="81177" y="128929"/>
                  </a:cubicBezTo>
                  <a:cubicBezTo>
                    <a:pt x="79877" y="126321"/>
                    <a:pt x="90747" y="125498"/>
                    <a:pt x="91928" y="121362"/>
                  </a:cubicBezTo>
                  <a:cubicBezTo>
                    <a:pt x="94526" y="117849"/>
                    <a:pt x="86291" y="109980"/>
                    <a:pt x="83427" y="106036"/>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Freeform: Shape 20">
              <a:extLst>
                <a:ext uri="{FF2B5EF4-FFF2-40B4-BE49-F238E27FC236}">
                  <a16:creationId xmlns:a16="http://schemas.microsoft.com/office/drawing/2014/main" id="{AFC35E25-5359-445A-877D-D3E693040BA3}"/>
                </a:ext>
              </a:extLst>
            </p:cNvPr>
            <p:cNvSpPr/>
            <p:nvPr/>
          </p:nvSpPr>
          <p:spPr>
            <a:xfrm>
              <a:off x="11309880" y="6178139"/>
              <a:ext cx="261683" cy="447424"/>
            </a:xfrm>
            <a:custGeom>
              <a:avLst/>
              <a:gdLst>
                <a:gd name="connsiteX0" fmla="*/ 256312 w 261682"/>
                <a:gd name="connsiteY0" fmla="*/ 273395 h 447424"/>
                <a:gd name="connsiteX1" fmla="*/ 208193 w 261682"/>
                <a:gd name="connsiteY1" fmla="*/ 447378 h 447424"/>
                <a:gd name="connsiteX2" fmla="*/ 208166 w 261682"/>
                <a:gd name="connsiteY2" fmla="*/ 447378 h 447424"/>
                <a:gd name="connsiteX3" fmla="*/ 686 w 261682"/>
                <a:gd name="connsiteY3" fmla="*/ 447378 h 447424"/>
                <a:gd name="connsiteX4" fmla="*/ 686 w 261682"/>
                <a:gd name="connsiteY4" fmla="*/ 686 h 447424"/>
                <a:gd name="connsiteX5" fmla="*/ 256037 w 261682"/>
                <a:gd name="connsiteY5" fmla="*/ 686 h 447424"/>
                <a:gd name="connsiteX6" fmla="*/ 261088 w 261682"/>
                <a:gd name="connsiteY6" fmla="*/ 40744 h 447424"/>
                <a:gd name="connsiteX7" fmla="*/ 257126 w 261682"/>
                <a:gd name="connsiteY7" fmla="*/ 45676 h 447424"/>
                <a:gd name="connsiteX8" fmla="*/ 259313 w 261682"/>
                <a:gd name="connsiteY8" fmla="*/ 50534 h 447424"/>
                <a:gd name="connsiteX9" fmla="*/ 257410 w 261682"/>
                <a:gd name="connsiteY9" fmla="*/ 51440 h 447424"/>
                <a:gd name="connsiteX10" fmla="*/ 255296 w 261682"/>
                <a:gd name="connsiteY10" fmla="*/ 48494 h 447424"/>
                <a:gd name="connsiteX11" fmla="*/ 249660 w 261682"/>
                <a:gd name="connsiteY11" fmla="*/ 42656 h 447424"/>
                <a:gd name="connsiteX12" fmla="*/ 251847 w 261682"/>
                <a:gd name="connsiteY12" fmla="*/ 52648 h 447424"/>
                <a:gd name="connsiteX13" fmla="*/ 243841 w 261682"/>
                <a:gd name="connsiteY13" fmla="*/ 50461 h 447424"/>
                <a:gd name="connsiteX14" fmla="*/ 241160 w 261682"/>
                <a:gd name="connsiteY14" fmla="*/ 44550 h 447424"/>
                <a:gd name="connsiteX15" fmla="*/ 241297 w 261682"/>
                <a:gd name="connsiteY15" fmla="*/ 53965 h 447424"/>
                <a:gd name="connsiteX16" fmla="*/ 237052 w 261682"/>
                <a:gd name="connsiteY16" fmla="*/ 53224 h 447424"/>
                <a:gd name="connsiteX17" fmla="*/ 236750 w 261682"/>
                <a:gd name="connsiteY17" fmla="*/ 45813 h 447424"/>
                <a:gd name="connsiteX18" fmla="*/ 230684 w 261682"/>
                <a:gd name="connsiteY18" fmla="*/ 57708 h 447424"/>
                <a:gd name="connsiteX19" fmla="*/ 229339 w 261682"/>
                <a:gd name="connsiteY19" fmla="*/ 47222 h 447424"/>
                <a:gd name="connsiteX20" fmla="*/ 223968 w 261682"/>
                <a:gd name="connsiteY20" fmla="*/ 57589 h 447424"/>
                <a:gd name="connsiteX21" fmla="*/ 221122 w 261682"/>
                <a:gd name="connsiteY21" fmla="*/ 64680 h 447424"/>
                <a:gd name="connsiteX22" fmla="*/ 216877 w 261682"/>
                <a:gd name="connsiteY22" fmla="*/ 62218 h 447424"/>
                <a:gd name="connsiteX23" fmla="*/ 218295 w 261682"/>
                <a:gd name="connsiteY23" fmla="*/ 55100 h 447424"/>
                <a:gd name="connsiteX24" fmla="*/ 211679 w 261682"/>
                <a:gd name="connsiteY24" fmla="*/ 60389 h 447424"/>
                <a:gd name="connsiteX25" fmla="*/ 208559 w 261682"/>
                <a:gd name="connsiteY25" fmla="*/ 55997 h 447424"/>
                <a:gd name="connsiteX26" fmla="*/ 206729 w 261682"/>
                <a:gd name="connsiteY26" fmla="*/ 62292 h 447424"/>
                <a:gd name="connsiteX27" fmla="*/ 209072 w 261682"/>
                <a:gd name="connsiteY27" fmla="*/ 65384 h 447424"/>
                <a:gd name="connsiteX28" fmla="*/ 209776 w 261682"/>
                <a:gd name="connsiteY28" fmla="*/ 67013 h 447424"/>
                <a:gd name="connsiteX29" fmla="*/ 197461 w 261682"/>
                <a:gd name="connsiteY29" fmla="*/ 65247 h 447424"/>
                <a:gd name="connsiteX30" fmla="*/ 205128 w 261682"/>
                <a:gd name="connsiteY30" fmla="*/ 69685 h 447424"/>
                <a:gd name="connsiteX31" fmla="*/ 196646 w 261682"/>
                <a:gd name="connsiteY31" fmla="*/ 73281 h 447424"/>
                <a:gd name="connsiteX32" fmla="*/ 187606 w 261682"/>
                <a:gd name="connsiteY32" fmla="*/ 68422 h 447424"/>
                <a:gd name="connsiteX33" fmla="*/ 182821 w 261682"/>
                <a:gd name="connsiteY33" fmla="*/ 68193 h 447424"/>
                <a:gd name="connsiteX34" fmla="*/ 193590 w 261682"/>
                <a:gd name="connsiteY34" fmla="*/ 76574 h 447424"/>
                <a:gd name="connsiteX35" fmla="*/ 197671 w 261682"/>
                <a:gd name="connsiteY35" fmla="*/ 75522 h 447424"/>
                <a:gd name="connsiteX36" fmla="*/ 201102 w 261682"/>
                <a:gd name="connsiteY36" fmla="*/ 79466 h 447424"/>
                <a:gd name="connsiteX37" fmla="*/ 188887 w 261682"/>
                <a:gd name="connsiteY37" fmla="*/ 80024 h 447424"/>
                <a:gd name="connsiteX38" fmla="*/ 187689 w 261682"/>
                <a:gd name="connsiteY38" fmla="*/ 79887 h 447424"/>
                <a:gd name="connsiteX39" fmla="*/ 187241 w 261682"/>
                <a:gd name="connsiteY39" fmla="*/ 78789 h 447424"/>
                <a:gd name="connsiteX40" fmla="*/ 177633 w 261682"/>
                <a:gd name="connsiteY40" fmla="*/ 77361 h 447424"/>
                <a:gd name="connsiteX41" fmla="*/ 182556 w 261682"/>
                <a:gd name="connsiteY41" fmla="*/ 83556 h 447424"/>
                <a:gd name="connsiteX42" fmla="*/ 186856 w 261682"/>
                <a:gd name="connsiteY42" fmla="*/ 83757 h 447424"/>
                <a:gd name="connsiteX43" fmla="*/ 188192 w 261682"/>
                <a:gd name="connsiteY43" fmla="*/ 82558 h 447424"/>
                <a:gd name="connsiteX44" fmla="*/ 194185 w 261682"/>
                <a:gd name="connsiteY44" fmla="*/ 90043 h 447424"/>
                <a:gd name="connsiteX45" fmla="*/ 186271 w 261682"/>
                <a:gd name="connsiteY45" fmla="*/ 91754 h 447424"/>
                <a:gd name="connsiteX46" fmla="*/ 169682 w 261682"/>
                <a:gd name="connsiteY46" fmla="*/ 85367 h 447424"/>
                <a:gd name="connsiteX47" fmla="*/ 180973 w 261682"/>
                <a:gd name="connsiteY47" fmla="*/ 93840 h 447424"/>
                <a:gd name="connsiteX48" fmla="*/ 176865 w 261682"/>
                <a:gd name="connsiteY48" fmla="*/ 97253 h 447424"/>
                <a:gd name="connsiteX49" fmla="*/ 183270 w 261682"/>
                <a:gd name="connsiteY49" fmla="*/ 102340 h 447424"/>
                <a:gd name="connsiteX50" fmla="*/ 179802 w 261682"/>
                <a:gd name="connsiteY50" fmla="*/ 106467 h 447424"/>
                <a:gd name="connsiteX51" fmla="*/ 171796 w 261682"/>
                <a:gd name="connsiteY51" fmla="*/ 99220 h 447424"/>
                <a:gd name="connsiteX52" fmla="*/ 170744 w 261682"/>
                <a:gd name="connsiteY52" fmla="*/ 105131 h 447424"/>
                <a:gd name="connsiteX53" fmla="*/ 163213 w 261682"/>
                <a:gd name="connsiteY53" fmla="*/ 99083 h 447424"/>
                <a:gd name="connsiteX54" fmla="*/ 164540 w 261682"/>
                <a:gd name="connsiteY54" fmla="*/ 104921 h 447424"/>
                <a:gd name="connsiteX55" fmla="*/ 156735 w 261682"/>
                <a:gd name="connsiteY55" fmla="*/ 108095 h 447424"/>
                <a:gd name="connsiteX56" fmla="*/ 172857 w 261682"/>
                <a:gd name="connsiteY56" fmla="*/ 110593 h 447424"/>
                <a:gd name="connsiteX57" fmla="*/ 175456 w 261682"/>
                <a:gd name="connsiteY57" fmla="*/ 110127 h 447424"/>
                <a:gd name="connsiteX58" fmla="*/ 178759 w 261682"/>
                <a:gd name="connsiteY58" fmla="*/ 111527 h 447424"/>
                <a:gd name="connsiteX59" fmla="*/ 170039 w 261682"/>
                <a:gd name="connsiteY59" fmla="*/ 114766 h 447424"/>
                <a:gd name="connsiteX60" fmla="*/ 162134 w 261682"/>
                <a:gd name="connsiteY60" fmla="*/ 124071 h 447424"/>
                <a:gd name="connsiteX61" fmla="*/ 170039 w 261682"/>
                <a:gd name="connsiteY61" fmla="*/ 124108 h 447424"/>
                <a:gd name="connsiteX62" fmla="*/ 174257 w 261682"/>
                <a:gd name="connsiteY62" fmla="*/ 123074 h 447424"/>
                <a:gd name="connsiteX63" fmla="*/ 176544 w 261682"/>
                <a:gd name="connsiteY63" fmla="*/ 123797 h 447424"/>
                <a:gd name="connsiteX64" fmla="*/ 166370 w 261682"/>
                <a:gd name="connsiteY64" fmla="*/ 131574 h 447424"/>
                <a:gd name="connsiteX65" fmla="*/ 171512 w 261682"/>
                <a:gd name="connsiteY65" fmla="*/ 138052 h 447424"/>
                <a:gd name="connsiteX66" fmla="*/ 162152 w 261682"/>
                <a:gd name="connsiteY66" fmla="*/ 137000 h 447424"/>
                <a:gd name="connsiteX67" fmla="*/ 172198 w 261682"/>
                <a:gd name="connsiteY67" fmla="*/ 145125 h 447424"/>
                <a:gd name="connsiteX68" fmla="*/ 165958 w 261682"/>
                <a:gd name="connsiteY68" fmla="*/ 150871 h 447424"/>
                <a:gd name="connsiteX69" fmla="*/ 166855 w 261682"/>
                <a:gd name="connsiteY69" fmla="*/ 154229 h 447424"/>
                <a:gd name="connsiteX70" fmla="*/ 169389 w 261682"/>
                <a:gd name="connsiteY70" fmla="*/ 154503 h 447424"/>
                <a:gd name="connsiteX71" fmla="*/ 163479 w 261682"/>
                <a:gd name="connsiteY71" fmla="*/ 159481 h 447424"/>
                <a:gd name="connsiteX72" fmla="*/ 169947 w 261682"/>
                <a:gd name="connsiteY72" fmla="*/ 160597 h 447424"/>
                <a:gd name="connsiteX73" fmla="*/ 167111 w 261682"/>
                <a:gd name="connsiteY73" fmla="*/ 164788 h 447424"/>
                <a:gd name="connsiteX74" fmla="*/ 176526 w 261682"/>
                <a:gd name="connsiteY74" fmla="*/ 164788 h 447424"/>
                <a:gd name="connsiteX75" fmla="*/ 170899 w 261682"/>
                <a:gd name="connsiteY75" fmla="*/ 170479 h 447424"/>
                <a:gd name="connsiteX76" fmla="*/ 178493 w 261682"/>
                <a:gd name="connsiteY76" fmla="*/ 172876 h 447424"/>
                <a:gd name="connsiteX77" fmla="*/ 177148 w 261682"/>
                <a:gd name="connsiteY77" fmla="*/ 178942 h 447424"/>
                <a:gd name="connsiteX78" fmla="*/ 184047 w 261682"/>
                <a:gd name="connsiteY78" fmla="*/ 175356 h 447424"/>
                <a:gd name="connsiteX79" fmla="*/ 186929 w 261682"/>
                <a:gd name="connsiteY79" fmla="*/ 183664 h 447424"/>
                <a:gd name="connsiteX80" fmla="*/ 189043 w 261682"/>
                <a:gd name="connsiteY80" fmla="*/ 190206 h 447424"/>
                <a:gd name="connsiteX81" fmla="*/ 194176 w 261682"/>
                <a:gd name="connsiteY81" fmla="*/ 179290 h 447424"/>
                <a:gd name="connsiteX82" fmla="*/ 199693 w 261682"/>
                <a:gd name="connsiteY82" fmla="*/ 180589 h 447424"/>
                <a:gd name="connsiteX83" fmla="*/ 196674 w 261682"/>
                <a:gd name="connsiteY83" fmla="*/ 191148 h 447424"/>
                <a:gd name="connsiteX84" fmla="*/ 210673 w 261682"/>
                <a:gd name="connsiteY84" fmla="*/ 184441 h 447424"/>
                <a:gd name="connsiteX85" fmla="*/ 208587 w 261682"/>
                <a:gd name="connsiteY85" fmla="*/ 191651 h 447424"/>
                <a:gd name="connsiteX86" fmla="*/ 196152 w 261682"/>
                <a:gd name="connsiteY86" fmla="*/ 198797 h 447424"/>
                <a:gd name="connsiteX87" fmla="*/ 205860 w 261682"/>
                <a:gd name="connsiteY87" fmla="*/ 198239 h 447424"/>
                <a:gd name="connsiteX88" fmla="*/ 208669 w 261682"/>
                <a:gd name="connsiteY88" fmla="*/ 195915 h 447424"/>
                <a:gd name="connsiteX89" fmla="*/ 210289 w 261682"/>
                <a:gd name="connsiteY89" fmla="*/ 202658 h 447424"/>
                <a:gd name="connsiteX90" fmla="*/ 213674 w 261682"/>
                <a:gd name="connsiteY90" fmla="*/ 200902 h 447424"/>
                <a:gd name="connsiteX91" fmla="*/ 213601 w 261682"/>
                <a:gd name="connsiteY91" fmla="*/ 208148 h 447424"/>
                <a:gd name="connsiteX92" fmla="*/ 216547 w 261682"/>
                <a:gd name="connsiteY92" fmla="*/ 205751 h 447424"/>
                <a:gd name="connsiteX93" fmla="*/ 220848 w 261682"/>
                <a:gd name="connsiteY93" fmla="*/ 207087 h 447424"/>
                <a:gd name="connsiteX94" fmla="*/ 219301 w 261682"/>
                <a:gd name="connsiteY94" fmla="*/ 199218 h 447424"/>
                <a:gd name="connsiteX95" fmla="*/ 224636 w 261682"/>
                <a:gd name="connsiteY95" fmla="*/ 199493 h 447424"/>
                <a:gd name="connsiteX96" fmla="*/ 225624 w 261682"/>
                <a:gd name="connsiteY96" fmla="*/ 210253 h 447424"/>
                <a:gd name="connsiteX97" fmla="*/ 233044 w 261682"/>
                <a:gd name="connsiteY97" fmla="*/ 204516 h 447424"/>
                <a:gd name="connsiteX98" fmla="*/ 231114 w 261682"/>
                <a:gd name="connsiteY98" fmla="*/ 214123 h 447424"/>
                <a:gd name="connsiteX99" fmla="*/ 234773 w 261682"/>
                <a:gd name="connsiteY99" fmla="*/ 222285 h 447424"/>
                <a:gd name="connsiteX100" fmla="*/ 239422 w 261682"/>
                <a:gd name="connsiteY100" fmla="*/ 223127 h 447424"/>
                <a:gd name="connsiteX101" fmla="*/ 242798 w 261682"/>
                <a:gd name="connsiteY101" fmla="*/ 219320 h 447424"/>
                <a:gd name="connsiteX102" fmla="*/ 242459 w 261682"/>
                <a:gd name="connsiteY102" fmla="*/ 230858 h 447424"/>
                <a:gd name="connsiteX103" fmla="*/ 238799 w 261682"/>
                <a:gd name="connsiteY103" fmla="*/ 239541 h 447424"/>
                <a:gd name="connsiteX104" fmla="*/ 228991 w 261682"/>
                <a:gd name="connsiteY104" fmla="*/ 258628 h 447424"/>
                <a:gd name="connsiteX105" fmla="*/ 188000 w 261682"/>
                <a:gd name="connsiteY105" fmla="*/ 271602 h 447424"/>
                <a:gd name="connsiteX106" fmla="*/ 206748 w 261682"/>
                <a:gd name="connsiteY106" fmla="*/ 272078 h 447424"/>
                <a:gd name="connsiteX107" fmla="*/ 214854 w 261682"/>
                <a:gd name="connsiteY107" fmla="*/ 273084 h 447424"/>
                <a:gd name="connsiteX108" fmla="*/ 235002 w 261682"/>
                <a:gd name="connsiteY108" fmla="*/ 273084 h 447424"/>
                <a:gd name="connsiteX109" fmla="*/ 256285 w 261682"/>
                <a:gd name="connsiteY109" fmla="*/ 273304 h 447424"/>
                <a:gd name="connsiteX110" fmla="*/ 256312 w 261682"/>
                <a:gd name="connsiteY110" fmla="*/ 273395 h 44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61682" h="447424">
                  <a:moveTo>
                    <a:pt x="256312" y="273395"/>
                  </a:moveTo>
                  <a:cubicBezTo>
                    <a:pt x="247107" y="330023"/>
                    <a:pt x="231480" y="387612"/>
                    <a:pt x="208193" y="447378"/>
                  </a:cubicBezTo>
                  <a:lnTo>
                    <a:pt x="208166" y="447378"/>
                  </a:lnTo>
                  <a:lnTo>
                    <a:pt x="686" y="447378"/>
                  </a:lnTo>
                  <a:lnTo>
                    <a:pt x="686" y="686"/>
                  </a:lnTo>
                  <a:lnTo>
                    <a:pt x="256037" y="686"/>
                  </a:lnTo>
                  <a:cubicBezTo>
                    <a:pt x="258160" y="15390"/>
                    <a:pt x="259578" y="26168"/>
                    <a:pt x="261088" y="40744"/>
                  </a:cubicBezTo>
                  <a:cubicBezTo>
                    <a:pt x="261088" y="40744"/>
                    <a:pt x="256715" y="42098"/>
                    <a:pt x="257126" y="45676"/>
                  </a:cubicBezTo>
                  <a:cubicBezTo>
                    <a:pt x="257584" y="49601"/>
                    <a:pt x="259313" y="50534"/>
                    <a:pt x="259313" y="50534"/>
                  </a:cubicBezTo>
                  <a:lnTo>
                    <a:pt x="257410" y="51440"/>
                  </a:lnTo>
                  <a:cubicBezTo>
                    <a:pt x="257410" y="51440"/>
                    <a:pt x="255305" y="48375"/>
                    <a:pt x="255296" y="48494"/>
                  </a:cubicBezTo>
                  <a:cubicBezTo>
                    <a:pt x="255296" y="45474"/>
                    <a:pt x="256568" y="40964"/>
                    <a:pt x="249660" y="42656"/>
                  </a:cubicBezTo>
                  <a:cubicBezTo>
                    <a:pt x="247272" y="47927"/>
                    <a:pt x="253466" y="49061"/>
                    <a:pt x="251847" y="52648"/>
                  </a:cubicBezTo>
                  <a:cubicBezTo>
                    <a:pt x="244518" y="53069"/>
                    <a:pt x="249660" y="47158"/>
                    <a:pt x="243841" y="50461"/>
                  </a:cubicBezTo>
                  <a:cubicBezTo>
                    <a:pt x="244225" y="48768"/>
                    <a:pt x="242999" y="44257"/>
                    <a:pt x="241160" y="44550"/>
                  </a:cubicBezTo>
                  <a:cubicBezTo>
                    <a:pt x="240364" y="47103"/>
                    <a:pt x="238424" y="51385"/>
                    <a:pt x="241297" y="53965"/>
                  </a:cubicBezTo>
                  <a:cubicBezTo>
                    <a:pt x="240391" y="54578"/>
                    <a:pt x="237683" y="54167"/>
                    <a:pt x="237052" y="53224"/>
                  </a:cubicBezTo>
                  <a:cubicBezTo>
                    <a:pt x="236201" y="51952"/>
                    <a:pt x="239010" y="49757"/>
                    <a:pt x="236750" y="45813"/>
                  </a:cubicBezTo>
                  <a:cubicBezTo>
                    <a:pt x="229997" y="48723"/>
                    <a:pt x="236265" y="55237"/>
                    <a:pt x="230684" y="57708"/>
                  </a:cubicBezTo>
                  <a:cubicBezTo>
                    <a:pt x="224562" y="56930"/>
                    <a:pt x="234234" y="51715"/>
                    <a:pt x="229339" y="47222"/>
                  </a:cubicBezTo>
                  <a:cubicBezTo>
                    <a:pt x="223858" y="48494"/>
                    <a:pt x="221726" y="54212"/>
                    <a:pt x="223968" y="57589"/>
                  </a:cubicBezTo>
                  <a:cubicBezTo>
                    <a:pt x="223849" y="60581"/>
                    <a:pt x="221515" y="62090"/>
                    <a:pt x="221122" y="64680"/>
                  </a:cubicBezTo>
                  <a:cubicBezTo>
                    <a:pt x="218368" y="64250"/>
                    <a:pt x="217197" y="63243"/>
                    <a:pt x="216877" y="62218"/>
                  </a:cubicBezTo>
                  <a:cubicBezTo>
                    <a:pt x="216529" y="60306"/>
                    <a:pt x="221881" y="59318"/>
                    <a:pt x="218295" y="55100"/>
                  </a:cubicBezTo>
                  <a:cubicBezTo>
                    <a:pt x="212457" y="56015"/>
                    <a:pt x="216328" y="65448"/>
                    <a:pt x="211679" y="60389"/>
                  </a:cubicBezTo>
                  <a:cubicBezTo>
                    <a:pt x="211185" y="58202"/>
                    <a:pt x="209694" y="56235"/>
                    <a:pt x="208559" y="55997"/>
                  </a:cubicBezTo>
                  <a:cubicBezTo>
                    <a:pt x="206336" y="57607"/>
                    <a:pt x="205293" y="60105"/>
                    <a:pt x="206729" y="62292"/>
                  </a:cubicBezTo>
                  <a:lnTo>
                    <a:pt x="209072" y="65384"/>
                  </a:lnTo>
                  <a:cubicBezTo>
                    <a:pt x="208770" y="65302"/>
                    <a:pt x="210078" y="67095"/>
                    <a:pt x="209776" y="67013"/>
                  </a:cubicBezTo>
                  <a:cubicBezTo>
                    <a:pt x="205906" y="63911"/>
                    <a:pt x="200736" y="61770"/>
                    <a:pt x="197461" y="65247"/>
                  </a:cubicBezTo>
                  <a:cubicBezTo>
                    <a:pt x="197882" y="68495"/>
                    <a:pt x="200700" y="68697"/>
                    <a:pt x="205128" y="69685"/>
                  </a:cubicBezTo>
                  <a:cubicBezTo>
                    <a:pt x="199529" y="70206"/>
                    <a:pt x="198476" y="72173"/>
                    <a:pt x="196646" y="73281"/>
                  </a:cubicBezTo>
                  <a:cubicBezTo>
                    <a:pt x="195997" y="69584"/>
                    <a:pt x="191669" y="69017"/>
                    <a:pt x="187606" y="68422"/>
                  </a:cubicBezTo>
                  <a:cubicBezTo>
                    <a:pt x="185356" y="68980"/>
                    <a:pt x="183873" y="67397"/>
                    <a:pt x="182821" y="68193"/>
                  </a:cubicBezTo>
                  <a:cubicBezTo>
                    <a:pt x="184523" y="72393"/>
                    <a:pt x="188622" y="75586"/>
                    <a:pt x="193590" y="76574"/>
                  </a:cubicBezTo>
                  <a:cubicBezTo>
                    <a:pt x="195832" y="76318"/>
                    <a:pt x="196125" y="76373"/>
                    <a:pt x="197671" y="75522"/>
                  </a:cubicBezTo>
                  <a:cubicBezTo>
                    <a:pt x="200672" y="76922"/>
                    <a:pt x="200316" y="77371"/>
                    <a:pt x="201102" y="79466"/>
                  </a:cubicBezTo>
                  <a:cubicBezTo>
                    <a:pt x="196747" y="81415"/>
                    <a:pt x="193234" y="78889"/>
                    <a:pt x="188887" y="80024"/>
                  </a:cubicBezTo>
                  <a:cubicBezTo>
                    <a:pt x="188897" y="80180"/>
                    <a:pt x="187744" y="80180"/>
                    <a:pt x="187689" y="79887"/>
                  </a:cubicBezTo>
                  <a:cubicBezTo>
                    <a:pt x="187753" y="79832"/>
                    <a:pt x="187186" y="78844"/>
                    <a:pt x="187241" y="78789"/>
                  </a:cubicBezTo>
                  <a:cubicBezTo>
                    <a:pt x="185365" y="75175"/>
                    <a:pt x="180305" y="76584"/>
                    <a:pt x="177633" y="77361"/>
                  </a:cubicBezTo>
                  <a:cubicBezTo>
                    <a:pt x="177240" y="80253"/>
                    <a:pt x="180159" y="82568"/>
                    <a:pt x="182556" y="83556"/>
                  </a:cubicBezTo>
                  <a:cubicBezTo>
                    <a:pt x="185795" y="84709"/>
                    <a:pt x="186856" y="83766"/>
                    <a:pt x="186856" y="83757"/>
                  </a:cubicBezTo>
                  <a:lnTo>
                    <a:pt x="188192" y="82558"/>
                  </a:lnTo>
                  <a:cubicBezTo>
                    <a:pt x="189601" y="87691"/>
                    <a:pt x="191431" y="87948"/>
                    <a:pt x="194185" y="90043"/>
                  </a:cubicBezTo>
                  <a:cubicBezTo>
                    <a:pt x="191175" y="91141"/>
                    <a:pt x="190059" y="92056"/>
                    <a:pt x="186271" y="91754"/>
                  </a:cubicBezTo>
                  <a:cubicBezTo>
                    <a:pt x="181998" y="85166"/>
                    <a:pt x="169197" y="82284"/>
                    <a:pt x="169682" y="85367"/>
                  </a:cubicBezTo>
                  <a:cubicBezTo>
                    <a:pt x="171512" y="92193"/>
                    <a:pt x="180973" y="93840"/>
                    <a:pt x="180973" y="93840"/>
                  </a:cubicBezTo>
                  <a:cubicBezTo>
                    <a:pt x="180973" y="93840"/>
                    <a:pt x="176023" y="95670"/>
                    <a:pt x="176865" y="97253"/>
                  </a:cubicBezTo>
                  <a:cubicBezTo>
                    <a:pt x="177697" y="98863"/>
                    <a:pt x="184184" y="99842"/>
                    <a:pt x="183270" y="102340"/>
                  </a:cubicBezTo>
                  <a:cubicBezTo>
                    <a:pt x="176508" y="99339"/>
                    <a:pt x="175209" y="100565"/>
                    <a:pt x="179802" y="106467"/>
                  </a:cubicBezTo>
                  <a:cubicBezTo>
                    <a:pt x="174120" y="106741"/>
                    <a:pt x="175392" y="100629"/>
                    <a:pt x="171796" y="99220"/>
                  </a:cubicBezTo>
                  <a:cubicBezTo>
                    <a:pt x="169197" y="101114"/>
                    <a:pt x="170744" y="105131"/>
                    <a:pt x="170744" y="105131"/>
                  </a:cubicBezTo>
                  <a:cubicBezTo>
                    <a:pt x="169435" y="104106"/>
                    <a:pt x="166031" y="98369"/>
                    <a:pt x="163213" y="99083"/>
                  </a:cubicBezTo>
                  <a:cubicBezTo>
                    <a:pt x="162298" y="99787"/>
                    <a:pt x="162298" y="102880"/>
                    <a:pt x="164540" y="104921"/>
                  </a:cubicBezTo>
                  <a:cubicBezTo>
                    <a:pt x="161804" y="105515"/>
                    <a:pt x="157403" y="105149"/>
                    <a:pt x="156735" y="108095"/>
                  </a:cubicBezTo>
                  <a:cubicBezTo>
                    <a:pt x="161182" y="111481"/>
                    <a:pt x="165885" y="111472"/>
                    <a:pt x="172857" y="110593"/>
                  </a:cubicBezTo>
                  <a:cubicBezTo>
                    <a:pt x="172857" y="110593"/>
                    <a:pt x="174129" y="110566"/>
                    <a:pt x="175456" y="110127"/>
                  </a:cubicBezTo>
                  <a:cubicBezTo>
                    <a:pt x="176782" y="109688"/>
                    <a:pt x="178759" y="111527"/>
                    <a:pt x="178759" y="111527"/>
                  </a:cubicBezTo>
                  <a:cubicBezTo>
                    <a:pt x="175328" y="112304"/>
                    <a:pt x="176782" y="113439"/>
                    <a:pt x="170039" y="114766"/>
                  </a:cubicBezTo>
                  <a:cubicBezTo>
                    <a:pt x="165610" y="116888"/>
                    <a:pt x="162134" y="119633"/>
                    <a:pt x="162134" y="124071"/>
                  </a:cubicBezTo>
                  <a:cubicBezTo>
                    <a:pt x="164879" y="125425"/>
                    <a:pt x="168218" y="126724"/>
                    <a:pt x="170039" y="124108"/>
                  </a:cubicBezTo>
                  <a:cubicBezTo>
                    <a:pt x="172985" y="119835"/>
                    <a:pt x="172198" y="123266"/>
                    <a:pt x="174257" y="123074"/>
                  </a:cubicBezTo>
                  <a:lnTo>
                    <a:pt x="176544" y="123797"/>
                  </a:lnTo>
                  <a:cubicBezTo>
                    <a:pt x="174687" y="128353"/>
                    <a:pt x="164320" y="128280"/>
                    <a:pt x="166370" y="131574"/>
                  </a:cubicBezTo>
                  <a:cubicBezTo>
                    <a:pt x="168346" y="134749"/>
                    <a:pt x="171512" y="138052"/>
                    <a:pt x="171512" y="138052"/>
                  </a:cubicBezTo>
                  <a:cubicBezTo>
                    <a:pt x="171512" y="138052"/>
                    <a:pt x="164220" y="134374"/>
                    <a:pt x="162152" y="137000"/>
                  </a:cubicBezTo>
                  <a:cubicBezTo>
                    <a:pt x="160230" y="139452"/>
                    <a:pt x="164540" y="143404"/>
                    <a:pt x="172198" y="145125"/>
                  </a:cubicBezTo>
                  <a:cubicBezTo>
                    <a:pt x="169591" y="146717"/>
                    <a:pt x="160395" y="145097"/>
                    <a:pt x="165958" y="150871"/>
                  </a:cubicBezTo>
                  <a:cubicBezTo>
                    <a:pt x="159343" y="153661"/>
                    <a:pt x="161502" y="155638"/>
                    <a:pt x="166855" y="154229"/>
                  </a:cubicBezTo>
                  <a:lnTo>
                    <a:pt x="169389" y="154503"/>
                  </a:lnTo>
                  <a:cubicBezTo>
                    <a:pt x="167816" y="155601"/>
                    <a:pt x="163085" y="157779"/>
                    <a:pt x="163479" y="159481"/>
                  </a:cubicBezTo>
                  <a:cubicBezTo>
                    <a:pt x="163753" y="161731"/>
                    <a:pt x="169097" y="158913"/>
                    <a:pt x="169947" y="160597"/>
                  </a:cubicBezTo>
                  <a:cubicBezTo>
                    <a:pt x="170323" y="163031"/>
                    <a:pt x="167367" y="164083"/>
                    <a:pt x="167111" y="164788"/>
                  </a:cubicBezTo>
                  <a:cubicBezTo>
                    <a:pt x="170899" y="167185"/>
                    <a:pt x="173122" y="161393"/>
                    <a:pt x="176526" y="164788"/>
                  </a:cubicBezTo>
                  <a:cubicBezTo>
                    <a:pt x="175218" y="167276"/>
                    <a:pt x="169728" y="166782"/>
                    <a:pt x="170899" y="170479"/>
                  </a:cubicBezTo>
                  <a:cubicBezTo>
                    <a:pt x="172994" y="172071"/>
                    <a:pt x="176398" y="171375"/>
                    <a:pt x="178493" y="172876"/>
                  </a:cubicBezTo>
                  <a:cubicBezTo>
                    <a:pt x="178493" y="172876"/>
                    <a:pt x="175703" y="178238"/>
                    <a:pt x="177148" y="178942"/>
                  </a:cubicBezTo>
                  <a:cubicBezTo>
                    <a:pt x="180168" y="180415"/>
                    <a:pt x="183004" y="175657"/>
                    <a:pt x="184047" y="175356"/>
                  </a:cubicBezTo>
                  <a:cubicBezTo>
                    <a:pt x="183270" y="181550"/>
                    <a:pt x="188494" y="179482"/>
                    <a:pt x="186929" y="183664"/>
                  </a:cubicBezTo>
                  <a:cubicBezTo>
                    <a:pt x="186865" y="185905"/>
                    <a:pt x="186719" y="189007"/>
                    <a:pt x="189043" y="190206"/>
                  </a:cubicBezTo>
                  <a:cubicBezTo>
                    <a:pt x="193828" y="188732"/>
                    <a:pt x="194286" y="184935"/>
                    <a:pt x="194176" y="179290"/>
                  </a:cubicBezTo>
                  <a:cubicBezTo>
                    <a:pt x="194139" y="177323"/>
                    <a:pt x="199693" y="180589"/>
                    <a:pt x="199693" y="180589"/>
                  </a:cubicBezTo>
                  <a:cubicBezTo>
                    <a:pt x="203070" y="183307"/>
                    <a:pt x="193966" y="185375"/>
                    <a:pt x="196674" y="191148"/>
                  </a:cubicBezTo>
                  <a:cubicBezTo>
                    <a:pt x="204378" y="192228"/>
                    <a:pt x="204378" y="185658"/>
                    <a:pt x="210673" y="184441"/>
                  </a:cubicBezTo>
                  <a:cubicBezTo>
                    <a:pt x="213418" y="186354"/>
                    <a:pt x="209502" y="189446"/>
                    <a:pt x="208587" y="191651"/>
                  </a:cubicBezTo>
                  <a:cubicBezTo>
                    <a:pt x="204662" y="193847"/>
                    <a:pt x="199885" y="191194"/>
                    <a:pt x="196152" y="198797"/>
                  </a:cubicBezTo>
                  <a:cubicBezTo>
                    <a:pt x="201496" y="200984"/>
                    <a:pt x="204049" y="199182"/>
                    <a:pt x="205860" y="198239"/>
                  </a:cubicBezTo>
                  <a:cubicBezTo>
                    <a:pt x="207562" y="197004"/>
                    <a:pt x="207361" y="196409"/>
                    <a:pt x="208669" y="195915"/>
                  </a:cubicBezTo>
                  <a:cubicBezTo>
                    <a:pt x="208797" y="198010"/>
                    <a:pt x="208276" y="201789"/>
                    <a:pt x="210289" y="202658"/>
                  </a:cubicBezTo>
                  <a:cubicBezTo>
                    <a:pt x="212045" y="202521"/>
                    <a:pt x="212201" y="201890"/>
                    <a:pt x="213674" y="200902"/>
                  </a:cubicBezTo>
                  <a:cubicBezTo>
                    <a:pt x="215220" y="202512"/>
                    <a:pt x="211204" y="206456"/>
                    <a:pt x="213601" y="208148"/>
                  </a:cubicBezTo>
                  <a:cubicBezTo>
                    <a:pt x="215861" y="207727"/>
                    <a:pt x="216547" y="205751"/>
                    <a:pt x="216547" y="205751"/>
                  </a:cubicBezTo>
                  <a:cubicBezTo>
                    <a:pt x="217920" y="207544"/>
                    <a:pt x="219448" y="207572"/>
                    <a:pt x="220848" y="207087"/>
                  </a:cubicBezTo>
                  <a:cubicBezTo>
                    <a:pt x="221616" y="205175"/>
                    <a:pt x="221790" y="200792"/>
                    <a:pt x="219301" y="199218"/>
                  </a:cubicBezTo>
                  <a:cubicBezTo>
                    <a:pt x="220482" y="197827"/>
                    <a:pt x="223373" y="200472"/>
                    <a:pt x="224636" y="199493"/>
                  </a:cubicBezTo>
                  <a:cubicBezTo>
                    <a:pt x="226996" y="202384"/>
                    <a:pt x="221689" y="207929"/>
                    <a:pt x="225624" y="210253"/>
                  </a:cubicBezTo>
                  <a:cubicBezTo>
                    <a:pt x="229421" y="209905"/>
                    <a:pt x="229247" y="206108"/>
                    <a:pt x="233044" y="204516"/>
                  </a:cubicBezTo>
                  <a:cubicBezTo>
                    <a:pt x="232385" y="208405"/>
                    <a:pt x="236869" y="211223"/>
                    <a:pt x="231114" y="214123"/>
                  </a:cubicBezTo>
                  <a:cubicBezTo>
                    <a:pt x="231114" y="217920"/>
                    <a:pt x="238177" y="216795"/>
                    <a:pt x="234773" y="222285"/>
                  </a:cubicBezTo>
                  <a:cubicBezTo>
                    <a:pt x="236082" y="224481"/>
                    <a:pt x="237848" y="223529"/>
                    <a:pt x="239422" y="223127"/>
                  </a:cubicBezTo>
                  <a:lnTo>
                    <a:pt x="242798" y="219320"/>
                  </a:lnTo>
                  <a:cubicBezTo>
                    <a:pt x="241883" y="222422"/>
                    <a:pt x="241544" y="227271"/>
                    <a:pt x="242459" y="230858"/>
                  </a:cubicBezTo>
                  <a:cubicBezTo>
                    <a:pt x="241288" y="233759"/>
                    <a:pt x="244070" y="237052"/>
                    <a:pt x="238799" y="239541"/>
                  </a:cubicBezTo>
                  <a:cubicBezTo>
                    <a:pt x="237363" y="246733"/>
                    <a:pt x="237363" y="254034"/>
                    <a:pt x="228991" y="258628"/>
                  </a:cubicBezTo>
                  <a:cubicBezTo>
                    <a:pt x="224270" y="267512"/>
                    <a:pt x="194542" y="262818"/>
                    <a:pt x="188000" y="271602"/>
                  </a:cubicBezTo>
                  <a:cubicBezTo>
                    <a:pt x="189574" y="273203"/>
                    <a:pt x="204790" y="272682"/>
                    <a:pt x="206748" y="272078"/>
                  </a:cubicBezTo>
                  <a:cubicBezTo>
                    <a:pt x="209621" y="270678"/>
                    <a:pt x="211844" y="273185"/>
                    <a:pt x="214854" y="273084"/>
                  </a:cubicBezTo>
                  <a:cubicBezTo>
                    <a:pt x="221525" y="273084"/>
                    <a:pt x="229512" y="270888"/>
                    <a:pt x="235002" y="273084"/>
                  </a:cubicBezTo>
                  <a:cubicBezTo>
                    <a:pt x="242752" y="273002"/>
                    <a:pt x="249303" y="273276"/>
                    <a:pt x="256285" y="273304"/>
                  </a:cubicBezTo>
                  <a:lnTo>
                    <a:pt x="256312" y="273395"/>
                  </a:lnTo>
                  <a:close/>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2" name="Freeform: Shape 21">
              <a:extLst>
                <a:ext uri="{FF2B5EF4-FFF2-40B4-BE49-F238E27FC236}">
                  <a16:creationId xmlns:a16="http://schemas.microsoft.com/office/drawing/2014/main" id="{C21FD4D4-FD26-437F-8177-DFF551CAC95A}"/>
                </a:ext>
              </a:extLst>
            </p:cNvPr>
            <p:cNvSpPr/>
            <p:nvPr/>
          </p:nvSpPr>
          <p:spPr>
            <a:xfrm>
              <a:off x="11577290" y="6472094"/>
              <a:ext cx="84178" cy="81433"/>
            </a:xfrm>
            <a:custGeom>
              <a:avLst/>
              <a:gdLst>
                <a:gd name="connsiteX0" fmla="*/ 42244 w 84177"/>
                <a:gd name="connsiteY0" fmla="*/ 64826 h 81433"/>
                <a:gd name="connsiteX1" fmla="*/ 21712 w 84177"/>
                <a:gd name="connsiteY1" fmla="*/ 40469 h 81433"/>
                <a:gd name="connsiteX2" fmla="*/ 42244 w 84177"/>
                <a:gd name="connsiteY2" fmla="*/ 16982 h 81433"/>
                <a:gd name="connsiteX3" fmla="*/ 62474 w 84177"/>
                <a:gd name="connsiteY3" fmla="*/ 40469 h 81433"/>
                <a:gd name="connsiteX4" fmla="*/ 42244 w 84177"/>
                <a:gd name="connsiteY4" fmla="*/ 64826 h 81433"/>
                <a:gd name="connsiteX5" fmla="*/ 42244 w 84177"/>
                <a:gd name="connsiteY5" fmla="*/ 686 h 81433"/>
                <a:gd name="connsiteX6" fmla="*/ 686 w 84177"/>
                <a:gd name="connsiteY6" fmla="*/ 40469 h 81433"/>
                <a:gd name="connsiteX7" fmla="*/ 42244 w 84177"/>
                <a:gd name="connsiteY7" fmla="*/ 81131 h 81433"/>
                <a:gd name="connsiteX8" fmla="*/ 83491 w 84177"/>
                <a:gd name="connsiteY8" fmla="*/ 40469 h 81433"/>
                <a:gd name="connsiteX9" fmla="*/ 42244 w 84177"/>
                <a:gd name="connsiteY9" fmla="*/ 68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77" h="81433">
                  <a:moveTo>
                    <a:pt x="42244" y="64826"/>
                  </a:moveTo>
                  <a:cubicBezTo>
                    <a:pt x="29179" y="64826"/>
                    <a:pt x="21712" y="54432"/>
                    <a:pt x="21712" y="40469"/>
                  </a:cubicBezTo>
                  <a:cubicBezTo>
                    <a:pt x="21712" y="26351"/>
                    <a:pt x="28401" y="16982"/>
                    <a:pt x="42244" y="16982"/>
                  </a:cubicBezTo>
                  <a:cubicBezTo>
                    <a:pt x="55777" y="16982"/>
                    <a:pt x="62474" y="25601"/>
                    <a:pt x="62474" y="40469"/>
                  </a:cubicBezTo>
                  <a:cubicBezTo>
                    <a:pt x="62474" y="54276"/>
                    <a:pt x="55942" y="64826"/>
                    <a:pt x="42244" y="64826"/>
                  </a:cubicBezTo>
                  <a:moveTo>
                    <a:pt x="42244" y="686"/>
                  </a:moveTo>
                  <a:cubicBezTo>
                    <a:pt x="17503" y="686"/>
                    <a:pt x="686" y="16396"/>
                    <a:pt x="686" y="40469"/>
                  </a:cubicBezTo>
                  <a:cubicBezTo>
                    <a:pt x="686" y="64085"/>
                    <a:pt x="17815" y="81131"/>
                    <a:pt x="42244" y="81131"/>
                  </a:cubicBezTo>
                  <a:cubicBezTo>
                    <a:pt x="66985" y="81131"/>
                    <a:pt x="83491" y="62896"/>
                    <a:pt x="83491" y="40469"/>
                  </a:cubicBezTo>
                  <a:cubicBezTo>
                    <a:pt x="83491" y="16845"/>
                    <a:pt x="66839" y="686"/>
                    <a:pt x="42244" y="686"/>
                  </a:cubicBezTo>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Freeform: Shape 22">
              <a:extLst>
                <a:ext uri="{FF2B5EF4-FFF2-40B4-BE49-F238E27FC236}">
                  <a16:creationId xmlns:a16="http://schemas.microsoft.com/office/drawing/2014/main" id="{F49CAF36-948D-494F-949F-90AD29B8F144}"/>
                </a:ext>
              </a:extLst>
            </p:cNvPr>
            <p:cNvSpPr/>
            <p:nvPr/>
          </p:nvSpPr>
          <p:spPr>
            <a:xfrm>
              <a:off x="11671011" y="6472094"/>
              <a:ext cx="57643" cy="81433"/>
            </a:xfrm>
            <a:custGeom>
              <a:avLst/>
              <a:gdLst>
                <a:gd name="connsiteX0" fmla="*/ 49491 w 57643"/>
                <a:gd name="connsiteY0" fmla="*/ 17275 h 81433"/>
                <a:gd name="connsiteX1" fmla="*/ 35629 w 57643"/>
                <a:gd name="connsiteY1" fmla="*/ 15491 h 81433"/>
                <a:gd name="connsiteX2" fmla="*/ 21703 w 57643"/>
                <a:gd name="connsiteY2" fmla="*/ 21438 h 81433"/>
                <a:gd name="connsiteX3" fmla="*/ 38118 w 57643"/>
                <a:gd name="connsiteY3" fmla="*/ 34376 h 81433"/>
                <a:gd name="connsiteX4" fmla="*/ 57735 w 57643"/>
                <a:gd name="connsiteY4" fmla="*/ 58165 h 81433"/>
                <a:gd name="connsiteX5" fmla="*/ 24796 w 57643"/>
                <a:gd name="connsiteY5" fmla="*/ 81140 h 81433"/>
                <a:gd name="connsiteX6" fmla="*/ 2077 w 57643"/>
                <a:gd name="connsiteY6" fmla="*/ 77727 h 81433"/>
                <a:gd name="connsiteX7" fmla="*/ 2077 w 57643"/>
                <a:gd name="connsiteY7" fmla="*/ 61432 h 81433"/>
                <a:gd name="connsiteX8" fmla="*/ 25574 w 57643"/>
                <a:gd name="connsiteY8" fmla="*/ 66336 h 81433"/>
                <a:gd name="connsiteX9" fmla="*/ 36718 w 57643"/>
                <a:gd name="connsiteY9" fmla="*/ 58751 h 81433"/>
                <a:gd name="connsiteX10" fmla="*/ 20459 w 57643"/>
                <a:gd name="connsiteY10" fmla="*/ 45968 h 81433"/>
                <a:gd name="connsiteX11" fmla="*/ 686 w 57643"/>
                <a:gd name="connsiteY11" fmla="*/ 21429 h 81433"/>
                <a:gd name="connsiteX12" fmla="*/ 32070 w 57643"/>
                <a:gd name="connsiteY12" fmla="*/ 686 h 81433"/>
                <a:gd name="connsiteX13" fmla="*/ 49491 w 57643"/>
                <a:gd name="connsiteY13" fmla="*/ 1967 h 81433"/>
                <a:gd name="connsiteX14" fmla="*/ 49491 w 57643"/>
                <a:gd name="connsiteY14" fmla="*/ 17275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9491" y="17275"/>
                  </a:moveTo>
                  <a:cubicBezTo>
                    <a:pt x="44815" y="16534"/>
                    <a:pt x="40305" y="15491"/>
                    <a:pt x="35629" y="15491"/>
                  </a:cubicBezTo>
                  <a:cubicBezTo>
                    <a:pt x="27431" y="15491"/>
                    <a:pt x="21703" y="17421"/>
                    <a:pt x="21703" y="21438"/>
                  </a:cubicBezTo>
                  <a:cubicBezTo>
                    <a:pt x="21703" y="26049"/>
                    <a:pt x="29444" y="29764"/>
                    <a:pt x="38118" y="34376"/>
                  </a:cubicBezTo>
                  <a:cubicBezTo>
                    <a:pt x="46371" y="38841"/>
                    <a:pt x="57735" y="44779"/>
                    <a:pt x="57735" y="58165"/>
                  </a:cubicBezTo>
                  <a:cubicBezTo>
                    <a:pt x="57735" y="72860"/>
                    <a:pt x="44660" y="81140"/>
                    <a:pt x="24796" y="81140"/>
                  </a:cubicBezTo>
                  <a:cubicBezTo>
                    <a:pt x="15774" y="81140"/>
                    <a:pt x="9552" y="79365"/>
                    <a:pt x="2077" y="77727"/>
                  </a:cubicBezTo>
                  <a:lnTo>
                    <a:pt x="2077" y="61432"/>
                  </a:lnTo>
                  <a:cubicBezTo>
                    <a:pt x="7841" y="63216"/>
                    <a:pt x="17183" y="66336"/>
                    <a:pt x="25574" y="66336"/>
                  </a:cubicBezTo>
                  <a:cubicBezTo>
                    <a:pt x="31137" y="66336"/>
                    <a:pt x="36718" y="63801"/>
                    <a:pt x="36718" y="58751"/>
                  </a:cubicBezTo>
                  <a:cubicBezTo>
                    <a:pt x="36718" y="54130"/>
                    <a:pt x="30057" y="51312"/>
                    <a:pt x="20459" y="45968"/>
                  </a:cubicBezTo>
                  <a:cubicBezTo>
                    <a:pt x="11739" y="41650"/>
                    <a:pt x="686" y="32729"/>
                    <a:pt x="686" y="21429"/>
                  </a:cubicBezTo>
                  <a:cubicBezTo>
                    <a:pt x="686" y="8079"/>
                    <a:pt x="14072" y="686"/>
                    <a:pt x="32070" y="686"/>
                  </a:cubicBezTo>
                  <a:cubicBezTo>
                    <a:pt x="37962" y="686"/>
                    <a:pt x="43727" y="1281"/>
                    <a:pt x="49491" y="1967"/>
                  </a:cubicBezTo>
                  <a:lnTo>
                    <a:pt x="49491" y="17275"/>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4" name="Freeform: Shape 23">
              <a:extLst>
                <a:ext uri="{FF2B5EF4-FFF2-40B4-BE49-F238E27FC236}">
                  <a16:creationId xmlns:a16="http://schemas.microsoft.com/office/drawing/2014/main" id="{90A3CE36-9D3D-4A55-9EAD-58C556DEAA0B}"/>
                </a:ext>
              </a:extLst>
            </p:cNvPr>
            <p:cNvSpPr/>
            <p:nvPr/>
          </p:nvSpPr>
          <p:spPr>
            <a:xfrm>
              <a:off x="11370524" y="6444196"/>
              <a:ext cx="30194" cy="107052"/>
            </a:xfrm>
            <a:custGeom>
              <a:avLst/>
              <a:gdLst>
                <a:gd name="connsiteX0" fmla="*/ 3029 w 30194"/>
                <a:gd name="connsiteY0" fmla="*/ 106458 h 107052"/>
                <a:gd name="connsiteX1" fmla="*/ 3806 w 30194"/>
                <a:gd name="connsiteY1" fmla="*/ 79127 h 107052"/>
                <a:gd name="connsiteX2" fmla="*/ 3806 w 30194"/>
                <a:gd name="connsiteY2" fmla="*/ 37825 h 107052"/>
                <a:gd name="connsiteX3" fmla="*/ 686 w 30194"/>
                <a:gd name="connsiteY3" fmla="*/ 686 h 107052"/>
                <a:gd name="connsiteX4" fmla="*/ 27971 w 30194"/>
                <a:gd name="connsiteY4" fmla="*/ 686 h 107052"/>
                <a:gd name="connsiteX5" fmla="*/ 27193 w 30194"/>
                <a:gd name="connsiteY5" fmla="*/ 30688 h 107052"/>
                <a:gd name="connsiteX6" fmla="*/ 27193 w 30194"/>
                <a:gd name="connsiteY6" fmla="*/ 69319 h 107052"/>
                <a:gd name="connsiteX7" fmla="*/ 30304 w 30194"/>
                <a:gd name="connsiteY7" fmla="*/ 106458 h 107052"/>
                <a:gd name="connsiteX8" fmla="*/ 3029 w 30194"/>
                <a:gd name="connsiteY8" fmla="*/ 106458 h 10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94" h="107052">
                  <a:moveTo>
                    <a:pt x="3029" y="106458"/>
                  </a:moveTo>
                  <a:cubicBezTo>
                    <a:pt x="3486" y="97848"/>
                    <a:pt x="3806" y="91159"/>
                    <a:pt x="3806" y="79127"/>
                  </a:cubicBezTo>
                  <a:lnTo>
                    <a:pt x="3806" y="37825"/>
                  </a:lnTo>
                  <a:cubicBezTo>
                    <a:pt x="3806" y="22975"/>
                    <a:pt x="2873" y="11684"/>
                    <a:pt x="686" y="686"/>
                  </a:cubicBezTo>
                  <a:lnTo>
                    <a:pt x="27971" y="686"/>
                  </a:lnTo>
                  <a:cubicBezTo>
                    <a:pt x="27971" y="8262"/>
                    <a:pt x="27193" y="18812"/>
                    <a:pt x="27193" y="30688"/>
                  </a:cubicBezTo>
                  <a:lnTo>
                    <a:pt x="27193" y="69319"/>
                  </a:lnTo>
                  <a:cubicBezTo>
                    <a:pt x="27193" y="80161"/>
                    <a:pt x="28895" y="96356"/>
                    <a:pt x="30304" y="106458"/>
                  </a:cubicBezTo>
                  <a:lnTo>
                    <a:pt x="3029" y="10645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8" name="Freeform: Shape 27">
              <a:extLst>
                <a:ext uri="{FF2B5EF4-FFF2-40B4-BE49-F238E27FC236}">
                  <a16:creationId xmlns:a16="http://schemas.microsoft.com/office/drawing/2014/main" id="{979F79BC-CC85-47CF-B154-9B0D124E0A58}"/>
                </a:ext>
              </a:extLst>
            </p:cNvPr>
            <p:cNvSpPr/>
            <p:nvPr/>
          </p:nvSpPr>
          <p:spPr>
            <a:xfrm>
              <a:off x="11415257" y="6472094"/>
              <a:ext cx="86923" cy="112542"/>
            </a:xfrm>
            <a:custGeom>
              <a:avLst/>
              <a:gdLst>
                <a:gd name="connsiteX0" fmla="*/ 45447 w 86922"/>
                <a:gd name="connsiteY0" fmla="*/ 64826 h 112542"/>
                <a:gd name="connsiteX1" fmla="*/ 24851 w 86922"/>
                <a:gd name="connsiteY1" fmla="*/ 42611 h 112542"/>
                <a:gd name="connsiteX2" fmla="*/ 44504 w 86922"/>
                <a:gd name="connsiteY2" fmla="*/ 16982 h 112542"/>
                <a:gd name="connsiteX3" fmla="*/ 65421 w 86922"/>
                <a:gd name="connsiteY3" fmla="*/ 42537 h 112542"/>
                <a:gd name="connsiteX4" fmla="*/ 45447 w 86922"/>
                <a:gd name="connsiteY4" fmla="*/ 64826 h 112542"/>
                <a:gd name="connsiteX5" fmla="*/ 49665 w 86922"/>
                <a:gd name="connsiteY5" fmla="*/ 686 h 112542"/>
                <a:gd name="connsiteX6" fmla="*/ 23295 w 86922"/>
                <a:gd name="connsiteY6" fmla="*/ 13432 h 112542"/>
                <a:gd name="connsiteX7" fmla="*/ 20486 w 86922"/>
                <a:gd name="connsiteY7" fmla="*/ 2626 h 112542"/>
                <a:gd name="connsiteX8" fmla="*/ 686 w 86922"/>
                <a:gd name="connsiteY8" fmla="*/ 4117 h 112542"/>
                <a:gd name="connsiteX9" fmla="*/ 5362 w 86922"/>
                <a:gd name="connsiteY9" fmla="*/ 42620 h 112542"/>
                <a:gd name="connsiteX10" fmla="*/ 5362 w 86922"/>
                <a:gd name="connsiteY10" fmla="*/ 73720 h 112542"/>
                <a:gd name="connsiteX11" fmla="*/ 2251 w 86922"/>
                <a:gd name="connsiteY11" fmla="*/ 112460 h 112542"/>
                <a:gd name="connsiteX12" fmla="*/ 27971 w 86922"/>
                <a:gd name="connsiteY12" fmla="*/ 110969 h 112542"/>
                <a:gd name="connsiteX13" fmla="*/ 26406 w 86922"/>
                <a:gd name="connsiteY13" fmla="*/ 82623 h 112542"/>
                <a:gd name="connsiteX14" fmla="*/ 26406 w 86922"/>
                <a:gd name="connsiteY14" fmla="*/ 73720 h 112542"/>
                <a:gd name="connsiteX15" fmla="*/ 50589 w 86922"/>
                <a:gd name="connsiteY15" fmla="*/ 81140 h 112542"/>
                <a:gd name="connsiteX16" fmla="*/ 86438 w 86922"/>
                <a:gd name="connsiteY16" fmla="*/ 42400 h 112542"/>
                <a:gd name="connsiteX17" fmla="*/ 49665 w 86922"/>
                <a:gd name="connsiteY17" fmla="*/ 686 h 1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922" h="112542">
                  <a:moveTo>
                    <a:pt x="45447" y="64826"/>
                  </a:moveTo>
                  <a:cubicBezTo>
                    <a:pt x="32344" y="64826"/>
                    <a:pt x="24851" y="57278"/>
                    <a:pt x="24851" y="42611"/>
                  </a:cubicBezTo>
                  <a:cubicBezTo>
                    <a:pt x="24851" y="27385"/>
                    <a:pt x="31246" y="16982"/>
                    <a:pt x="44504" y="16982"/>
                  </a:cubicBezTo>
                  <a:cubicBezTo>
                    <a:pt x="56838" y="16982"/>
                    <a:pt x="65421" y="27532"/>
                    <a:pt x="65421" y="42537"/>
                  </a:cubicBezTo>
                  <a:cubicBezTo>
                    <a:pt x="65421" y="55923"/>
                    <a:pt x="58714" y="64826"/>
                    <a:pt x="45447" y="64826"/>
                  </a:cubicBezTo>
                  <a:moveTo>
                    <a:pt x="49665" y="686"/>
                  </a:moveTo>
                  <a:cubicBezTo>
                    <a:pt x="34531" y="686"/>
                    <a:pt x="28291" y="7951"/>
                    <a:pt x="23295" y="13432"/>
                  </a:cubicBezTo>
                  <a:cubicBezTo>
                    <a:pt x="22216" y="9452"/>
                    <a:pt x="21731" y="6039"/>
                    <a:pt x="20486" y="2626"/>
                  </a:cubicBezTo>
                  <a:lnTo>
                    <a:pt x="686" y="4117"/>
                  </a:lnTo>
                  <a:cubicBezTo>
                    <a:pt x="3184" y="17156"/>
                    <a:pt x="5362" y="29298"/>
                    <a:pt x="5362" y="42620"/>
                  </a:cubicBezTo>
                  <a:lnTo>
                    <a:pt x="5362" y="73720"/>
                  </a:lnTo>
                  <a:cubicBezTo>
                    <a:pt x="5362" y="84700"/>
                    <a:pt x="3029" y="105332"/>
                    <a:pt x="2251" y="112460"/>
                  </a:cubicBezTo>
                  <a:lnTo>
                    <a:pt x="27971" y="110969"/>
                  </a:lnTo>
                  <a:cubicBezTo>
                    <a:pt x="26406" y="99559"/>
                    <a:pt x="26406" y="86786"/>
                    <a:pt x="26406" y="82623"/>
                  </a:cubicBezTo>
                  <a:lnTo>
                    <a:pt x="26406" y="73720"/>
                  </a:lnTo>
                  <a:cubicBezTo>
                    <a:pt x="32024" y="76986"/>
                    <a:pt x="37953" y="81140"/>
                    <a:pt x="50589" y="81140"/>
                  </a:cubicBezTo>
                  <a:cubicBezTo>
                    <a:pt x="71954" y="81140"/>
                    <a:pt x="86438" y="64835"/>
                    <a:pt x="86438" y="42400"/>
                  </a:cubicBezTo>
                  <a:cubicBezTo>
                    <a:pt x="86438" y="18034"/>
                    <a:pt x="71496" y="686"/>
                    <a:pt x="49665" y="686"/>
                  </a:cubicBezTo>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Freeform: Shape 28">
              <a:extLst>
                <a:ext uri="{FF2B5EF4-FFF2-40B4-BE49-F238E27FC236}">
                  <a16:creationId xmlns:a16="http://schemas.microsoft.com/office/drawing/2014/main" id="{7150C454-8674-44BA-8CD2-8699817A3F0B}"/>
                </a:ext>
              </a:extLst>
            </p:cNvPr>
            <p:cNvSpPr/>
            <p:nvPr/>
          </p:nvSpPr>
          <p:spPr>
            <a:xfrm>
              <a:off x="11511348" y="6472094"/>
              <a:ext cx="57643" cy="81433"/>
            </a:xfrm>
            <a:custGeom>
              <a:avLst/>
              <a:gdLst>
                <a:gd name="connsiteX0" fmla="*/ 47817 w 57643"/>
                <a:gd name="connsiteY0" fmla="*/ 17046 h 81433"/>
                <a:gd name="connsiteX1" fmla="*/ 35647 w 57643"/>
                <a:gd name="connsiteY1" fmla="*/ 15481 h 81433"/>
                <a:gd name="connsiteX2" fmla="*/ 21712 w 57643"/>
                <a:gd name="connsiteY2" fmla="*/ 21429 h 81433"/>
                <a:gd name="connsiteX3" fmla="*/ 38127 w 57643"/>
                <a:gd name="connsiteY3" fmla="*/ 34367 h 81433"/>
                <a:gd name="connsiteX4" fmla="*/ 57753 w 57643"/>
                <a:gd name="connsiteY4" fmla="*/ 58156 h 81433"/>
                <a:gd name="connsiteX5" fmla="*/ 24805 w 57643"/>
                <a:gd name="connsiteY5" fmla="*/ 81131 h 81433"/>
                <a:gd name="connsiteX6" fmla="*/ 2086 w 57643"/>
                <a:gd name="connsiteY6" fmla="*/ 77727 h 81433"/>
                <a:gd name="connsiteX7" fmla="*/ 2086 w 57643"/>
                <a:gd name="connsiteY7" fmla="*/ 61432 h 81433"/>
                <a:gd name="connsiteX8" fmla="*/ 25583 w 57643"/>
                <a:gd name="connsiteY8" fmla="*/ 66336 h 81433"/>
                <a:gd name="connsiteX9" fmla="*/ 36727 w 57643"/>
                <a:gd name="connsiteY9" fmla="*/ 58751 h 81433"/>
                <a:gd name="connsiteX10" fmla="*/ 20468 w 57643"/>
                <a:gd name="connsiteY10" fmla="*/ 45968 h 81433"/>
                <a:gd name="connsiteX11" fmla="*/ 686 w 57643"/>
                <a:gd name="connsiteY11" fmla="*/ 21429 h 81433"/>
                <a:gd name="connsiteX12" fmla="*/ 32088 w 57643"/>
                <a:gd name="connsiteY12" fmla="*/ 686 h 81433"/>
                <a:gd name="connsiteX13" fmla="*/ 50836 w 57643"/>
                <a:gd name="connsiteY13" fmla="*/ 2242 h 81433"/>
                <a:gd name="connsiteX14" fmla="*/ 47817 w 57643"/>
                <a:gd name="connsiteY14" fmla="*/ 1704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7817" y="17046"/>
                  </a:moveTo>
                  <a:cubicBezTo>
                    <a:pt x="43141" y="16305"/>
                    <a:pt x="40314" y="15481"/>
                    <a:pt x="35647" y="15481"/>
                  </a:cubicBezTo>
                  <a:cubicBezTo>
                    <a:pt x="27440" y="15481"/>
                    <a:pt x="21712" y="17430"/>
                    <a:pt x="21712" y="21429"/>
                  </a:cubicBezTo>
                  <a:cubicBezTo>
                    <a:pt x="21712" y="26049"/>
                    <a:pt x="29462" y="29755"/>
                    <a:pt x="38127" y="34367"/>
                  </a:cubicBezTo>
                  <a:cubicBezTo>
                    <a:pt x="46380" y="38832"/>
                    <a:pt x="57753" y="44770"/>
                    <a:pt x="57753" y="58156"/>
                  </a:cubicBezTo>
                  <a:cubicBezTo>
                    <a:pt x="57753" y="72851"/>
                    <a:pt x="44669" y="81131"/>
                    <a:pt x="24805" y="81131"/>
                  </a:cubicBezTo>
                  <a:cubicBezTo>
                    <a:pt x="15783" y="81131"/>
                    <a:pt x="9562" y="79356"/>
                    <a:pt x="2086" y="77727"/>
                  </a:cubicBezTo>
                  <a:lnTo>
                    <a:pt x="2086" y="61432"/>
                  </a:lnTo>
                  <a:cubicBezTo>
                    <a:pt x="7851" y="63216"/>
                    <a:pt x="17202" y="66336"/>
                    <a:pt x="25583" y="66336"/>
                  </a:cubicBezTo>
                  <a:cubicBezTo>
                    <a:pt x="31155" y="66336"/>
                    <a:pt x="36727" y="63801"/>
                    <a:pt x="36727" y="58751"/>
                  </a:cubicBezTo>
                  <a:cubicBezTo>
                    <a:pt x="36727" y="54148"/>
                    <a:pt x="30066" y="51312"/>
                    <a:pt x="20468" y="45968"/>
                  </a:cubicBezTo>
                  <a:cubicBezTo>
                    <a:pt x="11748" y="41659"/>
                    <a:pt x="686" y="32729"/>
                    <a:pt x="686" y="21429"/>
                  </a:cubicBezTo>
                  <a:cubicBezTo>
                    <a:pt x="686" y="8079"/>
                    <a:pt x="14072" y="686"/>
                    <a:pt x="32088" y="686"/>
                  </a:cubicBezTo>
                  <a:cubicBezTo>
                    <a:pt x="37971" y="686"/>
                    <a:pt x="45063" y="1537"/>
                    <a:pt x="50836" y="2242"/>
                  </a:cubicBezTo>
                  <a:lnTo>
                    <a:pt x="47817" y="17046"/>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1555115963"/>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3_1 column">
    <p:spTree>
      <p:nvGrpSpPr>
        <p:cNvPr id="1" name=""/>
        <p:cNvGrpSpPr/>
        <p:nvPr/>
      </p:nvGrpSpPr>
      <p:grpSpPr>
        <a:xfrm>
          <a:off x="0" y="0"/>
          <a:ext cx="0" cy="0"/>
          <a:chOff x="0" y="0"/>
          <a:chExt cx="0" cy="0"/>
        </a:xfrm>
      </p:grpSpPr>
      <p:sp>
        <p:nvSpPr>
          <p:cNvPr id="40" name="Forme libre : forme 22">
            <a:extLst>
              <a:ext uri="{FF2B5EF4-FFF2-40B4-BE49-F238E27FC236}">
                <a16:creationId xmlns:a16="http://schemas.microsoft.com/office/drawing/2014/main" id="{3F30712B-514A-C240-90A5-D79D7F39618D}"/>
              </a:ext>
            </a:extLst>
          </p:cNvPr>
          <p:cNvSpPr/>
          <p:nvPr userDrawn="1"/>
        </p:nvSpPr>
        <p:spPr>
          <a:xfrm rot="18932423">
            <a:off x="-954765" y="1427043"/>
            <a:ext cx="5372804" cy="530454"/>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9" name="Rectangle 18">
            <a:extLst>
              <a:ext uri="{FF2B5EF4-FFF2-40B4-BE49-F238E27FC236}">
                <a16:creationId xmlns:a16="http://schemas.microsoft.com/office/drawing/2014/main" id="{9AED4FCC-DF86-0548-9462-72823AB4DDCA}"/>
              </a:ext>
            </a:extLst>
          </p:cNvPr>
          <p:cNvSpPr/>
          <p:nvPr userDrawn="1"/>
        </p:nvSpPr>
        <p:spPr>
          <a:xfrm>
            <a:off x="6089904" y="0"/>
            <a:ext cx="6100062" cy="6858000"/>
          </a:xfrm>
          <a:prstGeom prst="rect">
            <a:avLst/>
          </a:prstGeom>
          <a:gradFill>
            <a:gsLst>
              <a:gs pos="0">
                <a:schemeClr val="bg2"/>
              </a:gs>
              <a:gs pos="100000">
                <a:schemeClr val="bg2">
                  <a:lumMod val="5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Espace réservé pour une image  14">
            <a:extLst>
              <a:ext uri="{FF2B5EF4-FFF2-40B4-BE49-F238E27FC236}">
                <a16:creationId xmlns:a16="http://schemas.microsoft.com/office/drawing/2014/main" id="{59A28E6D-C832-ED41-925B-E1F8B53FFD62}"/>
              </a:ext>
            </a:extLst>
          </p:cNvPr>
          <p:cNvSpPr>
            <a:spLocks noGrp="1"/>
          </p:cNvSpPr>
          <p:nvPr>
            <p:ph type="pic" sz="quarter" idx="13" hasCustomPrompt="1"/>
          </p:nvPr>
        </p:nvSpPr>
        <p:spPr>
          <a:xfrm>
            <a:off x="0" y="1458468"/>
            <a:ext cx="5686970" cy="3941064"/>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5"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sym typeface="Arial Black" panose="020B0A04020102020204" pitchFamily="34" charset="0"/>
            </a:endParaRPr>
          </a:p>
        </p:txBody>
      </p:sp>
      <p:sp>
        <p:nvSpPr>
          <p:cNvPr id="7" name="Espace réservé du numéro de diapositive 6">
            <a:extLst>
              <a:ext uri="{FF2B5EF4-FFF2-40B4-BE49-F238E27FC236}">
                <a16:creationId xmlns:a16="http://schemas.microsoft.com/office/drawing/2014/main" id="{6426E006-4F5B-402C-916F-29E383EE0863}"/>
              </a:ext>
            </a:extLst>
          </p:cNvPr>
          <p:cNvSpPr>
            <a:spLocks noGrp="1"/>
          </p:cNvSpPr>
          <p:nvPr>
            <p:ph type="sldNum" sz="quarter" idx="18"/>
          </p:nvPr>
        </p:nvSpPr>
        <p:spPr/>
        <p:txBody>
          <a:bodyPr/>
          <a:lstStyle>
            <a:lvl1pPr>
              <a:defRPr>
                <a:solidFill>
                  <a:schemeClr val="bg2">
                    <a:lumMod val="75000"/>
                  </a:schemeClr>
                </a:solidFill>
              </a:defRPr>
            </a:lvl1pPr>
          </a:lstStyle>
          <a:p>
            <a:fld id="{D61AABEC-672F-4B68-B914-690DA978312C}" type="slidenum">
              <a:rPr lang="en-GB" smtClean="0"/>
              <a:pPr/>
              <a:t>‹#›</a:t>
            </a:fld>
            <a:r>
              <a:rPr lang="en-GB" dirty="0"/>
              <a:t> ‒ </a:t>
            </a:r>
          </a:p>
        </p:txBody>
      </p:sp>
      <p:sp>
        <p:nvSpPr>
          <p:cNvPr id="31" name="Text Placeholder 9">
            <a:extLst>
              <a:ext uri="{FF2B5EF4-FFF2-40B4-BE49-F238E27FC236}">
                <a16:creationId xmlns:a16="http://schemas.microsoft.com/office/drawing/2014/main" id="{30A2E737-CF7A-3E40-8D29-199EE267CE05}"/>
              </a:ext>
            </a:extLst>
          </p:cNvPr>
          <p:cNvSpPr>
            <a:spLocks noGrp="1"/>
          </p:cNvSpPr>
          <p:nvPr>
            <p:ph type="body" sz="quarter" idx="74" hasCustomPrompt="1"/>
          </p:nvPr>
        </p:nvSpPr>
        <p:spPr>
          <a:xfrm>
            <a:off x="6492656" y="854416"/>
            <a:ext cx="5294376" cy="830997"/>
          </a:xfrm>
          <a:prstGeom prst="rect">
            <a:avLst/>
          </a:prstGeom>
        </p:spPr>
        <p:txBody>
          <a:bodyPr wrap="square" lIns="73152" rIns="73152" anchor="t" anchorCtr="0">
            <a:spAutoFit/>
          </a:bodyPr>
          <a:lstStyle>
            <a:lvl1pPr marL="0" marR="0" indent="0" algn="l" defTabSz="914400" rtl="0" eaLnBrk="1" fontAlgn="auto" latinLnBrk="0" hangingPunct="1">
              <a:lnSpc>
                <a:spcPct val="100000"/>
              </a:lnSpc>
              <a:spcBef>
                <a:spcPts val="0"/>
              </a:spcBef>
              <a:spcAft>
                <a:spcPts val="0"/>
              </a:spcAft>
              <a:buClr>
                <a:schemeClr val="tx1">
                  <a:lumMod val="65000"/>
                  <a:lumOff val="35000"/>
                </a:schemeClr>
              </a:buClr>
              <a:buSzPct val="100000"/>
              <a:buFont typeface="Arial" panose="020B0604020202020204" pitchFamily="34" charset="0"/>
              <a:buNone/>
              <a:tabLst/>
              <a:defRPr sz="1600" b="1" i="0" cap="none">
                <a:solidFill>
                  <a:schemeClr val="bg1"/>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Headline of the page goes here. This is a place to write the gist of/ big news about what the next steps are.</a:t>
            </a:r>
            <a:endParaRPr lang="en-GB" dirty="0"/>
          </a:p>
        </p:txBody>
      </p:sp>
      <p:sp>
        <p:nvSpPr>
          <p:cNvPr id="14" name="Titre 7">
            <a:extLst>
              <a:ext uri="{FF2B5EF4-FFF2-40B4-BE49-F238E27FC236}">
                <a16:creationId xmlns:a16="http://schemas.microsoft.com/office/drawing/2014/main" id="{B08DFD0B-EF3C-AE48-9884-A67B85243A05}"/>
              </a:ext>
            </a:extLst>
          </p:cNvPr>
          <p:cNvSpPr>
            <a:spLocks noGrp="1"/>
          </p:cNvSpPr>
          <p:nvPr>
            <p:ph type="title" hasCustomPrompt="1"/>
          </p:nvPr>
        </p:nvSpPr>
        <p:spPr>
          <a:xfrm>
            <a:off x="6492656" y="382816"/>
            <a:ext cx="5294376" cy="452432"/>
          </a:xfrm>
        </p:spPr>
        <p:txBody>
          <a:bodyPr/>
          <a:lstStyle>
            <a:lvl1pPr>
              <a:defRPr sz="2600" b="1" cap="none" spc="0">
                <a:solidFill>
                  <a:schemeClr val="bg1"/>
                </a:solidFill>
              </a:defRPr>
            </a:lvl1pPr>
          </a:lstStyle>
          <a:p>
            <a:r>
              <a:rPr lang="fr-FR" dirty="0" err="1"/>
              <a:t>Title</a:t>
            </a:r>
            <a:r>
              <a:rPr lang="fr-FR" dirty="0"/>
              <a:t> of the slide</a:t>
            </a:r>
          </a:p>
        </p:txBody>
      </p:sp>
      <p:grpSp>
        <p:nvGrpSpPr>
          <p:cNvPr id="16" name="Group 15">
            <a:extLst>
              <a:ext uri="{FF2B5EF4-FFF2-40B4-BE49-F238E27FC236}">
                <a16:creationId xmlns:a16="http://schemas.microsoft.com/office/drawing/2014/main" id="{384B1C64-EABA-E849-AA62-2DBF0AF52DE6}"/>
              </a:ext>
            </a:extLst>
          </p:cNvPr>
          <p:cNvGrpSpPr/>
          <p:nvPr userDrawn="1"/>
        </p:nvGrpSpPr>
        <p:grpSpPr>
          <a:xfrm>
            <a:off x="11364899" y="6200776"/>
            <a:ext cx="432372" cy="394468"/>
            <a:chOff x="11309880" y="6178130"/>
            <a:chExt cx="490427" cy="447433"/>
          </a:xfrm>
        </p:grpSpPr>
        <p:sp>
          <p:nvSpPr>
            <p:cNvPr id="17" name="Freeform: Shape 6">
              <a:extLst>
                <a:ext uri="{FF2B5EF4-FFF2-40B4-BE49-F238E27FC236}">
                  <a16:creationId xmlns:a16="http://schemas.microsoft.com/office/drawing/2014/main" id="{4F0C3A1E-441F-D04C-9A52-CD2ECE12CE34}"/>
                </a:ext>
              </a:extLst>
            </p:cNvPr>
            <p:cNvSpPr/>
            <p:nvPr/>
          </p:nvSpPr>
          <p:spPr>
            <a:xfrm>
              <a:off x="11309880" y="6178130"/>
              <a:ext cx="490427" cy="447424"/>
            </a:xfrm>
            <a:custGeom>
              <a:avLst/>
              <a:gdLst>
                <a:gd name="connsiteX0" fmla="*/ 686 w 490426"/>
                <a:gd name="connsiteY0" fmla="*/ 447378 h 447424"/>
                <a:gd name="connsiteX1" fmla="*/ 686 w 490426"/>
                <a:gd name="connsiteY1" fmla="*/ 686 h 447424"/>
                <a:gd name="connsiteX2" fmla="*/ 479355 w 490426"/>
                <a:gd name="connsiteY2" fmla="*/ 686 h 447424"/>
                <a:gd name="connsiteX3" fmla="*/ 431511 w 490426"/>
                <a:gd name="connsiteY3" fmla="*/ 447378 h 447424"/>
                <a:gd name="connsiteX4" fmla="*/ 686 w 490426"/>
                <a:gd name="connsiteY4" fmla="*/ 447378 h 447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26" h="447424">
                  <a:moveTo>
                    <a:pt x="686" y="447378"/>
                  </a:moveTo>
                  <a:lnTo>
                    <a:pt x="686" y="686"/>
                  </a:lnTo>
                  <a:lnTo>
                    <a:pt x="479355" y="686"/>
                  </a:lnTo>
                  <a:cubicBezTo>
                    <a:pt x="500885" y="149663"/>
                    <a:pt x="492440" y="291009"/>
                    <a:pt x="431511" y="447378"/>
                  </a:cubicBezTo>
                  <a:lnTo>
                    <a:pt x="686" y="447378"/>
                  </a:lnTo>
                  <a:close/>
                </a:path>
              </a:pathLst>
            </a:custGeom>
            <a:solidFill>
              <a:srgbClr val="009D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8" name="Freeform: Shape 8">
              <a:extLst>
                <a:ext uri="{FF2B5EF4-FFF2-40B4-BE49-F238E27FC236}">
                  <a16:creationId xmlns:a16="http://schemas.microsoft.com/office/drawing/2014/main" id="{0E496F24-EA84-204D-A2A9-168FFD97FB38}"/>
                </a:ext>
              </a:extLst>
            </p:cNvPr>
            <p:cNvSpPr/>
            <p:nvPr/>
          </p:nvSpPr>
          <p:spPr>
            <a:xfrm>
              <a:off x="11502079" y="6341710"/>
              <a:ext cx="10980" cy="8235"/>
            </a:xfrm>
            <a:custGeom>
              <a:avLst/>
              <a:gdLst>
                <a:gd name="connsiteX0" fmla="*/ 2708 w 10979"/>
                <a:gd name="connsiteY0" fmla="*/ 5920 h 8234"/>
                <a:gd name="connsiteX1" fmla="*/ 686 w 10979"/>
                <a:gd name="connsiteY1" fmla="*/ 7640 h 8234"/>
                <a:gd name="connsiteX2" fmla="*/ 10943 w 10979"/>
                <a:gd name="connsiteY2" fmla="*/ 3532 h 8234"/>
                <a:gd name="connsiteX3" fmla="*/ 11172 w 10979"/>
                <a:gd name="connsiteY3" fmla="*/ 686 h 8234"/>
                <a:gd name="connsiteX4" fmla="*/ 2708 w 10979"/>
                <a:gd name="connsiteY4" fmla="*/ 5920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8234">
                  <a:moveTo>
                    <a:pt x="2708" y="5920"/>
                  </a:moveTo>
                  <a:lnTo>
                    <a:pt x="686" y="7640"/>
                  </a:lnTo>
                  <a:cubicBezTo>
                    <a:pt x="5133" y="9241"/>
                    <a:pt x="9973" y="6167"/>
                    <a:pt x="10943" y="3532"/>
                  </a:cubicBezTo>
                  <a:lnTo>
                    <a:pt x="11172" y="686"/>
                  </a:lnTo>
                  <a:cubicBezTo>
                    <a:pt x="7640" y="1482"/>
                    <a:pt x="4154" y="3221"/>
                    <a:pt x="2708" y="5920"/>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0" name="Freeform: Shape 11">
              <a:extLst>
                <a:ext uri="{FF2B5EF4-FFF2-40B4-BE49-F238E27FC236}">
                  <a16:creationId xmlns:a16="http://schemas.microsoft.com/office/drawing/2014/main" id="{EBA9ED86-9CCB-814A-A1E1-174290DF5177}"/>
                </a:ext>
              </a:extLst>
            </p:cNvPr>
            <p:cNvSpPr/>
            <p:nvPr/>
          </p:nvSpPr>
          <p:spPr>
            <a:xfrm>
              <a:off x="11524752" y="6360604"/>
              <a:ext cx="9150" cy="9150"/>
            </a:xfrm>
            <a:custGeom>
              <a:avLst/>
              <a:gdLst>
                <a:gd name="connsiteX0" fmla="*/ 4200 w 9149"/>
                <a:gd name="connsiteY0" fmla="*/ 906 h 9149"/>
                <a:gd name="connsiteX1" fmla="*/ 686 w 9149"/>
                <a:gd name="connsiteY1" fmla="*/ 686 h 9149"/>
                <a:gd name="connsiteX2" fmla="*/ 4950 w 9149"/>
                <a:gd name="connsiteY2" fmla="*/ 8281 h 9149"/>
                <a:gd name="connsiteX3" fmla="*/ 7576 w 9149"/>
                <a:gd name="connsiteY3" fmla="*/ 8866 h 9149"/>
                <a:gd name="connsiteX4" fmla="*/ 4200 w 9149"/>
                <a:gd name="connsiteY4" fmla="*/ 906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9" h="9149">
                  <a:moveTo>
                    <a:pt x="4200" y="906"/>
                  </a:moveTo>
                  <a:lnTo>
                    <a:pt x="686" y="686"/>
                  </a:lnTo>
                  <a:cubicBezTo>
                    <a:pt x="695" y="3779"/>
                    <a:pt x="1674" y="6286"/>
                    <a:pt x="4950" y="8281"/>
                  </a:cubicBezTo>
                  <a:lnTo>
                    <a:pt x="7576" y="8866"/>
                  </a:lnTo>
                  <a:cubicBezTo>
                    <a:pt x="11172" y="5792"/>
                    <a:pt x="6377" y="2653"/>
                    <a:pt x="4200" y="906"/>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Freeform: Shape 12">
              <a:extLst>
                <a:ext uri="{FF2B5EF4-FFF2-40B4-BE49-F238E27FC236}">
                  <a16:creationId xmlns:a16="http://schemas.microsoft.com/office/drawing/2014/main" id="{203AF60B-1019-8440-B372-2B9C42D2F4E5}"/>
                </a:ext>
              </a:extLst>
            </p:cNvPr>
            <p:cNvSpPr/>
            <p:nvPr/>
          </p:nvSpPr>
          <p:spPr>
            <a:xfrm>
              <a:off x="11490340" y="6281696"/>
              <a:ext cx="13725" cy="10065"/>
            </a:xfrm>
            <a:custGeom>
              <a:avLst/>
              <a:gdLst>
                <a:gd name="connsiteX0" fmla="*/ 3303 w 13724"/>
                <a:gd name="connsiteY0" fmla="*/ 7100 h 10064"/>
                <a:gd name="connsiteX1" fmla="*/ 686 w 13724"/>
                <a:gd name="connsiteY1" fmla="*/ 8958 h 10064"/>
                <a:gd name="connsiteX2" fmla="*/ 12325 w 13724"/>
                <a:gd name="connsiteY2" fmla="*/ 4191 h 10064"/>
                <a:gd name="connsiteX3" fmla="*/ 13194 w 13724"/>
                <a:gd name="connsiteY3" fmla="*/ 686 h 10064"/>
                <a:gd name="connsiteX4" fmla="*/ 3303 w 13724"/>
                <a:gd name="connsiteY4" fmla="*/ 7100 h 1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4" h="10064">
                  <a:moveTo>
                    <a:pt x="3303" y="7100"/>
                  </a:moveTo>
                  <a:lnTo>
                    <a:pt x="686" y="8958"/>
                  </a:lnTo>
                  <a:cubicBezTo>
                    <a:pt x="6030" y="10870"/>
                    <a:pt x="10403" y="8034"/>
                    <a:pt x="12325" y="4191"/>
                  </a:cubicBezTo>
                  <a:lnTo>
                    <a:pt x="13194" y="686"/>
                  </a:lnTo>
                  <a:cubicBezTo>
                    <a:pt x="8948" y="1629"/>
                    <a:pt x="5673" y="1601"/>
                    <a:pt x="3303" y="7100"/>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2" name="Freeform: Shape 13">
              <a:extLst>
                <a:ext uri="{FF2B5EF4-FFF2-40B4-BE49-F238E27FC236}">
                  <a16:creationId xmlns:a16="http://schemas.microsoft.com/office/drawing/2014/main" id="{E93E38F9-5D2F-1948-B1B5-C5D4BCDFD25D}"/>
                </a:ext>
              </a:extLst>
            </p:cNvPr>
            <p:cNvSpPr/>
            <p:nvPr/>
          </p:nvSpPr>
          <p:spPr>
            <a:xfrm>
              <a:off x="11483340" y="6302842"/>
              <a:ext cx="10980" cy="9150"/>
            </a:xfrm>
            <a:custGeom>
              <a:avLst/>
              <a:gdLst>
                <a:gd name="connsiteX0" fmla="*/ 10577 w 10979"/>
                <a:gd name="connsiteY0" fmla="*/ 3568 h 9149"/>
                <a:gd name="connsiteX1" fmla="*/ 9799 w 10979"/>
                <a:gd name="connsiteY1" fmla="*/ 686 h 9149"/>
                <a:gd name="connsiteX2" fmla="*/ 686 w 10979"/>
                <a:gd name="connsiteY2" fmla="*/ 6441 h 9149"/>
                <a:gd name="connsiteX3" fmla="*/ 686 w 10979"/>
                <a:gd name="connsiteY3" fmla="*/ 8720 h 9149"/>
                <a:gd name="connsiteX4" fmla="*/ 10577 w 10979"/>
                <a:gd name="connsiteY4" fmla="*/ 3568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9149">
                  <a:moveTo>
                    <a:pt x="10577" y="3568"/>
                  </a:moveTo>
                  <a:lnTo>
                    <a:pt x="9799" y="686"/>
                  </a:lnTo>
                  <a:cubicBezTo>
                    <a:pt x="5554" y="1638"/>
                    <a:pt x="2416" y="3202"/>
                    <a:pt x="686" y="6441"/>
                  </a:cubicBezTo>
                  <a:lnTo>
                    <a:pt x="686" y="8720"/>
                  </a:lnTo>
                  <a:cubicBezTo>
                    <a:pt x="6021" y="10623"/>
                    <a:pt x="8857" y="5838"/>
                    <a:pt x="10577" y="3568"/>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Freeform: Shape 14">
              <a:extLst>
                <a:ext uri="{FF2B5EF4-FFF2-40B4-BE49-F238E27FC236}">
                  <a16:creationId xmlns:a16="http://schemas.microsoft.com/office/drawing/2014/main" id="{A733ACA1-5E27-3C48-A9C9-85CB54194602}"/>
                </a:ext>
              </a:extLst>
            </p:cNvPr>
            <p:cNvSpPr/>
            <p:nvPr/>
          </p:nvSpPr>
          <p:spPr>
            <a:xfrm>
              <a:off x="11480056" y="6325904"/>
              <a:ext cx="12810" cy="8235"/>
            </a:xfrm>
            <a:custGeom>
              <a:avLst/>
              <a:gdLst>
                <a:gd name="connsiteX0" fmla="*/ 686 w 12809"/>
                <a:gd name="connsiteY0" fmla="*/ 6492 h 8234"/>
                <a:gd name="connsiteX1" fmla="*/ 2443 w 12809"/>
                <a:gd name="connsiteY1" fmla="*/ 7544 h 8234"/>
                <a:gd name="connsiteX2" fmla="*/ 10120 w 12809"/>
                <a:gd name="connsiteY2" fmla="*/ 2832 h 8234"/>
                <a:gd name="connsiteX3" fmla="*/ 12370 w 12809"/>
                <a:gd name="connsiteY3" fmla="*/ 864 h 8234"/>
                <a:gd name="connsiteX4" fmla="*/ 686 w 12809"/>
                <a:gd name="connsiteY4" fmla="*/ 6492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686" y="6492"/>
                  </a:moveTo>
                  <a:lnTo>
                    <a:pt x="2443" y="7544"/>
                  </a:lnTo>
                  <a:cubicBezTo>
                    <a:pt x="8290" y="9456"/>
                    <a:pt x="8674" y="4735"/>
                    <a:pt x="10120" y="2832"/>
                  </a:cubicBezTo>
                  <a:lnTo>
                    <a:pt x="12370" y="864"/>
                  </a:lnTo>
                  <a:cubicBezTo>
                    <a:pt x="6954" y="-206"/>
                    <a:pt x="2123" y="3783"/>
                    <a:pt x="686" y="6492"/>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4" name="Freeform: Shape 15">
              <a:extLst>
                <a:ext uri="{FF2B5EF4-FFF2-40B4-BE49-F238E27FC236}">
                  <a16:creationId xmlns:a16="http://schemas.microsoft.com/office/drawing/2014/main" id="{9C97429A-C9FB-EF46-A679-BEC605DE215E}"/>
                </a:ext>
              </a:extLst>
            </p:cNvPr>
            <p:cNvSpPr/>
            <p:nvPr/>
          </p:nvSpPr>
          <p:spPr>
            <a:xfrm>
              <a:off x="11512418" y="6248710"/>
              <a:ext cx="12810" cy="8235"/>
            </a:xfrm>
            <a:custGeom>
              <a:avLst/>
              <a:gdLst>
                <a:gd name="connsiteX0" fmla="*/ 2791 w 12809"/>
                <a:gd name="connsiteY0" fmla="*/ 816 h 8234"/>
                <a:gd name="connsiteX1" fmla="*/ 686 w 12809"/>
                <a:gd name="connsiteY1" fmla="*/ 1822 h 8234"/>
                <a:gd name="connsiteX2" fmla="*/ 11840 w 12809"/>
                <a:gd name="connsiteY2" fmla="*/ 6727 h 8234"/>
                <a:gd name="connsiteX3" fmla="*/ 12151 w 12809"/>
                <a:gd name="connsiteY3" fmla="*/ 3186 h 8234"/>
                <a:gd name="connsiteX4" fmla="*/ 2791 w 12809"/>
                <a:gd name="connsiteY4" fmla="*/ 816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2791" y="816"/>
                  </a:moveTo>
                  <a:lnTo>
                    <a:pt x="686" y="1822"/>
                  </a:lnTo>
                  <a:cubicBezTo>
                    <a:pt x="1263" y="5546"/>
                    <a:pt x="9717" y="9700"/>
                    <a:pt x="11840" y="6727"/>
                  </a:cubicBezTo>
                  <a:lnTo>
                    <a:pt x="12151" y="3186"/>
                  </a:lnTo>
                  <a:cubicBezTo>
                    <a:pt x="9388" y="1310"/>
                    <a:pt x="6551" y="313"/>
                    <a:pt x="2791" y="816"/>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Freeform: Shape 16">
              <a:extLst>
                <a:ext uri="{FF2B5EF4-FFF2-40B4-BE49-F238E27FC236}">
                  <a16:creationId xmlns:a16="http://schemas.microsoft.com/office/drawing/2014/main" id="{5BB0D4E4-3615-2143-8E9F-5215EC7ED74D}"/>
                </a:ext>
              </a:extLst>
            </p:cNvPr>
            <p:cNvSpPr/>
            <p:nvPr/>
          </p:nvSpPr>
          <p:spPr>
            <a:xfrm>
              <a:off x="11538797" y="6238317"/>
              <a:ext cx="8235" cy="12810"/>
            </a:xfrm>
            <a:custGeom>
              <a:avLst/>
              <a:gdLst>
                <a:gd name="connsiteX0" fmla="*/ 5773 w 8234"/>
                <a:gd name="connsiteY0" fmla="*/ 1674 h 12809"/>
                <a:gd name="connsiteX1" fmla="*/ 2525 w 8234"/>
                <a:gd name="connsiteY1" fmla="*/ 686 h 12809"/>
                <a:gd name="connsiteX2" fmla="*/ 1692 w 8234"/>
                <a:gd name="connsiteY2" fmla="*/ 9324 h 12809"/>
                <a:gd name="connsiteX3" fmla="*/ 3376 w 8234"/>
                <a:gd name="connsiteY3" fmla="*/ 12700 h 12809"/>
                <a:gd name="connsiteX4" fmla="*/ 5773 w 8234"/>
                <a:gd name="connsiteY4" fmla="*/ 1674 h 1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4" h="12809">
                  <a:moveTo>
                    <a:pt x="5773" y="1674"/>
                  </a:moveTo>
                  <a:lnTo>
                    <a:pt x="2525" y="686"/>
                  </a:lnTo>
                  <a:cubicBezTo>
                    <a:pt x="777" y="3157"/>
                    <a:pt x="-147" y="5051"/>
                    <a:pt x="1692" y="9324"/>
                  </a:cubicBezTo>
                  <a:lnTo>
                    <a:pt x="3376" y="12700"/>
                  </a:lnTo>
                  <a:cubicBezTo>
                    <a:pt x="7228" y="8958"/>
                    <a:pt x="11025" y="5408"/>
                    <a:pt x="5773" y="1674"/>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6" name="Freeform: Shape 17">
              <a:extLst>
                <a:ext uri="{FF2B5EF4-FFF2-40B4-BE49-F238E27FC236}">
                  <a16:creationId xmlns:a16="http://schemas.microsoft.com/office/drawing/2014/main" id="{DD7797F2-DEE9-BB4E-948A-9FEE181853CA}"/>
                </a:ext>
              </a:extLst>
            </p:cNvPr>
            <p:cNvSpPr/>
            <p:nvPr/>
          </p:nvSpPr>
          <p:spPr>
            <a:xfrm>
              <a:off x="11565505" y="6216148"/>
              <a:ext cx="92412" cy="236064"/>
            </a:xfrm>
            <a:custGeom>
              <a:avLst/>
              <a:gdLst>
                <a:gd name="connsiteX0" fmla="*/ 59144 w 92412"/>
                <a:gd name="connsiteY0" fmla="*/ 101773 h 236064"/>
                <a:gd name="connsiteX1" fmla="*/ 42885 w 92412"/>
                <a:gd name="connsiteY1" fmla="*/ 97628 h 236064"/>
                <a:gd name="connsiteX2" fmla="*/ 62520 w 92412"/>
                <a:gd name="connsiteY2" fmla="*/ 93803 h 236064"/>
                <a:gd name="connsiteX3" fmla="*/ 64561 w 92412"/>
                <a:gd name="connsiteY3" fmla="*/ 97317 h 236064"/>
                <a:gd name="connsiteX4" fmla="*/ 59144 w 92412"/>
                <a:gd name="connsiteY4" fmla="*/ 101773 h 236064"/>
                <a:gd name="connsiteX5" fmla="*/ 83427 w 92412"/>
                <a:gd name="connsiteY5" fmla="*/ 106036 h 236064"/>
                <a:gd name="connsiteX6" fmla="*/ 78578 w 92412"/>
                <a:gd name="connsiteY6" fmla="*/ 87966 h 236064"/>
                <a:gd name="connsiteX7" fmla="*/ 82833 w 92412"/>
                <a:gd name="connsiteY7" fmla="*/ 80746 h 236064"/>
                <a:gd name="connsiteX8" fmla="*/ 81945 w 92412"/>
                <a:gd name="connsiteY8" fmla="*/ 58897 h 236064"/>
                <a:gd name="connsiteX9" fmla="*/ 83775 w 92412"/>
                <a:gd name="connsiteY9" fmla="*/ 57067 h 236064"/>
                <a:gd name="connsiteX10" fmla="*/ 81945 w 92412"/>
                <a:gd name="connsiteY10" fmla="*/ 50735 h 236064"/>
                <a:gd name="connsiteX11" fmla="*/ 80399 w 92412"/>
                <a:gd name="connsiteY11" fmla="*/ 41439 h 236064"/>
                <a:gd name="connsiteX12" fmla="*/ 77160 w 92412"/>
                <a:gd name="connsiteY12" fmla="*/ 34128 h 236064"/>
                <a:gd name="connsiteX13" fmla="*/ 78697 w 92412"/>
                <a:gd name="connsiteY13" fmla="*/ 30843 h 236064"/>
                <a:gd name="connsiteX14" fmla="*/ 73262 w 92412"/>
                <a:gd name="connsiteY14" fmla="*/ 27650 h 236064"/>
                <a:gd name="connsiteX15" fmla="*/ 68477 w 92412"/>
                <a:gd name="connsiteY15" fmla="*/ 24768 h 236064"/>
                <a:gd name="connsiteX16" fmla="*/ 67223 w 92412"/>
                <a:gd name="connsiteY16" fmla="*/ 20486 h 236064"/>
                <a:gd name="connsiteX17" fmla="*/ 63206 w 92412"/>
                <a:gd name="connsiteY17" fmla="*/ 22343 h 236064"/>
                <a:gd name="connsiteX18" fmla="*/ 62346 w 92412"/>
                <a:gd name="connsiteY18" fmla="*/ 17128 h 236064"/>
                <a:gd name="connsiteX19" fmla="*/ 56939 w 92412"/>
                <a:gd name="connsiteY19" fmla="*/ 19315 h 236064"/>
                <a:gd name="connsiteX20" fmla="*/ 53956 w 92412"/>
                <a:gd name="connsiteY20" fmla="*/ 12581 h 236064"/>
                <a:gd name="connsiteX21" fmla="*/ 51046 w 92412"/>
                <a:gd name="connsiteY21" fmla="*/ 13212 h 236064"/>
                <a:gd name="connsiteX22" fmla="*/ 46856 w 92412"/>
                <a:gd name="connsiteY22" fmla="*/ 16524 h 236064"/>
                <a:gd name="connsiteX23" fmla="*/ 46774 w 92412"/>
                <a:gd name="connsiteY23" fmla="*/ 10192 h 236064"/>
                <a:gd name="connsiteX24" fmla="*/ 44788 w 92412"/>
                <a:gd name="connsiteY24" fmla="*/ 9195 h 236064"/>
                <a:gd name="connsiteX25" fmla="*/ 41357 w 92412"/>
                <a:gd name="connsiteY25" fmla="*/ 7612 h 236064"/>
                <a:gd name="connsiteX26" fmla="*/ 36407 w 92412"/>
                <a:gd name="connsiteY26" fmla="*/ 9634 h 236064"/>
                <a:gd name="connsiteX27" fmla="*/ 38484 w 92412"/>
                <a:gd name="connsiteY27" fmla="*/ 3678 h 236064"/>
                <a:gd name="connsiteX28" fmla="*/ 32289 w 92412"/>
                <a:gd name="connsiteY28" fmla="*/ 10870 h 236064"/>
                <a:gd name="connsiteX29" fmla="*/ 28666 w 92412"/>
                <a:gd name="connsiteY29" fmla="*/ 11592 h 236064"/>
                <a:gd name="connsiteX30" fmla="*/ 35108 w 92412"/>
                <a:gd name="connsiteY30" fmla="*/ 2726 h 236064"/>
                <a:gd name="connsiteX31" fmla="*/ 28355 w 92412"/>
                <a:gd name="connsiteY31" fmla="*/ 8921 h 236064"/>
                <a:gd name="connsiteX32" fmla="*/ 23076 w 92412"/>
                <a:gd name="connsiteY32" fmla="*/ 9753 h 236064"/>
                <a:gd name="connsiteX33" fmla="*/ 24796 w 92412"/>
                <a:gd name="connsiteY33" fmla="*/ 2013 h 236064"/>
                <a:gd name="connsiteX34" fmla="*/ 23057 w 92412"/>
                <a:gd name="connsiteY34" fmla="*/ 6038 h 236064"/>
                <a:gd name="connsiteX35" fmla="*/ 22234 w 92412"/>
                <a:gd name="connsiteY35" fmla="*/ 1738 h 236064"/>
                <a:gd name="connsiteX36" fmla="*/ 19141 w 92412"/>
                <a:gd name="connsiteY36" fmla="*/ 11867 h 236064"/>
                <a:gd name="connsiteX37" fmla="*/ 17028 w 92412"/>
                <a:gd name="connsiteY37" fmla="*/ 2150 h 236064"/>
                <a:gd name="connsiteX38" fmla="*/ 11007 w 92412"/>
                <a:gd name="connsiteY38" fmla="*/ 11583 h 236064"/>
                <a:gd name="connsiteX39" fmla="*/ 7988 w 92412"/>
                <a:gd name="connsiteY39" fmla="*/ 12288 h 236064"/>
                <a:gd name="connsiteX40" fmla="*/ 5499 w 92412"/>
                <a:gd name="connsiteY40" fmla="*/ 2699 h 236064"/>
                <a:gd name="connsiteX41" fmla="*/ 1336 w 92412"/>
                <a:gd name="connsiteY41" fmla="*/ 231324 h 236064"/>
                <a:gd name="connsiteX42" fmla="*/ 686 w 92412"/>
                <a:gd name="connsiteY42" fmla="*/ 235359 h 236064"/>
                <a:gd name="connsiteX43" fmla="*/ 21621 w 92412"/>
                <a:gd name="connsiteY43" fmla="*/ 233191 h 236064"/>
                <a:gd name="connsiteX44" fmla="*/ 69181 w 92412"/>
                <a:gd name="connsiteY44" fmla="*/ 235753 h 236064"/>
                <a:gd name="connsiteX45" fmla="*/ 80216 w 92412"/>
                <a:gd name="connsiteY45" fmla="*/ 234051 h 236064"/>
                <a:gd name="connsiteX46" fmla="*/ 55283 w 92412"/>
                <a:gd name="connsiteY46" fmla="*/ 227381 h 236064"/>
                <a:gd name="connsiteX47" fmla="*/ 35959 w 92412"/>
                <a:gd name="connsiteY47" fmla="*/ 212567 h 236064"/>
                <a:gd name="connsiteX48" fmla="*/ 31457 w 92412"/>
                <a:gd name="connsiteY48" fmla="*/ 199959 h 236064"/>
                <a:gd name="connsiteX49" fmla="*/ 31649 w 92412"/>
                <a:gd name="connsiteY49" fmla="*/ 182565 h 236064"/>
                <a:gd name="connsiteX50" fmla="*/ 41476 w 92412"/>
                <a:gd name="connsiteY50" fmla="*/ 178988 h 236064"/>
                <a:gd name="connsiteX51" fmla="*/ 76565 w 92412"/>
                <a:gd name="connsiteY51" fmla="*/ 176792 h 236064"/>
                <a:gd name="connsiteX52" fmla="*/ 79045 w 92412"/>
                <a:gd name="connsiteY52" fmla="*/ 163671 h 236064"/>
                <a:gd name="connsiteX53" fmla="*/ 79639 w 92412"/>
                <a:gd name="connsiteY53" fmla="*/ 155518 h 236064"/>
                <a:gd name="connsiteX54" fmla="*/ 82238 w 92412"/>
                <a:gd name="connsiteY54" fmla="*/ 149132 h 236064"/>
                <a:gd name="connsiteX55" fmla="*/ 77160 w 92412"/>
                <a:gd name="connsiteY55" fmla="*/ 143816 h 236064"/>
                <a:gd name="connsiteX56" fmla="*/ 84836 w 92412"/>
                <a:gd name="connsiteY56" fmla="*/ 137201 h 236064"/>
                <a:gd name="connsiteX57" fmla="*/ 81177 w 92412"/>
                <a:gd name="connsiteY57" fmla="*/ 128929 h 236064"/>
                <a:gd name="connsiteX58" fmla="*/ 91928 w 92412"/>
                <a:gd name="connsiteY58" fmla="*/ 121362 h 236064"/>
                <a:gd name="connsiteX59" fmla="*/ 83427 w 92412"/>
                <a:gd name="connsiteY59" fmla="*/ 106036 h 2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2412" h="236064">
                  <a:moveTo>
                    <a:pt x="59144" y="101773"/>
                  </a:moveTo>
                  <a:cubicBezTo>
                    <a:pt x="52117" y="103365"/>
                    <a:pt x="41494" y="98552"/>
                    <a:pt x="42885" y="97628"/>
                  </a:cubicBezTo>
                  <a:cubicBezTo>
                    <a:pt x="46472" y="95212"/>
                    <a:pt x="54633" y="90976"/>
                    <a:pt x="62520" y="93803"/>
                  </a:cubicBezTo>
                  <a:cubicBezTo>
                    <a:pt x="63865" y="94270"/>
                    <a:pt x="64414" y="95606"/>
                    <a:pt x="64561" y="97317"/>
                  </a:cubicBezTo>
                  <a:cubicBezTo>
                    <a:pt x="64917" y="101324"/>
                    <a:pt x="61678" y="101425"/>
                    <a:pt x="59144" y="101773"/>
                  </a:cubicBezTo>
                  <a:moveTo>
                    <a:pt x="83427" y="106036"/>
                  </a:moveTo>
                  <a:cubicBezTo>
                    <a:pt x="79768" y="101141"/>
                    <a:pt x="72823" y="94453"/>
                    <a:pt x="78578" y="87966"/>
                  </a:cubicBezTo>
                  <a:cubicBezTo>
                    <a:pt x="81588" y="85669"/>
                    <a:pt x="82485" y="83930"/>
                    <a:pt x="82833" y="80746"/>
                  </a:cubicBezTo>
                  <a:cubicBezTo>
                    <a:pt x="84059" y="69730"/>
                    <a:pt x="83491" y="64945"/>
                    <a:pt x="81945" y="58897"/>
                  </a:cubicBezTo>
                  <a:cubicBezTo>
                    <a:pt x="82211" y="58357"/>
                    <a:pt x="83354" y="59034"/>
                    <a:pt x="83775" y="57067"/>
                  </a:cubicBezTo>
                  <a:cubicBezTo>
                    <a:pt x="84919" y="51760"/>
                    <a:pt x="81945" y="50735"/>
                    <a:pt x="81945" y="50735"/>
                  </a:cubicBezTo>
                  <a:cubicBezTo>
                    <a:pt x="84196" y="48768"/>
                    <a:pt x="83986" y="41375"/>
                    <a:pt x="80399" y="41439"/>
                  </a:cubicBezTo>
                  <a:cubicBezTo>
                    <a:pt x="82366" y="38209"/>
                    <a:pt x="80673" y="32994"/>
                    <a:pt x="77160" y="34128"/>
                  </a:cubicBezTo>
                  <a:cubicBezTo>
                    <a:pt x="77160" y="34128"/>
                    <a:pt x="78944" y="33204"/>
                    <a:pt x="78697" y="30843"/>
                  </a:cubicBezTo>
                  <a:cubicBezTo>
                    <a:pt x="78230" y="26150"/>
                    <a:pt x="71524" y="30752"/>
                    <a:pt x="73262" y="27650"/>
                  </a:cubicBezTo>
                  <a:cubicBezTo>
                    <a:pt x="74177" y="26022"/>
                    <a:pt x="70407" y="20477"/>
                    <a:pt x="68477" y="24768"/>
                  </a:cubicBezTo>
                  <a:cubicBezTo>
                    <a:pt x="67342" y="24018"/>
                    <a:pt x="69273" y="21328"/>
                    <a:pt x="67223" y="20486"/>
                  </a:cubicBezTo>
                  <a:cubicBezTo>
                    <a:pt x="66025" y="20541"/>
                    <a:pt x="64762" y="21492"/>
                    <a:pt x="63206" y="22343"/>
                  </a:cubicBezTo>
                  <a:cubicBezTo>
                    <a:pt x="62786" y="20559"/>
                    <a:pt x="64625" y="19626"/>
                    <a:pt x="62346" y="17128"/>
                  </a:cubicBezTo>
                  <a:cubicBezTo>
                    <a:pt x="59272" y="14987"/>
                    <a:pt x="59062" y="18153"/>
                    <a:pt x="56939" y="19315"/>
                  </a:cubicBezTo>
                  <a:cubicBezTo>
                    <a:pt x="53014" y="18427"/>
                    <a:pt x="62301" y="16103"/>
                    <a:pt x="53956" y="12581"/>
                  </a:cubicBezTo>
                  <a:cubicBezTo>
                    <a:pt x="51824" y="17686"/>
                    <a:pt x="51998" y="13907"/>
                    <a:pt x="51046" y="13212"/>
                  </a:cubicBezTo>
                  <a:cubicBezTo>
                    <a:pt x="50479" y="12791"/>
                    <a:pt x="49198" y="14136"/>
                    <a:pt x="46856" y="16524"/>
                  </a:cubicBezTo>
                  <a:cubicBezTo>
                    <a:pt x="48082" y="13148"/>
                    <a:pt x="50891" y="8994"/>
                    <a:pt x="46774" y="10192"/>
                  </a:cubicBezTo>
                  <a:cubicBezTo>
                    <a:pt x="42089" y="12297"/>
                    <a:pt x="44843" y="9543"/>
                    <a:pt x="44788" y="9195"/>
                  </a:cubicBezTo>
                  <a:cubicBezTo>
                    <a:pt x="48841" y="7365"/>
                    <a:pt x="41046" y="3010"/>
                    <a:pt x="41357" y="7612"/>
                  </a:cubicBezTo>
                  <a:cubicBezTo>
                    <a:pt x="41256" y="10741"/>
                    <a:pt x="34504" y="13413"/>
                    <a:pt x="36407" y="9634"/>
                  </a:cubicBezTo>
                  <a:cubicBezTo>
                    <a:pt x="37679" y="4876"/>
                    <a:pt x="43507" y="12150"/>
                    <a:pt x="38484" y="3678"/>
                  </a:cubicBezTo>
                  <a:cubicBezTo>
                    <a:pt x="35355" y="7228"/>
                    <a:pt x="32811" y="9570"/>
                    <a:pt x="32289" y="10870"/>
                  </a:cubicBezTo>
                  <a:cubicBezTo>
                    <a:pt x="29856" y="20605"/>
                    <a:pt x="31201" y="11730"/>
                    <a:pt x="28666" y="11592"/>
                  </a:cubicBezTo>
                  <a:cubicBezTo>
                    <a:pt x="32042" y="9341"/>
                    <a:pt x="36379" y="5325"/>
                    <a:pt x="35108" y="2726"/>
                  </a:cubicBezTo>
                  <a:cubicBezTo>
                    <a:pt x="31448" y="2452"/>
                    <a:pt x="23039" y="8427"/>
                    <a:pt x="28355" y="8921"/>
                  </a:cubicBezTo>
                  <a:cubicBezTo>
                    <a:pt x="27953" y="10815"/>
                    <a:pt x="24869" y="13065"/>
                    <a:pt x="23076" y="9753"/>
                  </a:cubicBezTo>
                  <a:cubicBezTo>
                    <a:pt x="26031" y="8976"/>
                    <a:pt x="31118" y="-943"/>
                    <a:pt x="24796" y="2013"/>
                  </a:cubicBezTo>
                  <a:cubicBezTo>
                    <a:pt x="24192" y="2607"/>
                    <a:pt x="24192" y="4373"/>
                    <a:pt x="23057" y="6038"/>
                  </a:cubicBezTo>
                  <a:cubicBezTo>
                    <a:pt x="21557" y="4684"/>
                    <a:pt x="22755" y="2589"/>
                    <a:pt x="22234" y="1738"/>
                  </a:cubicBezTo>
                  <a:cubicBezTo>
                    <a:pt x="17192" y="-2910"/>
                    <a:pt x="18949" y="9195"/>
                    <a:pt x="19141" y="11867"/>
                  </a:cubicBezTo>
                  <a:cubicBezTo>
                    <a:pt x="12544" y="7786"/>
                    <a:pt x="18739" y="8921"/>
                    <a:pt x="17028" y="2150"/>
                  </a:cubicBezTo>
                  <a:cubicBezTo>
                    <a:pt x="11565" y="3138"/>
                    <a:pt x="10092" y="5462"/>
                    <a:pt x="11007" y="11583"/>
                  </a:cubicBezTo>
                  <a:cubicBezTo>
                    <a:pt x="10266" y="13056"/>
                    <a:pt x="8894" y="16442"/>
                    <a:pt x="7988" y="12288"/>
                  </a:cubicBezTo>
                  <a:cubicBezTo>
                    <a:pt x="10943" y="8417"/>
                    <a:pt x="10659" y="2854"/>
                    <a:pt x="5499" y="2699"/>
                  </a:cubicBezTo>
                  <a:cubicBezTo>
                    <a:pt x="13825" y="78862"/>
                    <a:pt x="13212" y="155839"/>
                    <a:pt x="1336" y="231324"/>
                  </a:cubicBezTo>
                  <a:lnTo>
                    <a:pt x="686" y="235359"/>
                  </a:lnTo>
                  <a:cubicBezTo>
                    <a:pt x="6670" y="235295"/>
                    <a:pt x="15344" y="233511"/>
                    <a:pt x="21621" y="233191"/>
                  </a:cubicBezTo>
                  <a:cubicBezTo>
                    <a:pt x="39673" y="233795"/>
                    <a:pt x="39307" y="236146"/>
                    <a:pt x="69181" y="235753"/>
                  </a:cubicBezTo>
                  <a:cubicBezTo>
                    <a:pt x="76062" y="235076"/>
                    <a:pt x="77992" y="233959"/>
                    <a:pt x="80216" y="234051"/>
                  </a:cubicBezTo>
                  <a:cubicBezTo>
                    <a:pt x="78029" y="224819"/>
                    <a:pt x="62941" y="230052"/>
                    <a:pt x="55283" y="227381"/>
                  </a:cubicBezTo>
                  <a:cubicBezTo>
                    <a:pt x="42308" y="226127"/>
                    <a:pt x="40076" y="218332"/>
                    <a:pt x="35959" y="212567"/>
                  </a:cubicBezTo>
                  <a:cubicBezTo>
                    <a:pt x="34083" y="209347"/>
                    <a:pt x="31384" y="205311"/>
                    <a:pt x="31457" y="199959"/>
                  </a:cubicBezTo>
                  <a:cubicBezTo>
                    <a:pt x="30450" y="193023"/>
                    <a:pt x="31786" y="189354"/>
                    <a:pt x="31649" y="182565"/>
                  </a:cubicBezTo>
                  <a:cubicBezTo>
                    <a:pt x="32244" y="177551"/>
                    <a:pt x="37944" y="178567"/>
                    <a:pt x="41476" y="178988"/>
                  </a:cubicBezTo>
                  <a:cubicBezTo>
                    <a:pt x="52712" y="180104"/>
                    <a:pt x="71597" y="178283"/>
                    <a:pt x="76565" y="176792"/>
                  </a:cubicBezTo>
                  <a:cubicBezTo>
                    <a:pt x="83674" y="174641"/>
                    <a:pt x="83839" y="170240"/>
                    <a:pt x="79045" y="163671"/>
                  </a:cubicBezTo>
                  <a:cubicBezTo>
                    <a:pt x="78020" y="160423"/>
                    <a:pt x="78203" y="158410"/>
                    <a:pt x="79639" y="155518"/>
                  </a:cubicBezTo>
                  <a:cubicBezTo>
                    <a:pt x="81597" y="153322"/>
                    <a:pt x="84123" y="151849"/>
                    <a:pt x="82238" y="149132"/>
                  </a:cubicBezTo>
                  <a:cubicBezTo>
                    <a:pt x="82238" y="149132"/>
                    <a:pt x="65924" y="145710"/>
                    <a:pt x="77160" y="143816"/>
                  </a:cubicBezTo>
                  <a:cubicBezTo>
                    <a:pt x="88661" y="141885"/>
                    <a:pt x="84836" y="137201"/>
                    <a:pt x="84836" y="137201"/>
                  </a:cubicBezTo>
                  <a:cubicBezTo>
                    <a:pt x="84836" y="137201"/>
                    <a:pt x="82942" y="132470"/>
                    <a:pt x="81177" y="128929"/>
                  </a:cubicBezTo>
                  <a:cubicBezTo>
                    <a:pt x="79877" y="126321"/>
                    <a:pt x="90747" y="125498"/>
                    <a:pt x="91928" y="121362"/>
                  </a:cubicBezTo>
                  <a:cubicBezTo>
                    <a:pt x="94526" y="117849"/>
                    <a:pt x="86291" y="109980"/>
                    <a:pt x="83427" y="106036"/>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Freeform: Shape 18">
              <a:extLst>
                <a:ext uri="{FF2B5EF4-FFF2-40B4-BE49-F238E27FC236}">
                  <a16:creationId xmlns:a16="http://schemas.microsoft.com/office/drawing/2014/main" id="{225A251A-5218-3449-8A03-F04FE9925869}"/>
                </a:ext>
              </a:extLst>
            </p:cNvPr>
            <p:cNvSpPr/>
            <p:nvPr/>
          </p:nvSpPr>
          <p:spPr>
            <a:xfrm>
              <a:off x="11309880" y="6178139"/>
              <a:ext cx="261683" cy="447424"/>
            </a:xfrm>
            <a:custGeom>
              <a:avLst/>
              <a:gdLst>
                <a:gd name="connsiteX0" fmla="*/ 256312 w 261682"/>
                <a:gd name="connsiteY0" fmla="*/ 273395 h 447424"/>
                <a:gd name="connsiteX1" fmla="*/ 208193 w 261682"/>
                <a:gd name="connsiteY1" fmla="*/ 447378 h 447424"/>
                <a:gd name="connsiteX2" fmla="*/ 208166 w 261682"/>
                <a:gd name="connsiteY2" fmla="*/ 447378 h 447424"/>
                <a:gd name="connsiteX3" fmla="*/ 686 w 261682"/>
                <a:gd name="connsiteY3" fmla="*/ 447378 h 447424"/>
                <a:gd name="connsiteX4" fmla="*/ 686 w 261682"/>
                <a:gd name="connsiteY4" fmla="*/ 686 h 447424"/>
                <a:gd name="connsiteX5" fmla="*/ 256037 w 261682"/>
                <a:gd name="connsiteY5" fmla="*/ 686 h 447424"/>
                <a:gd name="connsiteX6" fmla="*/ 261088 w 261682"/>
                <a:gd name="connsiteY6" fmla="*/ 40744 h 447424"/>
                <a:gd name="connsiteX7" fmla="*/ 257126 w 261682"/>
                <a:gd name="connsiteY7" fmla="*/ 45676 h 447424"/>
                <a:gd name="connsiteX8" fmla="*/ 259313 w 261682"/>
                <a:gd name="connsiteY8" fmla="*/ 50534 h 447424"/>
                <a:gd name="connsiteX9" fmla="*/ 257410 w 261682"/>
                <a:gd name="connsiteY9" fmla="*/ 51440 h 447424"/>
                <a:gd name="connsiteX10" fmla="*/ 255296 w 261682"/>
                <a:gd name="connsiteY10" fmla="*/ 48494 h 447424"/>
                <a:gd name="connsiteX11" fmla="*/ 249660 w 261682"/>
                <a:gd name="connsiteY11" fmla="*/ 42656 h 447424"/>
                <a:gd name="connsiteX12" fmla="*/ 251847 w 261682"/>
                <a:gd name="connsiteY12" fmla="*/ 52648 h 447424"/>
                <a:gd name="connsiteX13" fmla="*/ 243841 w 261682"/>
                <a:gd name="connsiteY13" fmla="*/ 50461 h 447424"/>
                <a:gd name="connsiteX14" fmla="*/ 241160 w 261682"/>
                <a:gd name="connsiteY14" fmla="*/ 44550 h 447424"/>
                <a:gd name="connsiteX15" fmla="*/ 241297 w 261682"/>
                <a:gd name="connsiteY15" fmla="*/ 53965 h 447424"/>
                <a:gd name="connsiteX16" fmla="*/ 237052 w 261682"/>
                <a:gd name="connsiteY16" fmla="*/ 53224 h 447424"/>
                <a:gd name="connsiteX17" fmla="*/ 236750 w 261682"/>
                <a:gd name="connsiteY17" fmla="*/ 45813 h 447424"/>
                <a:gd name="connsiteX18" fmla="*/ 230684 w 261682"/>
                <a:gd name="connsiteY18" fmla="*/ 57708 h 447424"/>
                <a:gd name="connsiteX19" fmla="*/ 229339 w 261682"/>
                <a:gd name="connsiteY19" fmla="*/ 47222 h 447424"/>
                <a:gd name="connsiteX20" fmla="*/ 223968 w 261682"/>
                <a:gd name="connsiteY20" fmla="*/ 57589 h 447424"/>
                <a:gd name="connsiteX21" fmla="*/ 221122 w 261682"/>
                <a:gd name="connsiteY21" fmla="*/ 64680 h 447424"/>
                <a:gd name="connsiteX22" fmla="*/ 216877 w 261682"/>
                <a:gd name="connsiteY22" fmla="*/ 62218 h 447424"/>
                <a:gd name="connsiteX23" fmla="*/ 218295 w 261682"/>
                <a:gd name="connsiteY23" fmla="*/ 55100 h 447424"/>
                <a:gd name="connsiteX24" fmla="*/ 211679 w 261682"/>
                <a:gd name="connsiteY24" fmla="*/ 60389 h 447424"/>
                <a:gd name="connsiteX25" fmla="*/ 208559 w 261682"/>
                <a:gd name="connsiteY25" fmla="*/ 55997 h 447424"/>
                <a:gd name="connsiteX26" fmla="*/ 206729 w 261682"/>
                <a:gd name="connsiteY26" fmla="*/ 62292 h 447424"/>
                <a:gd name="connsiteX27" fmla="*/ 209072 w 261682"/>
                <a:gd name="connsiteY27" fmla="*/ 65384 h 447424"/>
                <a:gd name="connsiteX28" fmla="*/ 209776 w 261682"/>
                <a:gd name="connsiteY28" fmla="*/ 67013 h 447424"/>
                <a:gd name="connsiteX29" fmla="*/ 197461 w 261682"/>
                <a:gd name="connsiteY29" fmla="*/ 65247 h 447424"/>
                <a:gd name="connsiteX30" fmla="*/ 205128 w 261682"/>
                <a:gd name="connsiteY30" fmla="*/ 69685 h 447424"/>
                <a:gd name="connsiteX31" fmla="*/ 196646 w 261682"/>
                <a:gd name="connsiteY31" fmla="*/ 73281 h 447424"/>
                <a:gd name="connsiteX32" fmla="*/ 187606 w 261682"/>
                <a:gd name="connsiteY32" fmla="*/ 68422 h 447424"/>
                <a:gd name="connsiteX33" fmla="*/ 182821 w 261682"/>
                <a:gd name="connsiteY33" fmla="*/ 68193 h 447424"/>
                <a:gd name="connsiteX34" fmla="*/ 193590 w 261682"/>
                <a:gd name="connsiteY34" fmla="*/ 76574 h 447424"/>
                <a:gd name="connsiteX35" fmla="*/ 197671 w 261682"/>
                <a:gd name="connsiteY35" fmla="*/ 75522 h 447424"/>
                <a:gd name="connsiteX36" fmla="*/ 201102 w 261682"/>
                <a:gd name="connsiteY36" fmla="*/ 79466 h 447424"/>
                <a:gd name="connsiteX37" fmla="*/ 188887 w 261682"/>
                <a:gd name="connsiteY37" fmla="*/ 80024 h 447424"/>
                <a:gd name="connsiteX38" fmla="*/ 187689 w 261682"/>
                <a:gd name="connsiteY38" fmla="*/ 79887 h 447424"/>
                <a:gd name="connsiteX39" fmla="*/ 187241 w 261682"/>
                <a:gd name="connsiteY39" fmla="*/ 78789 h 447424"/>
                <a:gd name="connsiteX40" fmla="*/ 177633 w 261682"/>
                <a:gd name="connsiteY40" fmla="*/ 77361 h 447424"/>
                <a:gd name="connsiteX41" fmla="*/ 182556 w 261682"/>
                <a:gd name="connsiteY41" fmla="*/ 83556 h 447424"/>
                <a:gd name="connsiteX42" fmla="*/ 186856 w 261682"/>
                <a:gd name="connsiteY42" fmla="*/ 83757 h 447424"/>
                <a:gd name="connsiteX43" fmla="*/ 188192 w 261682"/>
                <a:gd name="connsiteY43" fmla="*/ 82558 h 447424"/>
                <a:gd name="connsiteX44" fmla="*/ 194185 w 261682"/>
                <a:gd name="connsiteY44" fmla="*/ 90043 h 447424"/>
                <a:gd name="connsiteX45" fmla="*/ 186271 w 261682"/>
                <a:gd name="connsiteY45" fmla="*/ 91754 h 447424"/>
                <a:gd name="connsiteX46" fmla="*/ 169682 w 261682"/>
                <a:gd name="connsiteY46" fmla="*/ 85367 h 447424"/>
                <a:gd name="connsiteX47" fmla="*/ 180973 w 261682"/>
                <a:gd name="connsiteY47" fmla="*/ 93840 h 447424"/>
                <a:gd name="connsiteX48" fmla="*/ 176865 w 261682"/>
                <a:gd name="connsiteY48" fmla="*/ 97253 h 447424"/>
                <a:gd name="connsiteX49" fmla="*/ 183270 w 261682"/>
                <a:gd name="connsiteY49" fmla="*/ 102340 h 447424"/>
                <a:gd name="connsiteX50" fmla="*/ 179802 w 261682"/>
                <a:gd name="connsiteY50" fmla="*/ 106467 h 447424"/>
                <a:gd name="connsiteX51" fmla="*/ 171796 w 261682"/>
                <a:gd name="connsiteY51" fmla="*/ 99220 h 447424"/>
                <a:gd name="connsiteX52" fmla="*/ 170744 w 261682"/>
                <a:gd name="connsiteY52" fmla="*/ 105131 h 447424"/>
                <a:gd name="connsiteX53" fmla="*/ 163213 w 261682"/>
                <a:gd name="connsiteY53" fmla="*/ 99083 h 447424"/>
                <a:gd name="connsiteX54" fmla="*/ 164540 w 261682"/>
                <a:gd name="connsiteY54" fmla="*/ 104921 h 447424"/>
                <a:gd name="connsiteX55" fmla="*/ 156735 w 261682"/>
                <a:gd name="connsiteY55" fmla="*/ 108095 h 447424"/>
                <a:gd name="connsiteX56" fmla="*/ 172857 w 261682"/>
                <a:gd name="connsiteY56" fmla="*/ 110593 h 447424"/>
                <a:gd name="connsiteX57" fmla="*/ 175456 w 261682"/>
                <a:gd name="connsiteY57" fmla="*/ 110127 h 447424"/>
                <a:gd name="connsiteX58" fmla="*/ 178759 w 261682"/>
                <a:gd name="connsiteY58" fmla="*/ 111527 h 447424"/>
                <a:gd name="connsiteX59" fmla="*/ 170039 w 261682"/>
                <a:gd name="connsiteY59" fmla="*/ 114766 h 447424"/>
                <a:gd name="connsiteX60" fmla="*/ 162134 w 261682"/>
                <a:gd name="connsiteY60" fmla="*/ 124071 h 447424"/>
                <a:gd name="connsiteX61" fmla="*/ 170039 w 261682"/>
                <a:gd name="connsiteY61" fmla="*/ 124108 h 447424"/>
                <a:gd name="connsiteX62" fmla="*/ 174257 w 261682"/>
                <a:gd name="connsiteY62" fmla="*/ 123074 h 447424"/>
                <a:gd name="connsiteX63" fmla="*/ 176544 w 261682"/>
                <a:gd name="connsiteY63" fmla="*/ 123797 h 447424"/>
                <a:gd name="connsiteX64" fmla="*/ 166370 w 261682"/>
                <a:gd name="connsiteY64" fmla="*/ 131574 h 447424"/>
                <a:gd name="connsiteX65" fmla="*/ 171512 w 261682"/>
                <a:gd name="connsiteY65" fmla="*/ 138052 h 447424"/>
                <a:gd name="connsiteX66" fmla="*/ 162152 w 261682"/>
                <a:gd name="connsiteY66" fmla="*/ 137000 h 447424"/>
                <a:gd name="connsiteX67" fmla="*/ 172198 w 261682"/>
                <a:gd name="connsiteY67" fmla="*/ 145125 h 447424"/>
                <a:gd name="connsiteX68" fmla="*/ 165958 w 261682"/>
                <a:gd name="connsiteY68" fmla="*/ 150871 h 447424"/>
                <a:gd name="connsiteX69" fmla="*/ 166855 w 261682"/>
                <a:gd name="connsiteY69" fmla="*/ 154229 h 447424"/>
                <a:gd name="connsiteX70" fmla="*/ 169389 w 261682"/>
                <a:gd name="connsiteY70" fmla="*/ 154503 h 447424"/>
                <a:gd name="connsiteX71" fmla="*/ 163479 w 261682"/>
                <a:gd name="connsiteY71" fmla="*/ 159481 h 447424"/>
                <a:gd name="connsiteX72" fmla="*/ 169947 w 261682"/>
                <a:gd name="connsiteY72" fmla="*/ 160597 h 447424"/>
                <a:gd name="connsiteX73" fmla="*/ 167111 w 261682"/>
                <a:gd name="connsiteY73" fmla="*/ 164788 h 447424"/>
                <a:gd name="connsiteX74" fmla="*/ 176526 w 261682"/>
                <a:gd name="connsiteY74" fmla="*/ 164788 h 447424"/>
                <a:gd name="connsiteX75" fmla="*/ 170899 w 261682"/>
                <a:gd name="connsiteY75" fmla="*/ 170479 h 447424"/>
                <a:gd name="connsiteX76" fmla="*/ 178493 w 261682"/>
                <a:gd name="connsiteY76" fmla="*/ 172876 h 447424"/>
                <a:gd name="connsiteX77" fmla="*/ 177148 w 261682"/>
                <a:gd name="connsiteY77" fmla="*/ 178942 h 447424"/>
                <a:gd name="connsiteX78" fmla="*/ 184047 w 261682"/>
                <a:gd name="connsiteY78" fmla="*/ 175356 h 447424"/>
                <a:gd name="connsiteX79" fmla="*/ 186929 w 261682"/>
                <a:gd name="connsiteY79" fmla="*/ 183664 h 447424"/>
                <a:gd name="connsiteX80" fmla="*/ 189043 w 261682"/>
                <a:gd name="connsiteY80" fmla="*/ 190206 h 447424"/>
                <a:gd name="connsiteX81" fmla="*/ 194176 w 261682"/>
                <a:gd name="connsiteY81" fmla="*/ 179290 h 447424"/>
                <a:gd name="connsiteX82" fmla="*/ 199693 w 261682"/>
                <a:gd name="connsiteY82" fmla="*/ 180589 h 447424"/>
                <a:gd name="connsiteX83" fmla="*/ 196674 w 261682"/>
                <a:gd name="connsiteY83" fmla="*/ 191148 h 447424"/>
                <a:gd name="connsiteX84" fmla="*/ 210673 w 261682"/>
                <a:gd name="connsiteY84" fmla="*/ 184441 h 447424"/>
                <a:gd name="connsiteX85" fmla="*/ 208587 w 261682"/>
                <a:gd name="connsiteY85" fmla="*/ 191651 h 447424"/>
                <a:gd name="connsiteX86" fmla="*/ 196152 w 261682"/>
                <a:gd name="connsiteY86" fmla="*/ 198797 h 447424"/>
                <a:gd name="connsiteX87" fmla="*/ 205860 w 261682"/>
                <a:gd name="connsiteY87" fmla="*/ 198239 h 447424"/>
                <a:gd name="connsiteX88" fmla="*/ 208669 w 261682"/>
                <a:gd name="connsiteY88" fmla="*/ 195915 h 447424"/>
                <a:gd name="connsiteX89" fmla="*/ 210289 w 261682"/>
                <a:gd name="connsiteY89" fmla="*/ 202658 h 447424"/>
                <a:gd name="connsiteX90" fmla="*/ 213674 w 261682"/>
                <a:gd name="connsiteY90" fmla="*/ 200902 h 447424"/>
                <a:gd name="connsiteX91" fmla="*/ 213601 w 261682"/>
                <a:gd name="connsiteY91" fmla="*/ 208148 h 447424"/>
                <a:gd name="connsiteX92" fmla="*/ 216547 w 261682"/>
                <a:gd name="connsiteY92" fmla="*/ 205751 h 447424"/>
                <a:gd name="connsiteX93" fmla="*/ 220848 w 261682"/>
                <a:gd name="connsiteY93" fmla="*/ 207087 h 447424"/>
                <a:gd name="connsiteX94" fmla="*/ 219301 w 261682"/>
                <a:gd name="connsiteY94" fmla="*/ 199218 h 447424"/>
                <a:gd name="connsiteX95" fmla="*/ 224636 w 261682"/>
                <a:gd name="connsiteY95" fmla="*/ 199493 h 447424"/>
                <a:gd name="connsiteX96" fmla="*/ 225624 w 261682"/>
                <a:gd name="connsiteY96" fmla="*/ 210253 h 447424"/>
                <a:gd name="connsiteX97" fmla="*/ 233044 w 261682"/>
                <a:gd name="connsiteY97" fmla="*/ 204516 h 447424"/>
                <a:gd name="connsiteX98" fmla="*/ 231114 w 261682"/>
                <a:gd name="connsiteY98" fmla="*/ 214123 h 447424"/>
                <a:gd name="connsiteX99" fmla="*/ 234773 w 261682"/>
                <a:gd name="connsiteY99" fmla="*/ 222285 h 447424"/>
                <a:gd name="connsiteX100" fmla="*/ 239422 w 261682"/>
                <a:gd name="connsiteY100" fmla="*/ 223127 h 447424"/>
                <a:gd name="connsiteX101" fmla="*/ 242798 w 261682"/>
                <a:gd name="connsiteY101" fmla="*/ 219320 h 447424"/>
                <a:gd name="connsiteX102" fmla="*/ 242459 w 261682"/>
                <a:gd name="connsiteY102" fmla="*/ 230858 h 447424"/>
                <a:gd name="connsiteX103" fmla="*/ 238799 w 261682"/>
                <a:gd name="connsiteY103" fmla="*/ 239541 h 447424"/>
                <a:gd name="connsiteX104" fmla="*/ 228991 w 261682"/>
                <a:gd name="connsiteY104" fmla="*/ 258628 h 447424"/>
                <a:gd name="connsiteX105" fmla="*/ 188000 w 261682"/>
                <a:gd name="connsiteY105" fmla="*/ 271602 h 447424"/>
                <a:gd name="connsiteX106" fmla="*/ 206748 w 261682"/>
                <a:gd name="connsiteY106" fmla="*/ 272078 h 447424"/>
                <a:gd name="connsiteX107" fmla="*/ 214854 w 261682"/>
                <a:gd name="connsiteY107" fmla="*/ 273084 h 447424"/>
                <a:gd name="connsiteX108" fmla="*/ 235002 w 261682"/>
                <a:gd name="connsiteY108" fmla="*/ 273084 h 447424"/>
                <a:gd name="connsiteX109" fmla="*/ 256285 w 261682"/>
                <a:gd name="connsiteY109" fmla="*/ 273304 h 447424"/>
                <a:gd name="connsiteX110" fmla="*/ 256312 w 261682"/>
                <a:gd name="connsiteY110" fmla="*/ 273395 h 44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61682" h="447424">
                  <a:moveTo>
                    <a:pt x="256312" y="273395"/>
                  </a:moveTo>
                  <a:cubicBezTo>
                    <a:pt x="247107" y="330023"/>
                    <a:pt x="231480" y="387612"/>
                    <a:pt x="208193" y="447378"/>
                  </a:cubicBezTo>
                  <a:lnTo>
                    <a:pt x="208166" y="447378"/>
                  </a:lnTo>
                  <a:lnTo>
                    <a:pt x="686" y="447378"/>
                  </a:lnTo>
                  <a:lnTo>
                    <a:pt x="686" y="686"/>
                  </a:lnTo>
                  <a:lnTo>
                    <a:pt x="256037" y="686"/>
                  </a:lnTo>
                  <a:cubicBezTo>
                    <a:pt x="258160" y="15390"/>
                    <a:pt x="259578" y="26168"/>
                    <a:pt x="261088" y="40744"/>
                  </a:cubicBezTo>
                  <a:cubicBezTo>
                    <a:pt x="261088" y="40744"/>
                    <a:pt x="256715" y="42098"/>
                    <a:pt x="257126" y="45676"/>
                  </a:cubicBezTo>
                  <a:cubicBezTo>
                    <a:pt x="257584" y="49601"/>
                    <a:pt x="259313" y="50534"/>
                    <a:pt x="259313" y="50534"/>
                  </a:cubicBezTo>
                  <a:lnTo>
                    <a:pt x="257410" y="51440"/>
                  </a:lnTo>
                  <a:cubicBezTo>
                    <a:pt x="257410" y="51440"/>
                    <a:pt x="255305" y="48375"/>
                    <a:pt x="255296" y="48494"/>
                  </a:cubicBezTo>
                  <a:cubicBezTo>
                    <a:pt x="255296" y="45474"/>
                    <a:pt x="256568" y="40964"/>
                    <a:pt x="249660" y="42656"/>
                  </a:cubicBezTo>
                  <a:cubicBezTo>
                    <a:pt x="247272" y="47927"/>
                    <a:pt x="253466" y="49061"/>
                    <a:pt x="251847" y="52648"/>
                  </a:cubicBezTo>
                  <a:cubicBezTo>
                    <a:pt x="244518" y="53069"/>
                    <a:pt x="249660" y="47158"/>
                    <a:pt x="243841" y="50461"/>
                  </a:cubicBezTo>
                  <a:cubicBezTo>
                    <a:pt x="244225" y="48768"/>
                    <a:pt x="242999" y="44257"/>
                    <a:pt x="241160" y="44550"/>
                  </a:cubicBezTo>
                  <a:cubicBezTo>
                    <a:pt x="240364" y="47103"/>
                    <a:pt x="238424" y="51385"/>
                    <a:pt x="241297" y="53965"/>
                  </a:cubicBezTo>
                  <a:cubicBezTo>
                    <a:pt x="240391" y="54578"/>
                    <a:pt x="237683" y="54167"/>
                    <a:pt x="237052" y="53224"/>
                  </a:cubicBezTo>
                  <a:cubicBezTo>
                    <a:pt x="236201" y="51952"/>
                    <a:pt x="239010" y="49757"/>
                    <a:pt x="236750" y="45813"/>
                  </a:cubicBezTo>
                  <a:cubicBezTo>
                    <a:pt x="229997" y="48723"/>
                    <a:pt x="236265" y="55237"/>
                    <a:pt x="230684" y="57708"/>
                  </a:cubicBezTo>
                  <a:cubicBezTo>
                    <a:pt x="224562" y="56930"/>
                    <a:pt x="234234" y="51715"/>
                    <a:pt x="229339" y="47222"/>
                  </a:cubicBezTo>
                  <a:cubicBezTo>
                    <a:pt x="223858" y="48494"/>
                    <a:pt x="221726" y="54212"/>
                    <a:pt x="223968" y="57589"/>
                  </a:cubicBezTo>
                  <a:cubicBezTo>
                    <a:pt x="223849" y="60581"/>
                    <a:pt x="221515" y="62090"/>
                    <a:pt x="221122" y="64680"/>
                  </a:cubicBezTo>
                  <a:cubicBezTo>
                    <a:pt x="218368" y="64250"/>
                    <a:pt x="217197" y="63243"/>
                    <a:pt x="216877" y="62218"/>
                  </a:cubicBezTo>
                  <a:cubicBezTo>
                    <a:pt x="216529" y="60306"/>
                    <a:pt x="221881" y="59318"/>
                    <a:pt x="218295" y="55100"/>
                  </a:cubicBezTo>
                  <a:cubicBezTo>
                    <a:pt x="212457" y="56015"/>
                    <a:pt x="216328" y="65448"/>
                    <a:pt x="211679" y="60389"/>
                  </a:cubicBezTo>
                  <a:cubicBezTo>
                    <a:pt x="211185" y="58202"/>
                    <a:pt x="209694" y="56235"/>
                    <a:pt x="208559" y="55997"/>
                  </a:cubicBezTo>
                  <a:cubicBezTo>
                    <a:pt x="206336" y="57607"/>
                    <a:pt x="205293" y="60105"/>
                    <a:pt x="206729" y="62292"/>
                  </a:cubicBezTo>
                  <a:lnTo>
                    <a:pt x="209072" y="65384"/>
                  </a:lnTo>
                  <a:cubicBezTo>
                    <a:pt x="208770" y="65302"/>
                    <a:pt x="210078" y="67095"/>
                    <a:pt x="209776" y="67013"/>
                  </a:cubicBezTo>
                  <a:cubicBezTo>
                    <a:pt x="205906" y="63911"/>
                    <a:pt x="200736" y="61770"/>
                    <a:pt x="197461" y="65247"/>
                  </a:cubicBezTo>
                  <a:cubicBezTo>
                    <a:pt x="197882" y="68495"/>
                    <a:pt x="200700" y="68697"/>
                    <a:pt x="205128" y="69685"/>
                  </a:cubicBezTo>
                  <a:cubicBezTo>
                    <a:pt x="199529" y="70206"/>
                    <a:pt x="198476" y="72173"/>
                    <a:pt x="196646" y="73281"/>
                  </a:cubicBezTo>
                  <a:cubicBezTo>
                    <a:pt x="195997" y="69584"/>
                    <a:pt x="191669" y="69017"/>
                    <a:pt x="187606" y="68422"/>
                  </a:cubicBezTo>
                  <a:cubicBezTo>
                    <a:pt x="185356" y="68980"/>
                    <a:pt x="183873" y="67397"/>
                    <a:pt x="182821" y="68193"/>
                  </a:cubicBezTo>
                  <a:cubicBezTo>
                    <a:pt x="184523" y="72393"/>
                    <a:pt x="188622" y="75586"/>
                    <a:pt x="193590" y="76574"/>
                  </a:cubicBezTo>
                  <a:cubicBezTo>
                    <a:pt x="195832" y="76318"/>
                    <a:pt x="196125" y="76373"/>
                    <a:pt x="197671" y="75522"/>
                  </a:cubicBezTo>
                  <a:cubicBezTo>
                    <a:pt x="200672" y="76922"/>
                    <a:pt x="200316" y="77371"/>
                    <a:pt x="201102" y="79466"/>
                  </a:cubicBezTo>
                  <a:cubicBezTo>
                    <a:pt x="196747" y="81415"/>
                    <a:pt x="193234" y="78889"/>
                    <a:pt x="188887" y="80024"/>
                  </a:cubicBezTo>
                  <a:cubicBezTo>
                    <a:pt x="188897" y="80180"/>
                    <a:pt x="187744" y="80180"/>
                    <a:pt x="187689" y="79887"/>
                  </a:cubicBezTo>
                  <a:cubicBezTo>
                    <a:pt x="187753" y="79832"/>
                    <a:pt x="187186" y="78844"/>
                    <a:pt x="187241" y="78789"/>
                  </a:cubicBezTo>
                  <a:cubicBezTo>
                    <a:pt x="185365" y="75175"/>
                    <a:pt x="180305" y="76584"/>
                    <a:pt x="177633" y="77361"/>
                  </a:cubicBezTo>
                  <a:cubicBezTo>
                    <a:pt x="177240" y="80253"/>
                    <a:pt x="180159" y="82568"/>
                    <a:pt x="182556" y="83556"/>
                  </a:cubicBezTo>
                  <a:cubicBezTo>
                    <a:pt x="185795" y="84709"/>
                    <a:pt x="186856" y="83766"/>
                    <a:pt x="186856" y="83757"/>
                  </a:cubicBezTo>
                  <a:lnTo>
                    <a:pt x="188192" y="82558"/>
                  </a:lnTo>
                  <a:cubicBezTo>
                    <a:pt x="189601" y="87691"/>
                    <a:pt x="191431" y="87948"/>
                    <a:pt x="194185" y="90043"/>
                  </a:cubicBezTo>
                  <a:cubicBezTo>
                    <a:pt x="191175" y="91141"/>
                    <a:pt x="190059" y="92056"/>
                    <a:pt x="186271" y="91754"/>
                  </a:cubicBezTo>
                  <a:cubicBezTo>
                    <a:pt x="181998" y="85166"/>
                    <a:pt x="169197" y="82284"/>
                    <a:pt x="169682" y="85367"/>
                  </a:cubicBezTo>
                  <a:cubicBezTo>
                    <a:pt x="171512" y="92193"/>
                    <a:pt x="180973" y="93840"/>
                    <a:pt x="180973" y="93840"/>
                  </a:cubicBezTo>
                  <a:cubicBezTo>
                    <a:pt x="180973" y="93840"/>
                    <a:pt x="176023" y="95670"/>
                    <a:pt x="176865" y="97253"/>
                  </a:cubicBezTo>
                  <a:cubicBezTo>
                    <a:pt x="177697" y="98863"/>
                    <a:pt x="184184" y="99842"/>
                    <a:pt x="183270" y="102340"/>
                  </a:cubicBezTo>
                  <a:cubicBezTo>
                    <a:pt x="176508" y="99339"/>
                    <a:pt x="175209" y="100565"/>
                    <a:pt x="179802" y="106467"/>
                  </a:cubicBezTo>
                  <a:cubicBezTo>
                    <a:pt x="174120" y="106741"/>
                    <a:pt x="175392" y="100629"/>
                    <a:pt x="171796" y="99220"/>
                  </a:cubicBezTo>
                  <a:cubicBezTo>
                    <a:pt x="169197" y="101114"/>
                    <a:pt x="170744" y="105131"/>
                    <a:pt x="170744" y="105131"/>
                  </a:cubicBezTo>
                  <a:cubicBezTo>
                    <a:pt x="169435" y="104106"/>
                    <a:pt x="166031" y="98369"/>
                    <a:pt x="163213" y="99083"/>
                  </a:cubicBezTo>
                  <a:cubicBezTo>
                    <a:pt x="162298" y="99787"/>
                    <a:pt x="162298" y="102880"/>
                    <a:pt x="164540" y="104921"/>
                  </a:cubicBezTo>
                  <a:cubicBezTo>
                    <a:pt x="161804" y="105515"/>
                    <a:pt x="157403" y="105149"/>
                    <a:pt x="156735" y="108095"/>
                  </a:cubicBezTo>
                  <a:cubicBezTo>
                    <a:pt x="161182" y="111481"/>
                    <a:pt x="165885" y="111472"/>
                    <a:pt x="172857" y="110593"/>
                  </a:cubicBezTo>
                  <a:cubicBezTo>
                    <a:pt x="172857" y="110593"/>
                    <a:pt x="174129" y="110566"/>
                    <a:pt x="175456" y="110127"/>
                  </a:cubicBezTo>
                  <a:cubicBezTo>
                    <a:pt x="176782" y="109688"/>
                    <a:pt x="178759" y="111527"/>
                    <a:pt x="178759" y="111527"/>
                  </a:cubicBezTo>
                  <a:cubicBezTo>
                    <a:pt x="175328" y="112304"/>
                    <a:pt x="176782" y="113439"/>
                    <a:pt x="170039" y="114766"/>
                  </a:cubicBezTo>
                  <a:cubicBezTo>
                    <a:pt x="165610" y="116888"/>
                    <a:pt x="162134" y="119633"/>
                    <a:pt x="162134" y="124071"/>
                  </a:cubicBezTo>
                  <a:cubicBezTo>
                    <a:pt x="164879" y="125425"/>
                    <a:pt x="168218" y="126724"/>
                    <a:pt x="170039" y="124108"/>
                  </a:cubicBezTo>
                  <a:cubicBezTo>
                    <a:pt x="172985" y="119835"/>
                    <a:pt x="172198" y="123266"/>
                    <a:pt x="174257" y="123074"/>
                  </a:cubicBezTo>
                  <a:lnTo>
                    <a:pt x="176544" y="123797"/>
                  </a:lnTo>
                  <a:cubicBezTo>
                    <a:pt x="174687" y="128353"/>
                    <a:pt x="164320" y="128280"/>
                    <a:pt x="166370" y="131574"/>
                  </a:cubicBezTo>
                  <a:cubicBezTo>
                    <a:pt x="168346" y="134749"/>
                    <a:pt x="171512" y="138052"/>
                    <a:pt x="171512" y="138052"/>
                  </a:cubicBezTo>
                  <a:cubicBezTo>
                    <a:pt x="171512" y="138052"/>
                    <a:pt x="164220" y="134374"/>
                    <a:pt x="162152" y="137000"/>
                  </a:cubicBezTo>
                  <a:cubicBezTo>
                    <a:pt x="160230" y="139452"/>
                    <a:pt x="164540" y="143404"/>
                    <a:pt x="172198" y="145125"/>
                  </a:cubicBezTo>
                  <a:cubicBezTo>
                    <a:pt x="169591" y="146717"/>
                    <a:pt x="160395" y="145097"/>
                    <a:pt x="165958" y="150871"/>
                  </a:cubicBezTo>
                  <a:cubicBezTo>
                    <a:pt x="159343" y="153661"/>
                    <a:pt x="161502" y="155638"/>
                    <a:pt x="166855" y="154229"/>
                  </a:cubicBezTo>
                  <a:lnTo>
                    <a:pt x="169389" y="154503"/>
                  </a:lnTo>
                  <a:cubicBezTo>
                    <a:pt x="167816" y="155601"/>
                    <a:pt x="163085" y="157779"/>
                    <a:pt x="163479" y="159481"/>
                  </a:cubicBezTo>
                  <a:cubicBezTo>
                    <a:pt x="163753" y="161731"/>
                    <a:pt x="169097" y="158913"/>
                    <a:pt x="169947" y="160597"/>
                  </a:cubicBezTo>
                  <a:cubicBezTo>
                    <a:pt x="170323" y="163031"/>
                    <a:pt x="167367" y="164083"/>
                    <a:pt x="167111" y="164788"/>
                  </a:cubicBezTo>
                  <a:cubicBezTo>
                    <a:pt x="170899" y="167185"/>
                    <a:pt x="173122" y="161393"/>
                    <a:pt x="176526" y="164788"/>
                  </a:cubicBezTo>
                  <a:cubicBezTo>
                    <a:pt x="175218" y="167276"/>
                    <a:pt x="169728" y="166782"/>
                    <a:pt x="170899" y="170479"/>
                  </a:cubicBezTo>
                  <a:cubicBezTo>
                    <a:pt x="172994" y="172071"/>
                    <a:pt x="176398" y="171375"/>
                    <a:pt x="178493" y="172876"/>
                  </a:cubicBezTo>
                  <a:cubicBezTo>
                    <a:pt x="178493" y="172876"/>
                    <a:pt x="175703" y="178238"/>
                    <a:pt x="177148" y="178942"/>
                  </a:cubicBezTo>
                  <a:cubicBezTo>
                    <a:pt x="180168" y="180415"/>
                    <a:pt x="183004" y="175657"/>
                    <a:pt x="184047" y="175356"/>
                  </a:cubicBezTo>
                  <a:cubicBezTo>
                    <a:pt x="183270" y="181550"/>
                    <a:pt x="188494" y="179482"/>
                    <a:pt x="186929" y="183664"/>
                  </a:cubicBezTo>
                  <a:cubicBezTo>
                    <a:pt x="186865" y="185905"/>
                    <a:pt x="186719" y="189007"/>
                    <a:pt x="189043" y="190206"/>
                  </a:cubicBezTo>
                  <a:cubicBezTo>
                    <a:pt x="193828" y="188732"/>
                    <a:pt x="194286" y="184935"/>
                    <a:pt x="194176" y="179290"/>
                  </a:cubicBezTo>
                  <a:cubicBezTo>
                    <a:pt x="194139" y="177323"/>
                    <a:pt x="199693" y="180589"/>
                    <a:pt x="199693" y="180589"/>
                  </a:cubicBezTo>
                  <a:cubicBezTo>
                    <a:pt x="203070" y="183307"/>
                    <a:pt x="193966" y="185375"/>
                    <a:pt x="196674" y="191148"/>
                  </a:cubicBezTo>
                  <a:cubicBezTo>
                    <a:pt x="204378" y="192228"/>
                    <a:pt x="204378" y="185658"/>
                    <a:pt x="210673" y="184441"/>
                  </a:cubicBezTo>
                  <a:cubicBezTo>
                    <a:pt x="213418" y="186354"/>
                    <a:pt x="209502" y="189446"/>
                    <a:pt x="208587" y="191651"/>
                  </a:cubicBezTo>
                  <a:cubicBezTo>
                    <a:pt x="204662" y="193847"/>
                    <a:pt x="199885" y="191194"/>
                    <a:pt x="196152" y="198797"/>
                  </a:cubicBezTo>
                  <a:cubicBezTo>
                    <a:pt x="201496" y="200984"/>
                    <a:pt x="204049" y="199182"/>
                    <a:pt x="205860" y="198239"/>
                  </a:cubicBezTo>
                  <a:cubicBezTo>
                    <a:pt x="207562" y="197004"/>
                    <a:pt x="207361" y="196409"/>
                    <a:pt x="208669" y="195915"/>
                  </a:cubicBezTo>
                  <a:cubicBezTo>
                    <a:pt x="208797" y="198010"/>
                    <a:pt x="208276" y="201789"/>
                    <a:pt x="210289" y="202658"/>
                  </a:cubicBezTo>
                  <a:cubicBezTo>
                    <a:pt x="212045" y="202521"/>
                    <a:pt x="212201" y="201890"/>
                    <a:pt x="213674" y="200902"/>
                  </a:cubicBezTo>
                  <a:cubicBezTo>
                    <a:pt x="215220" y="202512"/>
                    <a:pt x="211204" y="206456"/>
                    <a:pt x="213601" y="208148"/>
                  </a:cubicBezTo>
                  <a:cubicBezTo>
                    <a:pt x="215861" y="207727"/>
                    <a:pt x="216547" y="205751"/>
                    <a:pt x="216547" y="205751"/>
                  </a:cubicBezTo>
                  <a:cubicBezTo>
                    <a:pt x="217920" y="207544"/>
                    <a:pt x="219448" y="207572"/>
                    <a:pt x="220848" y="207087"/>
                  </a:cubicBezTo>
                  <a:cubicBezTo>
                    <a:pt x="221616" y="205175"/>
                    <a:pt x="221790" y="200792"/>
                    <a:pt x="219301" y="199218"/>
                  </a:cubicBezTo>
                  <a:cubicBezTo>
                    <a:pt x="220482" y="197827"/>
                    <a:pt x="223373" y="200472"/>
                    <a:pt x="224636" y="199493"/>
                  </a:cubicBezTo>
                  <a:cubicBezTo>
                    <a:pt x="226996" y="202384"/>
                    <a:pt x="221689" y="207929"/>
                    <a:pt x="225624" y="210253"/>
                  </a:cubicBezTo>
                  <a:cubicBezTo>
                    <a:pt x="229421" y="209905"/>
                    <a:pt x="229247" y="206108"/>
                    <a:pt x="233044" y="204516"/>
                  </a:cubicBezTo>
                  <a:cubicBezTo>
                    <a:pt x="232385" y="208405"/>
                    <a:pt x="236869" y="211223"/>
                    <a:pt x="231114" y="214123"/>
                  </a:cubicBezTo>
                  <a:cubicBezTo>
                    <a:pt x="231114" y="217920"/>
                    <a:pt x="238177" y="216795"/>
                    <a:pt x="234773" y="222285"/>
                  </a:cubicBezTo>
                  <a:cubicBezTo>
                    <a:pt x="236082" y="224481"/>
                    <a:pt x="237848" y="223529"/>
                    <a:pt x="239422" y="223127"/>
                  </a:cubicBezTo>
                  <a:lnTo>
                    <a:pt x="242798" y="219320"/>
                  </a:lnTo>
                  <a:cubicBezTo>
                    <a:pt x="241883" y="222422"/>
                    <a:pt x="241544" y="227271"/>
                    <a:pt x="242459" y="230858"/>
                  </a:cubicBezTo>
                  <a:cubicBezTo>
                    <a:pt x="241288" y="233759"/>
                    <a:pt x="244070" y="237052"/>
                    <a:pt x="238799" y="239541"/>
                  </a:cubicBezTo>
                  <a:cubicBezTo>
                    <a:pt x="237363" y="246733"/>
                    <a:pt x="237363" y="254034"/>
                    <a:pt x="228991" y="258628"/>
                  </a:cubicBezTo>
                  <a:cubicBezTo>
                    <a:pt x="224270" y="267512"/>
                    <a:pt x="194542" y="262818"/>
                    <a:pt x="188000" y="271602"/>
                  </a:cubicBezTo>
                  <a:cubicBezTo>
                    <a:pt x="189574" y="273203"/>
                    <a:pt x="204790" y="272682"/>
                    <a:pt x="206748" y="272078"/>
                  </a:cubicBezTo>
                  <a:cubicBezTo>
                    <a:pt x="209621" y="270678"/>
                    <a:pt x="211844" y="273185"/>
                    <a:pt x="214854" y="273084"/>
                  </a:cubicBezTo>
                  <a:cubicBezTo>
                    <a:pt x="221525" y="273084"/>
                    <a:pt x="229512" y="270888"/>
                    <a:pt x="235002" y="273084"/>
                  </a:cubicBezTo>
                  <a:cubicBezTo>
                    <a:pt x="242752" y="273002"/>
                    <a:pt x="249303" y="273276"/>
                    <a:pt x="256285" y="273304"/>
                  </a:cubicBezTo>
                  <a:lnTo>
                    <a:pt x="256312" y="273395"/>
                  </a:lnTo>
                  <a:close/>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2" name="Freeform: Shape 19">
              <a:extLst>
                <a:ext uri="{FF2B5EF4-FFF2-40B4-BE49-F238E27FC236}">
                  <a16:creationId xmlns:a16="http://schemas.microsoft.com/office/drawing/2014/main" id="{5BB884EF-7E62-6F4E-9EBF-70B640297357}"/>
                </a:ext>
              </a:extLst>
            </p:cNvPr>
            <p:cNvSpPr/>
            <p:nvPr/>
          </p:nvSpPr>
          <p:spPr>
            <a:xfrm>
              <a:off x="11577290" y="6472094"/>
              <a:ext cx="84178" cy="81433"/>
            </a:xfrm>
            <a:custGeom>
              <a:avLst/>
              <a:gdLst>
                <a:gd name="connsiteX0" fmla="*/ 42244 w 84177"/>
                <a:gd name="connsiteY0" fmla="*/ 64826 h 81433"/>
                <a:gd name="connsiteX1" fmla="*/ 21712 w 84177"/>
                <a:gd name="connsiteY1" fmla="*/ 40469 h 81433"/>
                <a:gd name="connsiteX2" fmla="*/ 42244 w 84177"/>
                <a:gd name="connsiteY2" fmla="*/ 16982 h 81433"/>
                <a:gd name="connsiteX3" fmla="*/ 62474 w 84177"/>
                <a:gd name="connsiteY3" fmla="*/ 40469 h 81433"/>
                <a:gd name="connsiteX4" fmla="*/ 42244 w 84177"/>
                <a:gd name="connsiteY4" fmla="*/ 64826 h 81433"/>
                <a:gd name="connsiteX5" fmla="*/ 42244 w 84177"/>
                <a:gd name="connsiteY5" fmla="*/ 686 h 81433"/>
                <a:gd name="connsiteX6" fmla="*/ 686 w 84177"/>
                <a:gd name="connsiteY6" fmla="*/ 40469 h 81433"/>
                <a:gd name="connsiteX7" fmla="*/ 42244 w 84177"/>
                <a:gd name="connsiteY7" fmla="*/ 81131 h 81433"/>
                <a:gd name="connsiteX8" fmla="*/ 83491 w 84177"/>
                <a:gd name="connsiteY8" fmla="*/ 40469 h 81433"/>
                <a:gd name="connsiteX9" fmla="*/ 42244 w 84177"/>
                <a:gd name="connsiteY9" fmla="*/ 68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77" h="81433">
                  <a:moveTo>
                    <a:pt x="42244" y="64826"/>
                  </a:moveTo>
                  <a:cubicBezTo>
                    <a:pt x="29179" y="64826"/>
                    <a:pt x="21712" y="54432"/>
                    <a:pt x="21712" y="40469"/>
                  </a:cubicBezTo>
                  <a:cubicBezTo>
                    <a:pt x="21712" y="26351"/>
                    <a:pt x="28401" y="16982"/>
                    <a:pt x="42244" y="16982"/>
                  </a:cubicBezTo>
                  <a:cubicBezTo>
                    <a:pt x="55777" y="16982"/>
                    <a:pt x="62474" y="25601"/>
                    <a:pt x="62474" y="40469"/>
                  </a:cubicBezTo>
                  <a:cubicBezTo>
                    <a:pt x="62474" y="54276"/>
                    <a:pt x="55942" y="64826"/>
                    <a:pt x="42244" y="64826"/>
                  </a:cubicBezTo>
                  <a:moveTo>
                    <a:pt x="42244" y="686"/>
                  </a:moveTo>
                  <a:cubicBezTo>
                    <a:pt x="17503" y="686"/>
                    <a:pt x="686" y="16396"/>
                    <a:pt x="686" y="40469"/>
                  </a:cubicBezTo>
                  <a:cubicBezTo>
                    <a:pt x="686" y="64085"/>
                    <a:pt x="17815" y="81131"/>
                    <a:pt x="42244" y="81131"/>
                  </a:cubicBezTo>
                  <a:cubicBezTo>
                    <a:pt x="66985" y="81131"/>
                    <a:pt x="83491" y="62896"/>
                    <a:pt x="83491" y="40469"/>
                  </a:cubicBezTo>
                  <a:cubicBezTo>
                    <a:pt x="83491" y="16845"/>
                    <a:pt x="66839" y="686"/>
                    <a:pt x="42244" y="686"/>
                  </a:cubicBezTo>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3" name="Freeform: Shape 20">
              <a:extLst>
                <a:ext uri="{FF2B5EF4-FFF2-40B4-BE49-F238E27FC236}">
                  <a16:creationId xmlns:a16="http://schemas.microsoft.com/office/drawing/2014/main" id="{1A44A5F8-EE16-8441-BAFC-697A1316E0D4}"/>
                </a:ext>
              </a:extLst>
            </p:cNvPr>
            <p:cNvSpPr/>
            <p:nvPr/>
          </p:nvSpPr>
          <p:spPr>
            <a:xfrm>
              <a:off x="11671011" y="6472094"/>
              <a:ext cx="57643" cy="81433"/>
            </a:xfrm>
            <a:custGeom>
              <a:avLst/>
              <a:gdLst>
                <a:gd name="connsiteX0" fmla="*/ 49491 w 57643"/>
                <a:gd name="connsiteY0" fmla="*/ 17275 h 81433"/>
                <a:gd name="connsiteX1" fmla="*/ 35629 w 57643"/>
                <a:gd name="connsiteY1" fmla="*/ 15491 h 81433"/>
                <a:gd name="connsiteX2" fmla="*/ 21703 w 57643"/>
                <a:gd name="connsiteY2" fmla="*/ 21438 h 81433"/>
                <a:gd name="connsiteX3" fmla="*/ 38118 w 57643"/>
                <a:gd name="connsiteY3" fmla="*/ 34376 h 81433"/>
                <a:gd name="connsiteX4" fmla="*/ 57735 w 57643"/>
                <a:gd name="connsiteY4" fmla="*/ 58165 h 81433"/>
                <a:gd name="connsiteX5" fmla="*/ 24796 w 57643"/>
                <a:gd name="connsiteY5" fmla="*/ 81140 h 81433"/>
                <a:gd name="connsiteX6" fmla="*/ 2077 w 57643"/>
                <a:gd name="connsiteY6" fmla="*/ 77727 h 81433"/>
                <a:gd name="connsiteX7" fmla="*/ 2077 w 57643"/>
                <a:gd name="connsiteY7" fmla="*/ 61432 h 81433"/>
                <a:gd name="connsiteX8" fmla="*/ 25574 w 57643"/>
                <a:gd name="connsiteY8" fmla="*/ 66336 h 81433"/>
                <a:gd name="connsiteX9" fmla="*/ 36718 w 57643"/>
                <a:gd name="connsiteY9" fmla="*/ 58751 h 81433"/>
                <a:gd name="connsiteX10" fmla="*/ 20459 w 57643"/>
                <a:gd name="connsiteY10" fmla="*/ 45968 h 81433"/>
                <a:gd name="connsiteX11" fmla="*/ 686 w 57643"/>
                <a:gd name="connsiteY11" fmla="*/ 21429 h 81433"/>
                <a:gd name="connsiteX12" fmla="*/ 32070 w 57643"/>
                <a:gd name="connsiteY12" fmla="*/ 686 h 81433"/>
                <a:gd name="connsiteX13" fmla="*/ 49491 w 57643"/>
                <a:gd name="connsiteY13" fmla="*/ 1967 h 81433"/>
                <a:gd name="connsiteX14" fmla="*/ 49491 w 57643"/>
                <a:gd name="connsiteY14" fmla="*/ 17275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9491" y="17275"/>
                  </a:moveTo>
                  <a:cubicBezTo>
                    <a:pt x="44815" y="16534"/>
                    <a:pt x="40305" y="15491"/>
                    <a:pt x="35629" y="15491"/>
                  </a:cubicBezTo>
                  <a:cubicBezTo>
                    <a:pt x="27431" y="15491"/>
                    <a:pt x="21703" y="17421"/>
                    <a:pt x="21703" y="21438"/>
                  </a:cubicBezTo>
                  <a:cubicBezTo>
                    <a:pt x="21703" y="26049"/>
                    <a:pt x="29444" y="29764"/>
                    <a:pt x="38118" y="34376"/>
                  </a:cubicBezTo>
                  <a:cubicBezTo>
                    <a:pt x="46371" y="38841"/>
                    <a:pt x="57735" y="44779"/>
                    <a:pt x="57735" y="58165"/>
                  </a:cubicBezTo>
                  <a:cubicBezTo>
                    <a:pt x="57735" y="72860"/>
                    <a:pt x="44660" y="81140"/>
                    <a:pt x="24796" y="81140"/>
                  </a:cubicBezTo>
                  <a:cubicBezTo>
                    <a:pt x="15774" y="81140"/>
                    <a:pt x="9552" y="79365"/>
                    <a:pt x="2077" y="77727"/>
                  </a:cubicBezTo>
                  <a:lnTo>
                    <a:pt x="2077" y="61432"/>
                  </a:lnTo>
                  <a:cubicBezTo>
                    <a:pt x="7841" y="63216"/>
                    <a:pt x="17183" y="66336"/>
                    <a:pt x="25574" y="66336"/>
                  </a:cubicBezTo>
                  <a:cubicBezTo>
                    <a:pt x="31137" y="66336"/>
                    <a:pt x="36718" y="63801"/>
                    <a:pt x="36718" y="58751"/>
                  </a:cubicBezTo>
                  <a:cubicBezTo>
                    <a:pt x="36718" y="54130"/>
                    <a:pt x="30057" y="51312"/>
                    <a:pt x="20459" y="45968"/>
                  </a:cubicBezTo>
                  <a:cubicBezTo>
                    <a:pt x="11739" y="41650"/>
                    <a:pt x="686" y="32729"/>
                    <a:pt x="686" y="21429"/>
                  </a:cubicBezTo>
                  <a:cubicBezTo>
                    <a:pt x="686" y="8079"/>
                    <a:pt x="14072" y="686"/>
                    <a:pt x="32070" y="686"/>
                  </a:cubicBezTo>
                  <a:cubicBezTo>
                    <a:pt x="37962" y="686"/>
                    <a:pt x="43727" y="1281"/>
                    <a:pt x="49491" y="1967"/>
                  </a:cubicBezTo>
                  <a:lnTo>
                    <a:pt x="49491" y="17275"/>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4" name="Freeform: Shape 21">
              <a:extLst>
                <a:ext uri="{FF2B5EF4-FFF2-40B4-BE49-F238E27FC236}">
                  <a16:creationId xmlns:a16="http://schemas.microsoft.com/office/drawing/2014/main" id="{EB09333F-14A3-B740-8BC9-7F6169C54ECA}"/>
                </a:ext>
              </a:extLst>
            </p:cNvPr>
            <p:cNvSpPr/>
            <p:nvPr/>
          </p:nvSpPr>
          <p:spPr>
            <a:xfrm>
              <a:off x="11370524" y="6444196"/>
              <a:ext cx="30194" cy="107052"/>
            </a:xfrm>
            <a:custGeom>
              <a:avLst/>
              <a:gdLst>
                <a:gd name="connsiteX0" fmla="*/ 3029 w 30194"/>
                <a:gd name="connsiteY0" fmla="*/ 106458 h 107052"/>
                <a:gd name="connsiteX1" fmla="*/ 3806 w 30194"/>
                <a:gd name="connsiteY1" fmla="*/ 79127 h 107052"/>
                <a:gd name="connsiteX2" fmla="*/ 3806 w 30194"/>
                <a:gd name="connsiteY2" fmla="*/ 37825 h 107052"/>
                <a:gd name="connsiteX3" fmla="*/ 686 w 30194"/>
                <a:gd name="connsiteY3" fmla="*/ 686 h 107052"/>
                <a:gd name="connsiteX4" fmla="*/ 27971 w 30194"/>
                <a:gd name="connsiteY4" fmla="*/ 686 h 107052"/>
                <a:gd name="connsiteX5" fmla="*/ 27193 w 30194"/>
                <a:gd name="connsiteY5" fmla="*/ 30688 h 107052"/>
                <a:gd name="connsiteX6" fmla="*/ 27193 w 30194"/>
                <a:gd name="connsiteY6" fmla="*/ 69319 h 107052"/>
                <a:gd name="connsiteX7" fmla="*/ 30304 w 30194"/>
                <a:gd name="connsiteY7" fmla="*/ 106458 h 107052"/>
                <a:gd name="connsiteX8" fmla="*/ 3029 w 30194"/>
                <a:gd name="connsiteY8" fmla="*/ 106458 h 10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94" h="107052">
                  <a:moveTo>
                    <a:pt x="3029" y="106458"/>
                  </a:moveTo>
                  <a:cubicBezTo>
                    <a:pt x="3486" y="97848"/>
                    <a:pt x="3806" y="91159"/>
                    <a:pt x="3806" y="79127"/>
                  </a:cubicBezTo>
                  <a:lnTo>
                    <a:pt x="3806" y="37825"/>
                  </a:lnTo>
                  <a:cubicBezTo>
                    <a:pt x="3806" y="22975"/>
                    <a:pt x="2873" y="11684"/>
                    <a:pt x="686" y="686"/>
                  </a:cubicBezTo>
                  <a:lnTo>
                    <a:pt x="27971" y="686"/>
                  </a:lnTo>
                  <a:cubicBezTo>
                    <a:pt x="27971" y="8262"/>
                    <a:pt x="27193" y="18812"/>
                    <a:pt x="27193" y="30688"/>
                  </a:cubicBezTo>
                  <a:lnTo>
                    <a:pt x="27193" y="69319"/>
                  </a:lnTo>
                  <a:cubicBezTo>
                    <a:pt x="27193" y="80161"/>
                    <a:pt x="28895" y="96356"/>
                    <a:pt x="30304" y="106458"/>
                  </a:cubicBezTo>
                  <a:lnTo>
                    <a:pt x="3029" y="10645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7" name="Freeform: Shape 22">
              <a:extLst>
                <a:ext uri="{FF2B5EF4-FFF2-40B4-BE49-F238E27FC236}">
                  <a16:creationId xmlns:a16="http://schemas.microsoft.com/office/drawing/2014/main" id="{310AFC53-3109-B747-80F3-17021954FC87}"/>
                </a:ext>
              </a:extLst>
            </p:cNvPr>
            <p:cNvSpPr/>
            <p:nvPr/>
          </p:nvSpPr>
          <p:spPr>
            <a:xfrm>
              <a:off x="11415257" y="6472094"/>
              <a:ext cx="86923" cy="112542"/>
            </a:xfrm>
            <a:custGeom>
              <a:avLst/>
              <a:gdLst>
                <a:gd name="connsiteX0" fmla="*/ 45447 w 86922"/>
                <a:gd name="connsiteY0" fmla="*/ 64826 h 112542"/>
                <a:gd name="connsiteX1" fmla="*/ 24851 w 86922"/>
                <a:gd name="connsiteY1" fmla="*/ 42611 h 112542"/>
                <a:gd name="connsiteX2" fmla="*/ 44504 w 86922"/>
                <a:gd name="connsiteY2" fmla="*/ 16982 h 112542"/>
                <a:gd name="connsiteX3" fmla="*/ 65421 w 86922"/>
                <a:gd name="connsiteY3" fmla="*/ 42537 h 112542"/>
                <a:gd name="connsiteX4" fmla="*/ 45447 w 86922"/>
                <a:gd name="connsiteY4" fmla="*/ 64826 h 112542"/>
                <a:gd name="connsiteX5" fmla="*/ 49665 w 86922"/>
                <a:gd name="connsiteY5" fmla="*/ 686 h 112542"/>
                <a:gd name="connsiteX6" fmla="*/ 23295 w 86922"/>
                <a:gd name="connsiteY6" fmla="*/ 13432 h 112542"/>
                <a:gd name="connsiteX7" fmla="*/ 20486 w 86922"/>
                <a:gd name="connsiteY7" fmla="*/ 2626 h 112542"/>
                <a:gd name="connsiteX8" fmla="*/ 686 w 86922"/>
                <a:gd name="connsiteY8" fmla="*/ 4117 h 112542"/>
                <a:gd name="connsiteX9" fmla="*/ 5362 w 86922"/>
                <a:gd name="connsiteY9" fmla="*/ 42620 h 112542"/>
                <a:gd name="connsiteX10" fmla="*/ 5362 w 86922"/>
                <a:gd name="connsiteY10" fmla="*/ 73720 h 112542"/>
                <a:gd name="connsiteX11" fmla="*/ 2251 w 86922"/>
                <a:gd name="connsiteY11" fmla="*/ 112460 h 112542"/>
                <a:gd name="connsiteX12" fmla="*/ 27971 w 86922"/>
                <a:gd name="connsiteY12" fmla="*/ 110969 h 112542"/>
                <a:gd name="connsiteX13" fmla="*/ 26406 w 86922"/>
                <a:gd name="connsiteY13" fmla="*/ 82623 h 112542"/>
                <a:gd name="connsiteX14" fmla="*/ 26406 w 86922"/>
                <a:gd name="connsiteY14" fmla="*/ 73720 h 112542"/>
                <a:gd name="connsiteX15" fmla="*/ 50589 w 86922"/>
                <a:gd name="connsiteY15" fmla="*/ 81140 h 112542"/>
                <a:gd name="connsiteX16" fmla="*/ 86438 w 86922"/>
                <a:gd name="connsiteY16" fmla="*/ 42400 h 112542"/>
                <a:gd name="connsiteX17" fmla="*/ 49665 w 86922"/>
                <a:gd name="connsiteY17" fmla="*/ 686 h 1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922" h="112542">
                  <a:moveTo>
                    <a:pt x="45447" y="64826"/>
                  </a:moveTo>
                  <a:cubicBezTo>
                    <a:pt x="32344" y="64826"/>
                    <a:pt x="24851" y="57278"/>
                    <a:pt x="24851" y="42611"/>
                  </a:cubicBezTo>
                  <a:cubicBezTo>
                    <a:pt x="24851" y="27385"/>
                    <a:pt x="31246" y="16982"/>
                    <a:pt x="44504" y="16982"/>
                  </a:cubicBezTo>
                  <a:cubicBezTo>
                    <a:pt x="56838" y="16982"/>
                    <a:pt x="65421" y="27532"/>
                    <a:pt x="65421" y="42537"/>
                  </a:cubicBezTo>
                  <a:cubicBezTo>
                    <a:pt x="65421" y="55923"/>
                    <a:pt x="58714" y="64826"/>
                    <a:pt x="45447" y="64826"/>
                  </a:cubicBezTo>
                  <a:moveTo>
                    <a:pt x="49665" y="686"/>
                  </a:moveTo>
                  <a:cubicBezTo>
                    <a:pt x="34531" y="686"/>
                    <a:pt x="28291" y="7951"/>
                    <a:pt x="23295" y="13432"/>
                  </a:cubicBezTo>
                  <a:cubicBezTo>
                    <a:pt x="22216" y="9452"/>
                    <a:pt x="21731" y="6039"/>
                    <a:pt x="20486" y="2626"/>
                  </a:cubicBezTo>
                  <a:lnTo>
                    <a:pt x="686" y="4117"/>
                  </a:lnTo>
                  <a:cubicBezTo>
                    <a:pt x="3184" y="17156"/>
                    <a:pt x="5362" y="29298"/>
                    <a:pt x="5362" y="42620"/>
                  </a:cubicBezTo>
                  <a:lnTo>
                    <a:pt x="5362" y="73720"/>
                  </a:lnTo>
                  <a:cubicBezTo>
                    <a:pt x="5362" y="84700"/>
                    <a:pt x="3029" y="105332"/>
                    <a:pt x="2251" y="112460"/>
                  </a:cubicBezTo>
                  <a:lnTo>
                    <a:pt x="27971" y="110969"/>
                  </a:lnTo>
                  <a:cubicBezTo>
                    <a:pt x="26406" y="99559"/>
                    <a:pt x="26406" y="86786"/>
                    <a:pt x="26406" y="82623"/>
                  </a:cubicBezTo>
                  <a:lnTo>
                    <a:pt x="26406" y="73720"/>
                  </a:lnTo>
                  <a:cubicBezTo>
                    <a:pt x="32024" y="76986"/>
                    <a:pt x="37953" y="81140"/>
                    <a:pt x="50589" y="81140"/>
                  </a:cubicBezTo>
                  <a:cubicBezTo>
                    <a:pt x="71954" y="81140"/>
                    <a:pt x="86438" y="64835"/>
                    <a:pt x="86438" y="42400"/>
                  </a:cubicBezTo>
                  <a:cubicBezTo>
                    <a:pt x="86438" y="18034"/>
                    <a:pt x="71496" y="686"/>
                    <a:pt x="49665" y="686"/>
                  </a:cubicBezTo>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8" name="Freeform: Shape 23">
              <a:extLst>
                <a:ext uri="{FF2B5EF4-FFF2-40B4-BE49-F238E27FC236}">
                  <a16:creationId xmlns:a16="http://schemas.microsoft.com/office/drawing/2014/main" id="{688FBE76-8B41-D142-9659-DDAC4E713CD1}"/>
                </a:ext>
              </a:extLst>
            </p:cNvPr>
            <p:cNvSpPr/>
            <p:nvPr/>
          </p:nvSpPr>
          <p:spPr>
            <a:xfrm>
              <a:off x="11511348" y="6472094"/>
              <a:ext cx="57643" cy="81433"/>
            </a:xfrm>
            <a:custGeom>
              <a:avLst/>
              <a:gdLst>
                <a:gd name="connsiteX0" fmla="*/ 47817 w 57643"/>
                <a:gd name="connsiteY0" fmla="*/ 17046 h 81433"/>
                <a:gd name="connsiteX1" fmla="*/ 35647 w 57643"/>
                <a:gd name="connsiteY1" fmla="*/ 15481 h 81433"/>
                <a:gd name="connsiteX2" fmla="*/ 21712 w 57643"/>
                <a:gd name="connsiteY2" fmla="*/ 21429 h 81433"/>
                <a:gd name="connsiteX3" fmla="*/ 38127 w 57643"/>
                <a:gd name="connsiteY3" fmla="*/ 34367 h 81433"/>
                <a:gd name="connsiteX4" fmla="*/ 57753 w 57643"/>
                <a:gd name="connsiteY4" fmla="*/ 58156 h 81433"/>
                <a:gd name="connsiteX5" fmla="*/ 24805 w 57643"/>
                <a:gd name="connsiteY5" fmla="*/ 81131 h 81433"/>
                <a:gd name="connsiteX6" fmla="*/ 2086 w 57643"/>
                <a:gd name="connsiteY6" fmla="*/ 77727 h 81433"/>
                <a:gd name="connsiteX7" fmla="*/ 2086 w 57643"/>
                <a:gd name="connsiteY7" fmla="*/ 61432 h 81433"/>
                <a:gd name="connsiteX8" fmla="*/ 25583 w 57643"/>
                <a:gd name="connsiteY8" fmla="*/ 66336 h 81433"/>
                <a:gd name="connsiteX9" fmla="*/ 36727 w 57643"/>
                <a:gd name="connsiteY9" fmla="*/ 58751 h 81433"/>
                <a:gd name="connsiteX10" fmla="*/ 20468 w 57643"/>
                <a:gd name="connsiteY10" fmla="*/ 45968 h 81433"/>
                <a:gd name="connsiteX11" fmla="*/ 686 w 57643"/>
                <a:gd name="connsiteY11" fmla="*/ 21429 h 81433"/>
                <a:gd name="connsiteX12" fmla="*/ 32088 w 57643"/>
                <a:gd name="connsiteY12" fmla="*/ 686 h 81433"/>
                <a:gd name="connsiteX13" fmla="*/ 50836 w 57643"/>
                <a:gd name="connsiteY13" fmla="*/ 2242 h 81433"/>
                <a:gd name="connsiteX14" fmla="*/ 47817 w 57643"/>
                <a:gd name="connsiteY14" fmla="*/ 1704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7817" y="17046"/>
                  </a:moveTo>
                  <a:cubicBezTo>
                    <a:pt x="43141" y="16305"/>
                    <a:pt x="40314" y="15481"/>
                    <a:pt x="35647" y="15481"/>
                  </a:cubicBezTo>
                  <a:cubicBezTo>
                    <a:pt x="27440" y="15481"/>
                    <a:pt x="21712" y="17430"/>
                    <a:pt x="21712" y="21429"/>
                  </a:cubicBezTo>
                  <a:cubicBezTo>
                    <a:pt x="21712" y="26049"/>
                    <a:pt x="29462" y="29755"/>
                    <a:pt x="38127" y="34367"/>
                  </a:cubicBezTo>
                  <a:cubicBezTo>
                    <a:pt x="46380" y="38832"/>
                    <a:pt x="57753" y="44770"/>
                    <a:pt x="57753" y="58156"/>
                  </a:cubicBezTo>
                  <a:cubicBezTo>
                    <a:pt x="57753" y="72851"/>
                    <a:pt x="44669" y="81131"/>
                    <a:pt x="24805" y="81131"/>
                  </a:cubicBezTo>
                  <a:cubicBezTo>
                    <a:pt x="15783" y="81131"/>
                    <a:pt x="9562" y="79356"/>
                    <a:pt x="2086" y="77727"/>
                  </a:cubicBezTo>
                  <a:lnTo>
                    <a:pt x="2086" y="61432"/>
                  </a:lnTo>
                  <a:cubicBezTo>
                    <a:pt x="7851" y="63216"/>
                    <a:pt x="17202" y="66336"/>
                    <a:pt x="25583" y="66336"/>
                  </a:cubicBezTo>
                  <a:cubicBezTo>
                    <a:pt x="31155" y="66336"/>
                    <a:pt x="36727" y="63801"/>
                    <a:pt x="36727" y="58751"/>
                  </a:cubicBezTo>
                  <a:cubicBezTo>
                    <a:pt x="36727" y="54148"/>
                    <a:pt x="30066" y="51312"/>
                    <a:pt x="20468" y="45968"/>
                  </a:cubicBezTo>
                  <a:cubicBezTo>
                    <a:pt x="11748" y="41659"/>
                    <a:pt x="686" y="32729"/>
                    <a:pt x="686" y="21429"/>
                  </a:cubicBezTo>
                  <a:cubicBezTo>
                    <a:pt x="686" y="8079"/>
                    <a:pt x="14072" y="686"/>
                    <a:pt x="32088" y="686"/>
                  </a:cubicBezTo>
                  <a:cubicBezTo>
                    <a:pt x="37971" y="686"/>
                    <a:pt x="45063" y="1537"/>
                    <a:pt x="50836" y="2242"/>
                  </a:cubicBezTo>
                  <a:lnTo>
                    <a:pt x="47817" y="17046"/>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39" name="Text Placeholder 9">
            <a:extLst>
              <a:ext uri="{FF2B5EF4-FFF2-40B4-BE49-F238E27FC236}">
                <a16:creationId xmlns:a16="http://schemas.microsoft.com/office/drawing/2014/main" id="{B01E1E20-DD1B-CA4A-A264-0A2BB5BB2EC5}"/>
              </a:ext>
            </a:extLst>
          </p:cNvPr>
          <p:cNvSpPr>
            <a:spLocks noGrp="1"/>
          </p:cNvSpPr>
          <p:nvPr>
            <p:ph type="body" sz="quarter" idx="64" hasCustomPrompt="1"/>
          </p:nvPr>
        </p:nvSpPr>
        <p:spPr>
          <a:xfrm>
            <a:off x="6492656" y="1887312"/>
            <a:ext cx="5294376" cy="954107"/>
          </a:xfrm>
          <a:prstGeom prst="rect">
            <a:avLst/>
          </a:prstGeom>
        </p:spPr>
        <p:txBody>
          <a:bodyPr wrap="square" lIns="73152" rIns="73152" anchor="t" anchorCtr="0">
            <a:spAutoFit/>
          </a:bodyPr>
          <a:lstStyle>
            <a:lvl1pPr marL="0" marR="0" indent="0" algn="l" defTabSz="914400" rtl="0" eaLnBrk="1" fontAlgn="auto" latinLnBrk="0" hangingPunct="1">
              <a:lnSpc>
                <a:spcPct val="100000"/>
              </a:lnSpc>
              <a:spcBef>
                <a:spcPts val="0"/>
              </a:spcBef>
              <a:spcAft>
                <a:spcPts val="0"/>
              </a:spcAft>
              <a:buClr>
                <a:schemeClr val="bg1"/>
              </a:buClr>
              <a:buSzPct val="100000"/>
              <a:buFont typeface="Arial" panose="020B0604020202020204" pitchFamily="34" charset="0"/>
              <a:buNone/>
              <a:tabLst/>
              <a:defRPr sz="1400" i="0" cap="none">
                <a:solidFill>
                  <a:schemeClr val="bg1"/>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Tree>
    <p:extLst>
      <p:ext uri="{BB962C8B-B14F-4D97-AF65-F5344CB8AC3E}">
        <p14:creationId xmlns:p14="http://schemas.microsoft.com/office/powerpoint/2010/main" val="2350099369"/>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9">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6_2 Columns with titles and wayfinder">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2">
                    <a:lumMod val="75000"/>
                  </a:schemeClr>
                </a:solidFill>
              </a:defRPr>
            </a:lvl1pPr>
          </a:lstStyle>
          <a:p>
            <a:fld id="{D61AABEC-672F-4B68-B914-690DA978312C}" type="slidenum">
              <a:rPr lang="en-GB" smtClean="0"/>
              <a:pPr/>
              <a:t>‹#›</a:t>
            </a:fld>
            <a:r>
              <a:rPr lang="en-GB" dirty="0"/>
              <a:t> ‒ </a:t>
            </a:r>
          </a:p>
        </p:txBody>
      </p:sp>
      <p:sp>
        <p:nvSpPr>
          <p:cNvPr id="3" name="Titre 7">
            <a:extLst>
              <a:ext uri="{FF2B5EF4-FFF2-40B4-BE49-F238E27FC236}">
                <a16:creationId xmlns:a16="http://schemas.microsoft.com/office/drawing/2014/main" id="{D0D44773-96B3-BC46-A95C-3E66B52BBCC9}"/>
              </a:ext>
            </a:extLst>
          </p:cNvPr>
          <p:cNvSpPr>
            <a:spLocks noGrp="1"/>
          </p:cNvSpPr>
          <p:nvPr>
            <p:ph type="title" hasCustomPrompt="1"/>
          </p:nvPr>
        </p:nvSpPr>
        <p:spPr>
          <a:xfrm>
            <a:off x="404786" y="382816"/>
            <a:ext cx="11382428" cy="452432"/>
          </a:xfrm>
        </p:spPr>
        <p:txBody>
          <a:bodyPr/>
          <a:lstStyle>
            <a:lvl1pPr>
              <a:defRPr sz="2600" b="1" cap="none" spc="0">
                <a:solidFill>
                  <a:schemeClr val="tx1">
                    <a:lumMod val="65000"/>
                    <a:lumOff val="35000"/>
                  </a:schemeClr>
                </a:solidFill>
              </a:defRPr>
            </a:lvl1pPr>
          </a:lstStyle>
          <a:p>
            <a:r>
              <a:rPr lang="fr-FR" dirty="0" err="1"/>
              <a:t>Title</a:t>
            </a:r>
            <a:r>
              <a:rPr lang="fr-FR" dirty="0"/>
              <a:t> of the slide</a:t>
            </a:r>
          </a:p>
        </p:txBody>
      </p:sp>
      <p:sp>
        <p:nvSpPr>
          <p:cNvPr id="6" name="Text Placeholder 9">
            <a:extLst>
              <a:ext uri="{FF2B5EF4-FFF2-40B4-BE49-F238E27FC236}">
                <a16:creationId xmlns:a16="http://schemas.microsoft.com/office/drawing/2014/main" id="{3CB19B90-2D56-5E44-8EDC-D5E00E59A107}"/>
              </a:ext>
            </a:extLst>
          </p:cNvPr>
          <p:cNvSpPr>
            <a:spLocks noGrp="1"/>
          </p:cNvSpPr>
          <p:nvPr>
            <p:ph type="body" sz="quarter" idx="82" hasCustomPrompt="1"/>
          </p:nvPr>
        </p:nvSpPr>
        <p:spPr>
          <a:xfrm>
            <a:off x="6292820" y="4195676"/>
            <a:ext cx="1619033" cy="338554"/>
          </a:xfrm>
          <a:prstGeom prst="rect">
            <a:avLst/>
          </a:prstGeom>
          <a:noFill/>
        </p:spPr>
        <p:txBody>
          <a:bodyPr wrap="none" lIns="0" rIns="0" anchor="t" anchorCtr="0">
            <a:spAutoFit/>
          </a:bodyPr>
          <a:lstStyle>
            <a:lvl1pPr marL="0" indent="0" algn="l">
              <a:spcBef>
                <a:spcPts val="0"/>
              </a:spcBef>
              <a:spcAft>
                <a:spcPts val="0"/>
              </a:spcAft>
              <a:buClr>
                <a:schemeClr val="accent2"/>
              </a:buClr>
              <a:buSzPct val="100000"/>
              <a:buFont typeface="Arial" panose="020B0604020202020204" pitchFamily="34" charset="0"/>
              <a:buNone/>
              <a:defRPr sz="1600" b="1"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Moderator Name</a:t>
            </a:r>
            <a:endParaRPr lang="en-GB" dirty="0"/>
          </a:p>
        </p:txBody>
      </p:sp>
      <p:sp>
        <p:nvSpPr>
          <p:cNvPr id="7" name="Text Placeholder 9">
            <a:extLst>
              <a:ext uri="{FF2B5EF4-FFF2-40B4-BE49-F238E27FC236}">
                <a16:creationId xmlns:a16="http://schemas.microsoft.com/office/drawing/2014/main" id="{D2855758-2FF6-8646-8829-F40B8B188B2F}"/>
              </a:ext>
            </a:extLst>
          </p:cNvPr>
          <p:cNvSpPr>
            <a:spLocks noGrp="1"/>
          </p:cNvSpPr>
          <p:nvPr>
            <p:ph type="body" sz="quarter" idx="83" hasCustomPrompt="1"/>
          </p:nvPr>
        </p:nvSpPr>
        <p:spPr>
          <a:xfrm>
            <a:off x="6292818" y="4583838"/>
            <a:ext cx="2522595" cy="523220"/>
          </a:xfrm>
          <a:prstGeom prst="rect">
            <a:avLst/>
          </a:prstGeom>
          <a:noFill/>
        </p:spPr>
        <p:txBody>
          <a:bodyPr wrap="square" lIns="0" rIns="0" anchor="t" anchorCtr="0">
            <a:spAutoFit/>
          </a:bodyPr>
          <a:lstStyle>
            <a:lvl1pPr marL="0" indent="0" algn="l">
              <a:spcBef>
                <a:spcPts val="0"/>
              </a:spcBef>
              <a:spcAft>
                <a:spcPts val="0"/>
              </a:spcAft>
              <a:buClr>
                <a:schemeClr val="accent2"/>
              </a:buClr>
              <a:buSzPct val="100000"/>
              <a:buFont typeface="Arial" panose="020B0604020202020204" pitchFamily="34" charset="0"/>
              <a:buNone/>
              <a:defRPr sz="1400" b="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t>
            </a:r>
            <a:r>
              <a:rPr lang="en-US" dirty="0" err="1"/>
              <a:t>adipiscing</a:t>
            </a:r>
            <a:r>
              <a:rPr lang="en-US" dirty="0"/>
              <a:t> </a:t>
            </a:r>
            <a:r>
              <a:rPr lang="en-US" dirty="0" err="1"/>
              <a:t>elit</a:t>
            </a:r>
            <a:r>
              <a:rPr lang="en-US" dirty="0"/>
              <a:t>.</a:t>
            </a:r>
            <a:endParaRPr lang="en-GB" dirty="0"/>
          </a:p>
        </p:txBody>
      </p:sp>
      <p:sp>
        <p:nvSpPr>
          <p:cNvPr id="11" name="Text Placeholder 9">
            <a:extLst>
              <a:ext uri="{FF2B5EF4-FFF2-40B4-BE49-F238E27FC236}">
                <a16:creationId xmlns:a16="http://schemas.microsoft.com/office/drawing/2014/main" id="{65F04CC5-C997-2544-954A-D8844D1DB5F2}"/>
              </a:ext>
            </a:extLst>
          </p:cNvPr>
          <p:cNvSpPr>
            <a:spLocks noGrp="1"/>
          </p:cNvSpPr>
          <p:nvPr>
            <p:ph type="body" sz="quarter" idx="84" hasCustomPrompt="1"/>
          </p:nvPr>
        </p:nvSpPr>
        <p:spPr>
          <a:xfrm>
            <a:off x="9272615" y="4195676"/>
            <a:ext cx="1619033" cy="338554"/>
          </a:xfrm>
          <a:prstGeom prst="rect">
            <a:avLst/>
          </a:prstGeom>
          <a:noFill/>
        </p:spPr>
        <p:txBody>
          <a:bodyPr wrap="none" lIns="0" rIns="0" anchor="t" anchorCtr="0">
            <a:spAutoFit/>
          </a:bodyPr>
          <a:lstStyle>
            <a:lvl1pPr marL="0" indent="0" algn="l">
              <a:spcBef>
                <a:spcPts val="0"/>
              </a:spcBef>
              <a:spcAft>
                <a:spcPts val="0"/>
              </a:spcAft>
              <a:buClr>
                <a:schemeClr val="accent2"/>
              </a:buClr>
              <a:buSzPct val="100000"/>
              <a:buFont typeface="Arial" panose="020B0604020202020204" pitchFamily="34" charset="0"/>
              <a:buNone/>
              <a:defRPr sz="1600" b="1"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Moderator Name</a:t>
            </a:r>
            <a:endParaRPr lang="en-GB" dirty="0"/>
          </a:p>
        </p:txBody>
      </p:sp>
      <p:sp>
        <p:nvSpPr>
          <p:cNvPr id="12" name="Text Placeholder 9">
            <a:extLst>
              <a:ext uri="{FF2B5EF4-FFF2-40B4-BE49-F238E27FC236}">
                <a16:creationId xmlns:a16="http://schemas.microsoft.com/office/drawing/2014/main" id="{FE7C12FC-B473-394D-8857-B8CCC0AAD114}"/>
              </a:ext>
            </a:extLst>
          </p:cNvPr>
          <p:cNvSpPr>
            <a:spLocks noGrp="1"/>
          </p:cNvSpPr>
          <p:nvPr>
            <p:ph type="body" sz="quarter" idx="85" hasCustomPrompt="1"/>
          </p:nvPr>
        </p:nvSpPr>
        <p:spPr>
          <a:xfrm>
            <a:off x="9272615" y="4583838"/>
            <a:ext cx="2514599" cy="523220"/>
          </a:xfrm>
          <a:prstGeom prst="rect">
            <a:avLst/>
          </a:prstGeom>
          <a:noFill/>
        </p:spPr>
        <p:txBody>
          <a:bodyPr wrap="square" lIns="0" rIns="0" anchor="t" anchorCtr="0">
            <a:spAutoFit/>
          </a:bodyPr>
          <a:lstStyle>
            <a:lvl1pPr marL="0" indent="0" algn="l">
              <a:spcBef>
                <a:spcPts val="0"/>
              </a:spcBef>
              <a:spcAft>
                <a:spcPts val="0"/>
              </a:spcAft>
              <a:buClr>
                <a:schemeClr val="accent2"/>
              </a:buClr>
              <a:buSzPct val="100000"/>
              <a:buFont typeface="Arial" panose="020B0604020202020204" pitchFamily="34" charset="0"/>
              <a:buNone/>
              <a:defRPr sz="1400" b="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t>
            </a:r>
            <a:r>
              <a:rPr lang="en-US" dirty="0" err="1"/>
              <a:t>adipiscing</a:t>
            </a:r>
            <a:r>
              <a:rPr lang="en-US" dirty="0"/>
              <a:t> </a:t>
            </a:r>
            <a:r>
              <a:rPr lang="en-US" dirty="0" err="1"/>
              <a:t>elit</a:t>
            </a:r>
            <a:r>
              <a:rPr lang="en-US" dirty="0"/>
              <a:t>.</a:t>
            </a:r>
            <a:endParaRPr lang="en-GB" dirty="0"/>
          </a:p>
        </p:txBody>
      </p:sp>
      <p:sp>
        <p:nvSpPr>
          <p:cNvPr id="14" name="Text Placeholder 9">
            <a:extLst>
              <a:ext uri="{FF2B5EF4-FFF2-40B4-BE49-F238E27FC236}">
                <a16:creationId xmlns:a16="http://schemas.microsoft.com/office/drawing/2014/main" id="{C87A9548-10F0-BC4E-9D31-89BA9850D229}"/>
              </a:ext>
            </a:extLst>
          </p:cNvPr>
          <p:cNvSpPr>
            <a:spLocks noGrp="1"/>
          </p:cNvSpPr>
          <p:nvPr>
            <p:ph type="body" sz="quarter" idx="86" hasCustomPrompt="1"/>
          </p:nvPr>
        </p:nvSpPr>
        <p:spPr>
          <a:xfrm>
            <a:off x="6758015" y="2242781"/>
            <a:ext cx="4572000" cy="954107"/>
          </a:xfrm>
          <a:prstGeom prst="rect">
            <a:avLst/>
          </a:prstGeom>
          <a:noFill/>
        </p:spPr>
        <p:txBody>
          <a:bodyPr wrap="square" lIns="0" rIns="0" anchor="ctr" anchorCtr="0">
            <a:spAutoFit/>
          </a:bodyPr>
          <a:lstStyle>
            <a:lvl1pPr marL="0" indent="0" algn="l">
              <a:spcBef>
                <a:spcPts val="0"/>
              </a:spcBef>
              <a:spcAft>
                <a:spcPts val="0"/>
              </a:spcAft>
              <a:buClr>
                <a:schemeClr val="accent2"/>
              </a:buClr>
              <a:buSzPct val="100000"/>
              <a:buFont typeface="Arial" panose="020B0604020202020204" pitchFamily="34" charset="0"/>
              <a:buNone/>
              <a:defRPr sz="1400" b="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21" name="Text Placeholder 9">
            <a:extLst>
              <a:ext uri="{FF2B5EF4-FFF2-40B4-BE49-F238E27FC236}">
                <a16:creationId xmlns:a16="http://schemas.microsoft.com/office/drawing/2014/main" id="{7EE76D36-54CA-1643-804F-48E9C18B78DC}"/>
              </a:ext>
            </a:extLst>
          </p:cNvPr>
          <p:cNvSpPr>
            <a:spLocks noGrp="1"/>
          </p:cNvSpPr>
          <p:nvPr>
            <p:ph type="body" sz="quarter" idx="87" hasCustomPrompt="1"/>
          </p:nvPr>
        </p:nvSpPr>
        <p:spPr>
          <a:xfrm>
            <a:off x="404787" y="5707576"/>
            <a:ext cx="5349240" cy="246221"/>
          </a:xfrm>
          <a:prstGeom prst="rect">
            <a:avLst/>
          </a:prstGeom>
          <a:noFill/>
        </p:spPr>
        <p:txBody>
          <a:bodyPr wrap="square" lIns="0" rIns="0" anchor="t" anchorCtr="0">
            <a:spAutoFit/>
          </a:bodyPr>
          <a:lstStyle>
            <a:lvl1pPr marL="0" indent="0" algn="r">
              <a:spcBef>
                <a:spcPts val="0"/>
              </a:spcBef>
              <a:spcAft>
                <a:spcPts val="0"/>
              </a:spcAft>
              <a:buClr>
                <a:schemeClr val="accent2"/>
              </a:buClr>
              <a:buSzPct val="100000"/>
              <a:buFont typeface="Arial" panose="020B0604020202020204" pitchFamily="34" charset="0"/>
              <a:buNone/>
              <a:defRPr sz="1000" b="0" i="1"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To open documents double click on the link in “normal” mode.</a:t>
            </a:r>
            <a:endParaRPr lang="en-GB" dirty="0"/>
          </a:p>
        </p:txBody>
      </p:sp>
    </p:spTree>
    <p:extLst>
      <p:ext uri="{BB962C8B-B14F-4D97-AF65-F5344CB8AC3E}">
        <p14:creationId xmlns:p14="http://schemas.microsoft.com/office/powerpoint/2010/main" val="3471660662"/>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7735C07-2264-401E-9223-98C1CA429B7F}"/>
              </a:ext>
            </a:extLst>
          </p:cNvPr>
          <p:cNvSpPr>
            <a:spLocks noGrp="1"/>
          </p:cNvSpPr>
          <p:nvPr>
            <p:ph type="body" sz="quarter" idx="15" hasCustomPrompt="1"/>
          </p:nvPr>
        </p:nvSpPr>
        <p:spPr>
          <a:xfrm>
            <a:off x="407987" y="846000"/>
            <a:ext cx="11376023" cy="349702"/>
          </a:xfrm>
          <a:noFill/>
        </p:spPr>
        <p:txBody>
          <a:bodyPr wrap="square" lIns="0" tIns="36000" rIns="0" bIns="36000" anchor="b">
            <a:noAutofit/>
          </a:bodyPr>
          <a:lstStyle>
            <a:lvl1pPr marL="0" indent="0">
              <a:spcBef>
                <a:spcPts val="0"/>
              </a:spcBef>
              <a:buNone/>
              <a:defRPr sz="1800">
                <a:solidFill>
                  <a:schemeClr val="tx2"/>
                </a:solidFill>
              </a:defRPr>
            </a:lvl1pPr>
          </a:lstStyle>
          <a:p>
            <a:pPr lvl="0"/>
            <a:r>
              <a:rPr lang="en-US"/>
              <a:t>Subtitle of the slide – One line</a:t>
            </a:r>
          </a:p>
        </p:txBody>
      </p:sp>
      <p:sp>
        <p:nvSpPr>
          <p:cNvPr id="12" name="Slide Number Placeholder 11">
            <a:extLst>
              <a:ext uri="{FF2B5EF4-FFF2-40B4-BE49-F238E27FC236}">
                <a16:creationId xmlns:a16="http://schemas.microsoft.com/office/drawing/2014/main" id="{73C69CB8-664A-417E-8F0C-5E682496DFF5}"/>
              </a:ext>
            </a:extLst>
          </p:cNvPr>
          <p:cNvSpPr>
            <a:spLocks noGrp="1"/>
          </p:cNvSpPr>
          <p:nvPr>
            <p:ph type="sldNum" sz="quarter" idx="18"/>
          </p:nvPr>
        </p:nvSpPr>
        <p:spPr/>
        <p:txBody>
          <a:bodyPr/>
          <a:lstStyle/>
          <a:p>
            <a:fld id="{D61AABEC-672F-4B68-B914-690DA978312C}" type="slidenum">
              <a:rPr lang="en-US" smtClean="0"/>
              <a:pPr/>
              <a:t>‹#›</a:t>
            </a:fld>
            <a:r>
              <a:rPr lang="en-US"/>
              <a:t> </a:t>
            </a:r>
          </a:p>
        </p:txBody>
      </p:sp>
      <p:sp>
        <p:nvSpPr>
          <p:cNvPr id="2" name="Title 1">
            <a:extLst>
              <a:ext uri="{FF2B5EF4-FFF2-40B4-BE49-F238E27FC236}">
                <a16:creationId xmlns:a16="http://schemas.microsoft.com/office/drawing/2014/main" id="{F880F3A8-E255-439C-855F-3431D2A9AD1D}"/>
              </a:ext>
            </a:extLst>
          </p:cNvPr>
          <p:cNvSpPr>
            <a:spLocks noGrp="1"/>
          </p:cNvSpPr>
          <p:nvPr>
            <p:ph type="title" hasCustomPrompt="1"/>
          </p:nvPr>
        </p:nvSpPr>
        <p:spPr/>
        <p:txBody>
          <a:bodyPr/>
          <a:lstStyle>
            <a:lvl1pPr>
              <a:defRPr/>
            </a:lvl1pPr>
          </a:lstStyle>
          <a:p>
            <a:r>
              <a:rPr lang="en-US"/>
              <a:t>TITLE OF THE SLIDE – one line</a:t>
            </a:r>
          </a:p>
        </p:txBody>
      </p:sp>
    </p:spTree>
    <p:extLst>
      <p:ext uri="{BB962C8B-B14F-4D97-AF65-F5344CB8AC3E}">
        <p14:creationId xmlns:p14="http://schemas.microsoft.com/office/powerpoint/2010/main" val="2491259451"/>
      </p:ext>
    </p:extLst>
  </p:cSld>
  <p:clrMapOvr>
    <a:masterClrMapping/>
  </p:clrMapOvr>
  <p:extLst>
    <p:ext uri="{DCECCB84-F9BA-43D5-87BE-67443E8EF086}">
      <p15:sldGuideLst xmlns:p15="http://schemas.microsoft.com/office/powerpoint/2012/main">
        <p15:guide id="5" orient="horz" pos="754">
          <p15:clr>
            <a:srgbClr val="FBAE40"/>
          </p15:clr>
        </p15:guide>
        <p15:guide id="8" orient="horz" pos="3725">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End">
    <p:bg>
      <p:bgPr>
        <a:gradFill>
          <a:gsLst>
            <a:gs pos="0">
              <a:schemeClr val="bg2"/>
            </a:gs>
            <a:gs pos="100000">
              <a:schemeClr val="bg2">
                <a:lumMod val="50000"/>
              </a:schemeClr>
            </a:gs>
          </a:gsLst>
          <a:lin ang="2700000" scaled="0"/>
        </a:gra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8866C9DA-1390-4B1C-A5FA-DA3341B9216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9"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8866C9DA-1390-4B1C-A5FA-DA3341B9216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9" name="Forme libre : forme 28">
            <a:extLst>
              <a:ext uri="{FF2B5EF4-FFF2-40B4-BE49-F238E27FC236}">
                <a16:creationId xmlns:a16="http://schemas.microsoft.com/office/drawing/2014/main" id="{7F299C1D-1251-47CF-8DC0-0B896E12FCE0}"/>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Forme libre : forme 30">
            <a:extLst>
              <a:ext uri="{FF2B5EF4-FFF2-40B4-BE49-F238E27FC236}">
                <a16:creationId xmlns:a16="http://schemas.microsoft.com/office/drawing/2014/main" id="{C687F725-9BAA-4FDE-BF5B-B39EF6EA033C}"/>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0" name="Group 9">
            <a:extLst>
              <a:ext uri="{FF2B5EF4-FFF2-40B4-BE49-F238E27FC236}">
                <a16:creationId xmlns:a16="http://schemas.microsoft.com/office/drawing/2014/main" id="{AFA7953B-6D7D-E044-ABF6-08F853D93952}"/>
              </a:ext>
            </a:extLst>
          </p:cNvPr>
          <p:cNvGrpSpPr/>
          <p:nvPr userDrawn="1"/>
        </p:nvGrpSpPr>
        <p:grpSpPr>
          <a:xfrm>
            <a:off x="10452575" y="5265738"/>
            <a:ext cx="1044025" cy="952500"/>
            <a:chOff x="11309880" y="6178130"/>
            <a:chExt cx="490427" cy="447433"/>
          </a:xfrm>
        </p:grpSpPr>
        <p:sp>
          <p:nvSpPr>
            <p:cNvPr id="11" name="Freeform: Shape 6">
              <a:extLst>
                <a:ext uri="{FF2B5EF4-FFF2-40B4-BE49-F238E27FC236}">
                  <a16:creationId xmlns:a16="http://schemas.microsoft.com/office/drawing/2014/main" id="{DE5A3DB9-9BCB-0A47-BE00-B9C34E2A08EF}"/>
                </a:ext>
              </a:extLst>
            </p:cNvPr>
            <p:cNvSpPr/>
            <p:nvPr/>
          </p:nvSpPr>
          <p:spPr>
            <a:xfrm>
              <a:off x="11309880" y="6178130"/>
              <a:ext cx="490427" cy="447424"/>
            </a:xfrm>
            <a:custGeom>
              <a:avLst/>
              <a:gdLst>
                <a:gd name="connsiteX0" fmla="*/ 686 w 490426"/>
                <a:gd name="connsiteY0" fmla="*/ 447378 h 447424"/>
                <a:gd name="connsiteX1" fmla="*/ 686 w 490426"/>
                <a:gd name="connsiteY1" fmla="*/ 686 h 447424"/>
                <a:gd name="connsiteX2" fmla="*/ 479355 w 490426"/>
                <a:gd name="connsiteY2" fmla="*/ 686 h 447424"/>
                <a:gd name="connsiteX3" fmla="*/ 431511 w 490426"/>
                <a:gd name="connsiteY3" fmla="*/ 447378 h 447424"/>
                <a:gd name="connsiteX4" fmla="*/ 686 w 490426"/>
                <a:gd name="connsiteY4" fmla="*/ 447378 h 447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26" h="447424">
                  <a:moveTo>
                    <a:pt x="686" y="447378"/>
                  </a:moveTo>
                  <a:lnTo>
                    <a:pt x="686" y="686"/>
                  </a:lnTo>
                  <a:lnTo>
                    <a:pt x="479355" y="686"/>
                  </a:lnTo>
                  <a:cubicBezTo>
                    <a:pt x="500885" y="149663"/>
                    <a:pt x="492440" y="291009"/>
                    <a:pt x="431511" y="447378"/>
                  </a:cubicBezTo>
                  <a:lnTo>
                    <a:pt x="686" y="447378"/>
                  </a:lnTo>
                  <a:close/>
                </a:path>
              </a:pathLst>
            </a:custGeom>
            <a:solidFill>
              <a:srgbClr val="009D9C"/>
            </a:solidFill>
            <a:ln w="9525" cap="flat">
              <a:noFill/>
              <a:prstDash val="solid"/>
              <a:miter/>
            </a:ln>
          </p:spPr>
          <p:txBody>
            <a:bodyPr rtlCol="0" anchor="ctr"/>
            <a:lstStyle/>
            <a:p>
              <a:endParaRPr lang="en-US"/>
            </a:p>
          </p:txBody>
        </p:sp>
        <p:sp>
          <p:nvSpPr>
            <p:cNvPr id="12" name="Freeform: Shape 8">
              <a:extLst>
                <a:ext uri="{FF2B5EF4-FFF2-40B4-BE49-F238E27FC236}">
                  <a16:creationId xmlns:a16="http://schemas.microsoft.com/office/drawing/2014/main" id="{DB7F77B0-41D7-1942-8CA8-8B63764D730E}"/>
                </a:ext>
              </a:extLst>
            </p:cNvPr>
            <p:cNvSpPr/>
            <p:nvPr/>
          </p:nvSpPr>
          <p:spPr>
            <a:xfrm>
              <a:off x="11502079" y="6341710"/>
              <a:ext cx="10980" cy="8235"/>
            </a:xfrm>
            <a:custGeom>
              <a:avLst/>
              <a:gdLst>
                <a:gd name="connsiteX0" fmla="*/ 2708 w 10979"/>
                <a:gd name="connsiteY0" fmla="*/ 5920 h 8234"/>
                <a:gd name="connsiteX1" fmla="*/ 686 w 10979"/>
                <a:gd name="connsiteY1" fmla="*/ 7640 h 8234"/>
                <a:gd name="connsiteX2" fmla="*/ 10943 w 10979"/>
                <a:gd name="connsiteY2" fmla="*/ 3532 h 8234"/>
                <a:gd name="connsiteX3" fmla="*/ 11172 w 10979"/>
                <a:gd name="connsiteY3" fmla="*/ 686 h 8234"/>
                <a:gd name="connsiteX4" fmla="*/ 2708 w 10979"/>
                <a:gd name="connsiteY4" fmla="*/ 5920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8234">
                  <a:moveTo>
                    <a:pt x="2708" y="5920"/>
                  </a:moveTo>
                  <a:lnTo>
                    <a:pt x="686" y="7640"/>
                  </a:lnTo>
                  <a:cubicBezTo>
                    <a:pt x="5133" y="9241"/>
                    <a:pt x="9973" y="6167"/>
                    <a:pt x="10943" y="3532"/>
                  </a:cubicBezTo>
                  <a:lnTo>
                    <a:pt x="11172" y="686"/>
                  </a:lnTo>
                  <a:cubicBezTo>
                    <a:pt x="7640" y="1482"/>
                    <a:pt x="4154" y="3221"/>
                    <a:pt x="2708" y="5920"/>
                  </a:cubicBezTo>
                </a:path>
              </a:pathLst>
            </a:custGeom>
            <a:solidFill>
              <a:srgbClr val="2F469C"/>
            </a:solidFill>
            <a:ln w="9525" cap="flat">
              <a:noFill/>
              <a:prstDash val="solid"/>
              <a:miter/>
            </a:ln>
          </p:spPr>
          <p:txBody>
            <a:bodyPr rtlCol="0" anchor="ctr"/>
            <a:lstStyle/>
            <a:p>
              <a:endParaRPr lang="en-US"/>
            </a:p>
          </p:txBody>
        </p:sp>
        <p:sp>
          <p:nvSpPr>
            <p:cNvPr id="13" name="Freeform: Shape 11">
              <a:extLst>
                <a:ext uri="{FF2B5EF4-FFF2-40B4-BE49-F238E27FC236}">
                  <a16:creationId xmlns:a16="http://schemas.microsoft.com/office/drawing/2014/main" id="{3E908ED2-192C-104A-9169-2C1E2E496AD4}"/>
                </a:ext>
              </a:extLst>
            </p:cNvPr>
            <p:cNvSpPr/>
            <p:nvPr/>
          </p:nvSpPr>
          <p:spPr>
            <a:xfrm>
              <a:off x="11524752" y="6360604"/>
              <a:ext cx="9150" cy="9150"/>
            </a:xfrm>
            <a:custGeom>
              <a:avLst/>
              <a:gdLst>
                <a:gd name="connsiteX0" fmla="*/ 4200 w 9149"/>
                <a:gd name="connsiteY0" fmla="*/ 906 h 9149"/>
                <a:gd name="connsiteX1" fmla="*/ 686 w 9149"/>
                <a:gd name="connsiteY1" fmla="*/ 686 h 9149"/>
                <a:gd name="connsiteX2" fmla="*/ 4950 w 9149"/>
                <a:gd name="connsiteY2" fmla="*/ 8281 h 9149"/>
                <a:gd name="connsiteX3" fmla="*/ 7576 w 9149"/>
                <a:gd name="connsiteY3" fmla="*/ 8866 h 9149"/>
                <a:gd name="connsiteX4" fmla="*/ 4200 w 9149"/>
                <a:gd name="connsiteY4" fmla="*/ 906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9" h="9149">
                  <a:moveTo>
                    <a:pt x="4200" y="906"/>
                  </a:moveTo>
                  <a:lnTo>
                    <a:pt x="686" y="686"/>
                  </a:lnTo>
                  <a:cubicBezTo>
                    <a:pt x="695" y="3779"/>
                    <a:pt x="1674" y="6286"/>
                    <a:pt x="4950" y="8281"/>
                  </a:cubicBezTo>
                  <a:lnTo>
                    <a:pt x="7576" y="8866"/>
                  </a:lnTo>
                  <a:cubicBezTo>
                    <a:pt x="11172" y="5792"/>
                    <a:pt x="6377" y="2653"/>
                    <a:pt x="4200" y="906"/>
                  </a:cubicBezTo>
                </a:path>
              </a:pathLst>
            </a:custGeom>
            <a:solidFill>
              <a:srgbClr val="2F469C"/>
            </a:solidFill>
            <a:ln w="9525" cap="flat">
              <a:noFill/>
              <a:prstDash val="solid"/>
              <a:miter/>
            </a:ln>
          </p:spPr>
          <p:txBody>
            <a:bodyPr rtlCol="0" anchor="ctr"/>
            <a:lstStyle/>
            <a:p>
              <a:endParaRPr lang="en-US"/>
            </a:p>
          </p:txBody>
        </p:sp>
        <p:sp>
          <p:nvSpPr>
            <p:cNvPr id="14" name="Freeform: Shape 12">
              <a:extLst>
                <a:ext uri="{FF2B5EF4-FFF2-40B4-BE49-F238E27FC236}">
                  <a16:creationId xmlns:a16="http://schemas.microsoft.com/office/drawing/2014/main" id="{ECB22EB9-0949-9E45-918D-505097EC68D2}"/>
                </a:ext>
              </a:extLst>
            </p:cNvPr>
            <p:cNvSpPr/>
            <p:nvPr/>
          </p:nvSpPr>
          <p:spPr>
            <a:xfrm>
              <a:off x="11490340" y="6281696"/>
              <a:ext cx="13725" cy="10065"/>
            </a:xfrm>
            <a:custGeom>
              <a:avLst/>
              <a:gdLst>
                <a:gd name="connsiteX0" fmla="*/ 3303 w 13724"/>
                <a:gd name="connsiteY0" fmla="*/ 7100 h 10064"/>
                <a:gd name="connsiteX1" fmla="*/ 686 w 13724"/>
                <a:gd name="connsiteY1" fmla="*/ 8958 h 10064"/>
                <a:gd name="connsiteX2" fmla="*/ 12325 w 13724"/>
                <a:gd name="connsiteY2" fmla="*/ 4191 h 10064"/>
                <a:gd name="connsiteX3" fmla="*/ 13194 w 13724"/>
                <a:gd name="connsiteY3" fmla="*/ 686 h 10064"/>
                <a:gd name="connsiteX4" fmla="*/ 3303 w 13724"/>
                <a:gd name="connsiteY4" fmla="*/ 7100 h 1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4" h="10064">
                  <a:moveTo>
                    <a:pt x="3303" y="7100"/>
                  </a:moveTo>
                  <a:lnTo>
                    <a:pt x="686" y="8958"/>
                  </a:lnTo>
                  <a:cubicBezTo>
                    <a:pt x="6030" y="10870"/>
                    <a:pt x="10403" y="8034"/>
                    <a:pt x="12325" y="4191"/>
                  </a:cubicBezTo>
                  <a:lnTo>
                    <a:pt x="13194" y="686"/>
                  </a:lnTo>
                  <a:cubicBezTo>
                    <a:pt x="8948" y="1629"/>
                    <a:pt x="5673" y="1601"/>
                    <a:pt x="3303" y="7100"/>
                  </a:cubicBezTo>
                </a:path>
              </a:pathLst>
            </a:custGeom>
            <a:solidFill>
              <a:srgbClr val="2F469C"/>
            </a:solidFill>
            <a:ln w="9525" cap="flat">
              <a:noFill/>
              <a:prstDash val="solid"/>
              <a:miter/>
            </a:ln>
          </p:spPr>
          <p:txBody>
            <a:bodyPr rtlCol="0" anchor="ctr"/>
            <a:lstStyle/>
            <a:p>
              <a:endParaRPr lang="en-US"/>
            </a:p>
          </p:txBody>
        </p:sp>
        <p:sp>
          <p:nvSpPr>
            <p:cNvPr id="15" name="Freeform: Shape 13">
              <a:extLst>
                <a:ext uri="{FF2B5EF4-FFF2-40B4-BE49-F238E27FC236}">
                  <a16:creationId xmlns:a16="http://schemas.microsoft.com/office/drawing/2014/main" id="{876C2038-E9EE-9641-9473-D1DEBF9BA7D8}"/>
                </a:ext>
              </a:extLst>
            </p:cNvPr>
            <p:cNvSpPr/>
            <p:nvPr/>
          </p:nvSpPr>
          <p:spPr>
            <a:xfrm>
              <a:off x="11483340" y="6302842"/>
              <a:ext cx="10980" cy="9150"/>
            </a:xfrm>
            <a:custGeom>
              <a:avLst/>
              <a:gdLst>
                <a:gd name="connsiteX0" fmla="*/ 10577 w 10979"/>
                <a:gd name="connsiteY0" fmla="*/ 3568 h 9149"/>
                <a:gd name="connsiteX1" fmla="*/ 9799 w 10979"/>
                <a:gd name="connsiteY1" fmla="*/ 686 h 9149"/>
                <a:gd name="connsiteX2" fmla="*/ 686 w 10979"/>
                <a:gd name="connsiteY2" fmla="*/ 6441 h 9149"/>
                <a:gd name="connsiteX3" fmla="*/ 686 w 10979"/>
                <a:gd name="connsiteY3" fmla="*/ 8720 h 9149"/>
                <a:gd name="connsiteX4" fmla="*/ 10577 w 10979"/>
                <a:gd name="connsiteY4" fmla="*/ 3568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9149">
                  <a:moveTo>
                    <a:pt x="10577" y="3568"/>
                  </a:moveTo>
                  <a:lnTo>
                    <a:pt x="9799" y="686"/>
                  </a:lnTo>
                  <a:cubicBezTo>
                    <a:pt x="5554" y="1638"/>
                    <a:pt x="2416" y="3202"/>
                    <a:pt x="686" y="6441"/>
                  </a:cubicBezTo>
                  <a:lnTo>
                    <a:pt x="686" y="8720"/>
                  </a:lnTo>
                  <a:cubicBezTo>
                    <a:pt x="6021" y="10623"/>
                    <a:pt x="8857" y="5838"/>
                    <a:pt x="10577" y="3568"/>
                  </a:cubicBezTo>
                </a:path>
              </a:pathLst>
            </a:custGeom>
            <a:solidFill>
              <a:srgbClr val="2F469C"/>
            </a:solidFill>
            <a:ln w="9525" cap="flat">
              <a:noFill/>
              <a:prstDash val="solid"/>
              <a:miter/>
            </a:ln>
          </p:spPr>
          <p:txBody>
            <a:bodyPr rtlCol="0" anchor="ctr"/>
            <a:lstStyle/>
            <a:p>
              <a:endParaRPr lang="en-US"/>
            </a:p>
          </p:txBody>
        </p:sp>
        <p:sp>
          <p:nvSpPr>
            <p:cNvPr id="16" name="Freeform: Shape 14">
              <a:extLst>
                <a:ext uri="{FF2B5EF4-FFF2-40B4-BE49-F238E27FC236}">
                  <a16:creationId xmlns:a16="http://schemas.microsoft.com/office/drawing/2014/main" id="{237A07DA-5521-0640-9E06-CDB1A8A7002A}"/>
                </a:ext>
              </a:extLst>
            </p:cNvPr>
            <p:cNvSpPr/>
            <p:nvPr/>
          </p:nvSpPr>
          <p:spPr>
            <a:xfrm>
              <a:off x="11480056" y="6325904"/>
              <a:ext cx="12810" cy="8235"/>
            </a:xfrm>
            <a:custGeom>
              <a:avLst/>
              <a:gdLst>
                <a:gd name="connsiteX0" fmla="*/ 686 w 12809"/>
                <a:gd name="connsiteY0" fmla="*/ 6492 h 8234"/>
                <a:gd name="connsiteX1" fmla="*/ 2443 w 12809"/>
                <a:gd name="connsiteY1" fmla="*/ 7544 h 8234"/>
                <a:gd name="connsiteX2" fmla="*/ 10120 w 12809"/>
                <a:gd name="connsiteY2" fmla="*/ 2832 h 8234"/>
                <a:gd name="connsiteX3" fmla="*/ 12370 w 12809"/>
                <a:gd name="connsiteY3" fmla="*/ 864 h 8234"/>
                <a:gd name="connsiteX4" fmla="*/ 686 w 12809"/>
                <a:gd name="connsiteY4" fmla="*/ 6492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686" y="6492"/>
                  </a:moveTo>
                  <a:lnTo>
                    <a:pt x="2443" y="7544"/>
                  </a:lnTo>
                  <a:cubicBezTo>
                    <a:pt x="8290" y="9456"/>
                    <a:pt x="8674" y="4735"/>
                    <a:pt x="10120" y="2832"/>
                  </a:cubicBezTo>
                  <a:lnTo>
                    <a:pt x="12370" y="864"/>
                  </a:lnTo>
                  <a:cubicBezTo>
                    <a:pt x="6954" y="-206"/>
                    <a:pt x="2123" y="3783"/>
                    <a:pt x="686" y="6492"/>
                  </a:cubicBezTo>
                </a:path>
              </a:pathLst>
            </a:custGeom>
            <a:solidFill>
              <a:srgbClr val="2F469C"/>
            </a:solidFill>
            <a:ln w="9525" cap="flat">
              <a:noFill/>
              <a:prstDash val="solid"/>
              <a:miter/>
            </a:ln>
          </p:spPr>
          <p:txBody>
            <a:bodyPr rtlCol="0" anchor="ctr"/>
            <a:lstStyle/>
            <a:p>
              <a:endParaRPr lang="en-US"/>
            </a:p>
          </p:txBody>
        </p:sp>
        <p:sp>
          <p:nvSpPr>
            <p:cNvPr id="17" name="Freeform: Shape 15">
              <a:extLst>
                <a:ext uri="{FF2B5EF4-FFF2-40B4-BE49-F238E27FC236}">
                  <a16:creationId xmlns:a16="http://schemas.microsoft.com/office/drawing/2014/main" id="{5A23BB23-01CC-1B48-BFD0-9D28FACA4353}"/>
                </a:ext>
              </a:extLst>
            </p:cNvPr>
            <p:cNvSpPr/>
            <p:nvPr/>
          </p:nvSpPr>
          <p:spPr>
            <a:xfrm>
              <a:off x="11512418" y="6248710"/>
              <a:ext cx="12810" cy="8235"/>
            </a:xfrm>
            <a:custGeom>
              <a:avLst/>
              <a:gdLst>
                <a:gd name="connsiteX0" fmla="*/ 2791 w 12809"/>
                <a:gd name="connsiteY0" fmla="*/ 816 h 8234"/>
                <a:gd name="connsiteX1" fmla="*/ 686 w 12809"/>
                <a:gd name="connsiteY1" fmla="*/ 1822 h 8234"/>
                <a:gd name="connsiteX2" fmla="*/ 11840 w 12809"/>
                <a:gd name="connsiteY2" fmla="*/ 6727 h 8234"/>
                <a:gd name="connsiteX3" fmla="*/ 12151 w 12809"/>
                <a:gd name="connsiteY3" fmla="*/ 3186 h 8234"/>
                <a:gd name="connsiteX4" fmla="*/ 2791 w 12809"/>
                <a:gd name="connsiteY4" fmla="*/ 816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2791" y="816"/>
                  </a:moveTo>
                  <a:lnTo>
                    <a:pt x="686" y="1822"/>
                  </a:lnTo>
                  <a:cubicBezTo>
                    <a:pt x="1263" y="5546"/>
                    <a:pt x="9717" y="9700"/>
                    <a:pt x="11840" y="6727"/>
                  </a:cubicBezTo>
                  <a:lnTo>
                    <a:pt x="12151" y="3186"/>
                  </a:lnTo>
                  <a:cubicBezTo>
                    <a:pt x="9388" y="1310"/>
                    <a:pt x="6551" y="313"/>
                    <a:pt x="2791" y="816"/>
                  </a:cubicBezTo>
                </a:path>
              </a:pathLst>
            </a:custGeom>
            <a:solidFill>
              <a:srgbClr val="2F469C"/>
            </a:solidFill>
            <a:ln w="9525" cap="flat">
              <a:noFill/>
              <a:prstDash val="solid"/>
              <a:miter/>
            </a:ln>
          </p:spPr>
          <p:txBody>
            <a:bodyPr rtlCol="0" anchor="ctr"/>
            <a:lstStyle/>
            <a:p>
              <a:endParaRPr lang="en-US"/>
            </a:p>
          </p:txBody>
        </p:sp>
        <p:sp>
          <p:nvSpPr>
            <p:cNvPr id="18" name="Freeform: Shape 16">
              <a:extLst>
                <a:ext uri="{FF2B5EF4-FFF2-40B4-BE49-F238E27FC236}">
                  <a16:creationId xmlns:a16="http://schemas.microsoft.com/office/drawing/2014/main" id="{4102A0C8-C37D-0641-B277-808F7583608B}"/>
                </a:ext>
              </a:extLst>
            </p:cNvPr>
            <p:cNvSpPr/>
            <p:nvPr/>
          </p:nvSpPr>
          <p:spPr>
            <a:xfrm>
              <a:off x="11538797" y="6238317"/>
              <a:ext cx="8235" cy="12810"/>
            </a:xfrm>
            <a:custGeom>
              <a:avLst/>
              <a:gdLst>
                <a:gd name="connsiteX0" fmla="*/ 5773 w 8234"/>
                <a:gd name="connsiteY0" fmla="*/ 1674 h 12809"/>
                <a:gd name="connsiteX1" fmla="*/ 2525 w 8234"/>
                <a:gd name="connsiteY1" fmla="*/ 686 h 12809"/>
                <a:gd name="connsiteX2" fmla="*/ 1692 w 8234"/>
                <a:gd name="connsiteY2" fmla="*/ 9324 h 12809"/>
                <a:gd name="connsiteX3" fmla="*/ 3376 w 8234"/>
                <a:gd name="connsiteY3" fmla="*/ 12700 h 12809"/>
                <a:gd name="connsiteX4" fmla="*/ 5773 w 8234"/>
                <a:gd name="connsiteY4" fmla="*/ 1674 h 1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4" h="12809">
                  <a:moveTo>
                    <a:pt x="5773" y="1674"/>
                  </a:moveTo>
                  <a:lnTo>
                    <a:pt x="2525" y="686"/>
                  </a:lnTo>
                  <a:cubicBezTo>
                    <a:pt x="777" y="3157"/>
                    <a:pt x="-147" y="5051"/>
                    <a:pt x="1692" y="9324"/>
                  </a:cubicBezTo>
                  <a:lnTo>
                    <a:pt x="3376" y="12700"/>
                  </a:lnTo>
                  <a:cubicBezTo>
                    <a:pt x="7228" y="8958"/>
                    <a:pt x="11025" y="5408"/>
                    <a:pt x="5773" y="1674"/>
                  </a:cubicBezTo>
                </a:path>
              </a:pathLst>
            </a:custGeom>
            <a:solidFill>
              <a:srgbClr val="2F469C"/>
            </a:solidFill>
            <a:ln w="9525" cap="flat">
              <a:noFill/>
              <a:prstDash val="solid"/>
              <a:miter/>
            </a:ln>
          </p:spPr>
          <p:txBody>
            <a:bodyPr rtlCol="0" anchor="ctr"/>
            <a:lstStyle/>
            <a:p>
              <a:endParaRPr lang="en-US"/>
            </a:p>
          </p:txBody>
        </p:sp>
        <p:sp>
          <p:nvSpPr>
            <p:cNvPr id="19" name="Freeform: Shape 17">
              <a:extLst>
                <a:ext uri="{FF2B5EF4-FFF2-40B4-BE49-F238E27FC236}">
                  <a16:creationId xmlns:a16="http://schemas.microsoft.com/office/drawing/2014/main" id="{E5514A69-3AD1-B14F-9263-B20035329419}"/>
                </a:ext>
              </a:extLst>
            </p:cNvPr>
            <p:cNvSpPr/>
            <p:nvPr/>
          </p:nvSpPr>
          <p:spPr>
            <a:xfrm>
              <a:off x="11565505" y="6216148"/>
              <a:ext cx="92412" cy="236064"/>
            </a:xfrm>
            <a:custGeom>
              <a:avLst/>
              <a:gdLst>
                <a:gd name="connsiteX0" fmla="*/ 59144 w 92412"/>
                <a:gd name="connsiteY0" fmla="*/ 101773 h 236064"/>
                <a:gd name="connsiteX1" fmla="*/ 42885 w 92412"/>
                <a:gd name="connsiteY1" fmla="*/ 97628 h 236064"/>
                <a:gd name="connsiteX2" fmla="*/ 62520 w 92412"/>
                <a:gd name="connsiteY2" fmla="*/ 93803 h 236064"/>
                <a:gd name="connsiteX3" fmla="*/ 64561 w 92412"/>
                <a:gd name="connsiteY3" fmla="*/ 97317 h 236064"/>
                <a:gd name="connsiteX4" fmla="*/ 59144 w 92412"/>
                <a:gd name="connsiteY4" fmla="*/ 101773 h 236064"/>
                <a:gd name="connsiteX5" fmla="*/ 83427 w 92412"/>
                <a:gd name="connsiteY5" fmla="*/ 106036 h 236064"/>
                <a:gd name="connsiteX6" fmla="*/ 78578 w 92412"/>
                <a:gd name="connsiteY6" fmla="*/ 87966 h 236064"/>
                <a:gd name="connsiteX7" fmla="*/ 82833 w 92412"/>
                <a:gd name="connsiteY7" fmla="*/ 80746 h 236064"/>
                <a:gd name="connsiteX8" fmla="*/ 81945 w 92412"/>
                <a:gd name="connsiteY8" fmla="*/ 58897 h 236064"/>
                <a:gd name="connsiteX9" fmla="*/ 83775 w 92412"/>
                <a:gd name="connsiteY9" fmla="*/ 57067 h 236064"/>
                <a:gd name="connsiteX10" fmla="*/ 81945 w 92412"/>
                <a:gd name="connsiteY10" fmla="*/ 50735 h 236064"/>
                <a:gd name="connsiteX11" fmla="*/ 80399 w 92412"/>
                <a:gd name="connsiteY11" fmla="*/ 41439 h 236064"/>
                <a:gd name="connsiteX12" fmla="*/ 77160 w 92412"/>
                <a:gd name="connsiteY12" fmla="*/ 34128 h 236064"/>
                <a:gd name="connsiteX13" fmla="*/ 78697 w 92412"/>
                <a:gd name="connsiteY13" fmla="*/ 30843 h 236064"/>
                <a:gd name="connsiteX14" fmla="*/ 73262 w 92412"/>
                <a:gd name="connsiteY14" fmla="*/ 27650 h 236064"/>
                <a:gd name="connsiteX15" fmla="*/ 68477 w 92412"/>
                <a:gd name="connsiteY15" fmla="*/ 24768 h 236064"/>
                <a:gd name="connsiteX16" fmla="*/ 67223 w 92412"/>
                <a:gd name="connsiteY16" fmla="*/ 20486 h 236064"/>
                <a:gd name="connsiteX17" fmla="*/ 63206 w 92412"/>
                <a:gd name="connsiteY17" fmla="*/ 22343 h 236064"/>
                <a:gd name="connsiteX18" fmla="*/ 62346 w 92412"/>
                <a:gd name="connsiteY18" fmla="*/ 17128 h 236064"/>
                <a:gd name="connsiteX19" fmla="*/ 56939 w 92412"/>
                <a:gd name="connsiteY19" fmla="*/ 19315 h 236064"/>
                <a:gd name="connsiteX20" fmla="*/ 53956 w 92412"/>
                <a:gd name="connsiteY20" fmla="*/ 12581 h 236064"/>
                <a:gd name="connsiteX21" fmla="*/ 51046 w 92412"/>
                <a:gd name="connsiteY21" fmla="*/ 13212 h 236064"/>
                <a:gd name="connsiteX22" fmla="*/ 46856 w 92412"/>
                <a:gd name="connsiteY22" fmla="*/ 16524 h 236064"/>
                <a:gd name="connsiteX23" fmla="*/ 46774 w 92412"/>
                <a:gd name="connsiteY23" fmla="*/ 10192 h 236064"/>
                <a:gd name="connsiteX24" fmla="*/ 44788 w 92412"/>
                <a:gd name="connsiteY24" fmla="*/ 9195 h 236064"/>
                <a:gd name="connsiteX25" fmla="*/ 41357 w 92412"/>
                <a:gd name="connsiteY25" fmla="*/ 7612 h 236064"/>
                <a:gd name="connsiteX26" fmla="*/ 36407 w 92412"/>
                <a:gd name="connsiteY26" fmla="*/ 9634 h 236064"/>
                <a:gd name="connsiteX27" fmla="*/ 38484 w 92412"/>
                <a:gd name="connsiteY27" fmla="*/ 3678 h 236064"/>
                <a:gd name="connsiteX28" fmla="*/ 32289 w 92412"/>
                <a:gd name="connsiteY28" fmla="*/ 10870 h 236064"/>
                <a:gd name="connsiteX29" fmla="*/ 28666 w 92412"/>
                <a:gd name="connsiteY29" fmla="*/ 11592 h 236064"/>
                <a:gd name="connsiteX30" fmla="*/ 35108 w 92412"/>
                <a:gd name="connsiteY30" fmla="*/ 2726 h 236064"/>
                <a:gd name="connsiteX31" fmla="*/ 28355 w 92412"/>
                <a:gd name="connsiteY31" fmla="*/ 8921 h 236064"/>
                <a:gd name="connsiteX32" fmla="*/ 23076 w 92412"/>
                <a:gd name="connsiteY32" fmla="*/ 9753 h 236064"/>
                <a:gd name="connsiteX33" fmla="*/ 24796 w 92412"/>
                <a:gd name="connsiteY33" fmla="*/ 2013 h 236064"/>
                <a:gd name="connsiteX34" fmla="*/ 23057 w 92412"/>
                <a:gd name="connsiteY34" fmla="*/ 6038 h 236064"/>
                <a:gd name="connsiteX35" fmla="*/ 22234 w 92412"/>
                <a:gd name="connsiteY35" fmla="*/ 1738 h 236064"/>
                <a:gd name="connsiteX36" fmla="*/ 19141 w 92412"/>
                <a:gd name="connsiteY36" fmla="*/ 11867 h 236064"/>
                <a:gd name="connsiteX37" fmla="*/ 17028 w 92412"/>
                <a:gd name="connsiteY37" fmla="*/ 2150 h 236064"/>
                <a:gd name="connsiteX38" fmla="*/ 11007 w 92412"/>
                <a:gd name="connsiteY38" fmla="*/ 11583 h 236064"/>
                <a:gd name="connsiteX39" fmla="*/ 7988 w 92412"/>
                <a:gd name="connsiteY39" fmla="*/ 12288 h 236064"/>
                <a:gd name="connsiteX40" fmla="*/ 5499 w 92412"/>
                <a:gd name="connsiteY40" fmla="*/ 2699 h 236064"/>
                <a:gd name="connsiteX41" fmla="*/ 1336 w 92412"/>
                <a:gd name="connsiteY41" fmla="*/ 231324 h 236064"/>
                <a:gd name="connsiteX42" fmla="*/ 686 w 92412"/>
                <a:gd name="connsiteY42" fmla="*/ 235359 h 236064"/>
                <a:gd name="connsiteX43" fmla="*/ 21621 w 92412"/>
                <a:gd name="connsiteY43" fmla="*/ 233191 h 236064"/>
                <a:gd name="connsiteX44" fmla="*/ 69181 w 92412"/>
                <a:gd name="connsiteY44" fmla="*/ 235753 h 236064"/>
                <a:gd name="connsiteX45" fmla="*/ 80216 w 92412"/>
                <a:gd name="connsiteY45" fmla="*/ 234051 h 236064"/>
                <a:gd name="connsiteX46" fmla="*/ 55283 w 92412"/>
                <a:gd name="connsiteY46" fmla="*/ 227381 h 236064"/>
                <a:gd name="connsiteX47" fmla="*/ 35959 w 92412"/>
                <a:gd name="connsiteY47" fmla="*/ 212567 h 236064"/>
                <a:gd name="connsiteX48" fmla="*/ 31457 w 92412"/>
                <a:gd name="connsiteY48" fmla="*/ 199959 h 236064"/>
                <a:gd name="connsiteX49" fmla="*/ 31649 w 92412"/>
                <a:gd name="connsiteY49" fmla="*/ 182565 h 236064"/>
                <a:gd name="connsiteX50" fmla="*/ 41476 w 92412"/>
                <a:gd name="connsiteY50" fmla="*/ 178988 h 236064"/>
                <a:gd name="connsiteX51" fmla="*/ 76565 w 92412"/>
                <a:gd name="connsiteY51" fmla="*/ 176792 h 236064"/>
                <a:gd name="connsiteX52" fmla="*/ 79045 w 92412"/>
                <a:gd name="connsiteY52" fmla="*/ 163671 h 236064"/>
                <a:gd name="connsiteX53" fmla="*/ 79639 w 92412"/>
                <a:gd name="connsiteY53" fmla="*/ 155518 h 236064"/>
                <a:gd name="connsiteX54" fmla="*/ 82238 w 92412"/>
                <a:gd name="connsiteY54" fmla="*/ 149132 h 236064"/>
                <a:gd name="connsiteX55" fmla="*/ 77160 w 92412"/>
                <a:gd name="connsiteY55" fmla="*/ 143816 h 236064"/>
                <a:gd name="connsiteX56" fmla="*/ 84836 w 92412"/>
                <a:gd name="connsiteY56" fmla="*/ 137201 h 236064"/>
                <a:gd name="connsiteX57" fmla="*/ 81177 w 92412"/>
                <a:gd name="connsiteY57" fmla="*/ 128929 h 236064"/>
                <a:gd name="connsiteX58" fmla="*/ 91928 w 92412"/>
                <a:gd name="connsiteY58" fmla="*/ 121362 h 236064"/>
                <a:gd name="connsiteX59" fmla="*/ 83427 w 92412"/>
                <a:gd name="connsiteY59" fmla="*/ 106036 h 2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2412" h="236064">
                  <a:moveTo>
                    <a:pt x="59144" y="101773"/>
                  </a:moveTo>
                  <a:cubicBezTo>
                    <a:pt x="52117" y="103365"/>
                    <a:pt x="41494" y="98552"/>
                    <a:pt x="42885" y="97628"/>
                  </a:cubicBezTo>
                  <a:cubicBezTo>
                    <a:pt x="46472" y="95212"/>
                    <a:pt x="54633" y="90976"/>
                    <a:pt x="62520" y="93803"/>
                  </a:cubicBezTo>
                  <a:cubicBezTo>
                    <a:pt x="63865" y="94270"/>
                    <a:pt x="64414" y="95606"/>
                    <a:pt x="64561" y="97317"/>
                  </a:cubicBezTo>
                  <a:cubicBezTo>
                    <a:pt x="64917" y="101324"/>
                    <a:pt x="61678" y="101425"/>
                    <a:pt x="59144" y="101773"/>
                  </a:cubicBezTo>
                  <a:moveTo>
                    <a:pt x="83427" y="106036"/>
                  </a:moveTo>
                  <a:cubicBezTo>
                    <a:pt x="79768" y="101141"/>
                    <a:pt x="72823" y="94453"/>
                    <a:pt x="78578" y="87966"/>
                  </a:cubicBezTo>
                  <a:cubicBezTo>
                    <a:pt x="81588" y="85669"/>
                    <a:pt x="82485" y="83930"/>
                    <a:pt x="82833" y="80746"/>
                  </a:cubicBezTo>
                  <a:cubicBezTo>
                    <a:pt x="84059" y="69730"/>
                    <a:pt x="83491" y="64945"/>
                    <a:pt x="81945" y="58897"/>
                  </a:cubicBezTo>
                  <a:cubicBezTo>
                    <a:pt x="82211" y="58357"/>
                    <a:pt x="83354" y="59034"/>
                    <a:pt x="83775" y="57067"/>
                  </a:cubicBezTo>
                  <a:cubicBezTo>
                    <a:pt x="84919" y="51760"/>
                    <a:pt x="81945" y="50735"/>
                    <a:pt x="81945" y="50735"/>
                  </a:cubicBezTo>
                  <a:cubicBezTo>
                    <a:pt x="84196" y="48768"/>
                    <a:pt x="83986" y="41375"/>
                    <a:pt x="80399" y="41439"/>
                  </a:cubicBezTo>
                  <a:cubicBezTo>
                    <a:pt x="82366" y="38209"/>
                    <a:pt x="80673" y="32994"/>
                    <a:pt x="77160" y="34128"/>
                  </a:cubicBezTo>
                  <a:cubicBezTo>
                    <a:pt x="77160" y="34128"/>
                    <a:pt x="78944" y="33204"/>
                    <a:pt x="78697" y="30843"/>
                  </a:cubicBezTo>
                  <a:cubicBezTo>
                    <a:pt x="78230" y="26150"/>
                    <a:pt x="71524" y="30752"/>
                    <a:pt x="73262" y="27650"/>
                  </a:cubicBezTo>
                  <a:cubicBezTo>
                    <a:pt x="74177" y="26022"/>
                    <a:pt x="70407" y="20477"/>
                    <a:pt x="68477" y="24768"/>
                  </a:cubicBezTo>
                  <a:cubicBezTo>
                    <a:pt x="67342" y="24018"/>
                    <a:pt x="69273" y="21328"/>
                    <a:pt x="67223" y="20486"/>
                  </a:cubicBezTo>
                  <a:cubicBezTo>
                    <a:pt x="66025" y="20541"/>
                    <a:pt x="64762" y="21492"/>
                    <a:pt x="63206" y="22343"/>
                  </a:cubicBezTo>
                  <a:cubicBezTo>
                    <a:pt x="62786" y="20559"/>
                    <a:pt x="64625" y="19626"/>
                    <a:pt x="62346" y="17128"/>
                  </a:cubicBezTo>
                  <a:cubicBezTo>
                    <a:pt x="59272" y="14987"/>
                    <a:pt x="59062" y="18153"/>
                    <a:pt x="56939" y="19315"/>
                  </a:cubicBezTo>
                  <a:cubicBezTo>
                    <a:pt x="53014" y="18427"/>
                    <a:pt x="62301" y="16103"/>
                    <a:pt x="53956" y="12581"/>
                  </a:cubicBezTo>
                  <a:cubicBezTo>
                    <a:pt x="51824" y="17686"/>
                    <a:pt x="51998" y="13907"/>
                    <a:pt x="51046" y="13212"/>
                  </a:cubicBezTo>
                  <a:cubicBezTo>
                    <a:pt x="50479" y="12791"/>
                    <a:pt x="49198" y="14136"/>
                    <a:pt x="46856" y="16524"/>
                  </a:cubicBezTo>
                  <a:cubicBezTo>
                    <a:pt x="48082" y="13148"/>
                    <a:pt x="50891" y="8994"/>
                    <a:pt x="46774" y="10192"/>
                  </a:cubicBezTo>
                  <a:cubicBezTo>
                    <a:pt x="42089" y="12297"/>
                    <a:pt x="44843" y="9543"/>
                    <a:pt x="44788" y="9195"/>
                  </a:cubicBezTo>
                  <a:cubicBezTo>
                    <a:pt x="48841" y="7365"/>
                    <a:pt x="41046" y="3010"/>
                    <a:pt x="41357" y="7612"/>
                  </a:cubicBezTo>
                  <a:cubicBezTo>
                    <a:pt x="41256" y="10741"/>
                    <a:pt x="34504" y="13413"/>
                    <a:pt x="36407" y="9634"/>
                  </a:cubicBezTo>
                  <a:cubicBezTo>
                    <a:pt x="37679" y="4876"/>
                    <a:pt x="43507" y="12150"/>
                    <a:pt x="38484" y="3678"/>
                  </a:cubicBezTo>
                  <a:cubicBezTo>
                    <a:pt x="35355" y="7228"/>
                    <a:pt x="32811" y="9570"/>
                    <a:pt x="32289" y="10870"/>
                  </a:cubicBezTo>
                  <a:cubicBezTo>
                    <a:pt x="29856" y="20605"/>
                    <a:pt x="31201" y="11730"/>
                    <a:pt x="28666" y="11592"/>
                  </a:cubicBezTo>
                  <a:cubicBezTo>
                    <a:pt x="32042" y="9341"/>
                    <a:pt x="36379" y="5325"/>
                    <a:pt x="35108" y="2726"/>
                  </a:cubicBezTo>
                  <a:cubicBezTo>
                    <a:pt x="31448" y="2452"/>
                    <a:pt x="23039" y="8427"/>
                    <a:pt x="28355" y="8921"/>
                  </a:cubicBezTo>
                  <a:cubicBezTo>
                    <a:pt x="27953" y="10815"/>
                    <a:pt x="24869" y="13065"/>
                    <a:pt x="23076" y="9753"/>
                  </a:cubicBezTo>
                  <a:cubicBezTo>
                    <a:pt x="26031" y="8976"/>
                    <a:pt x="31118" y="-943"/>
                    <a:pt x="24796" y="2013"/>
                  </a:cubicBezTo>
                  <a:cubicBezTo>
                    <a:pt x="24192" y="2607"/>
                    <a:pt x="24192" y="4373"/>
                    <a:pt x="23057" y="6038"/>
                  </a:cubicBezTo>
                  <a:cubicBezTo>
                    <a:pt x="21557" y="4684"/>
                    <a:pt x="22755" y="2589"/>
                    <a:pt x="22234" y="1738"/>
                  </a:cubicBezTo>
                  <a:cubicBezTo>
                    <a:pt x="17192" y="-2910"/>
                    <a:pt x="18949" y="9195"/>
                    <a:pt x="19141" y="11867"/>
                  </a:cubicBezTo>
                  <a:cubicBezTo>
                    <a:pt x="12544" y="7786"/>
                    <a:pt x="18739" y="8921"/>
                    <a:pt x="17028" y="2150"/>
                  </a:cubicBezTo>
                  <a:cubicBezTo>
                    <a:pt x="11565" y="3138"/>
                    <a:pt x="10092" y="5462"/>
                    <a:pt x="11007" y="11583"/>
                  </a:cubicBezTo>
                  <a:cubicBezTo>
                    <a:pt x="10266" y="13056"/>
                    <a:pt x="8894" y="16442"/>
                    <a:pt x="7988" y="12288"/>
                  </a:cubicBezTo>
                  <a:cubicBezTo>
                    <a:pt x="10943" y="8417"/>
                    <a:pt x="10659" y="2854"/>
                    <a:pt x="5499" y="2699"/>
                  </a:cubicBezTo>
                  <a:cubicBezTo>
                    <a:pt x="13825" y="78862"/>
                    <a:pt x="13212" y="155839"/>
                    <a:pt x="1336" y="231324"/>
                  </a:cubicBezTo>
                  <a:lnTo>
                    <a:pt x="686" y="235359"/>
                  </a:lnTo>
                  <a:cubicBezTo>
                    <a:pt x="6670" y="235295"/>
                    <a:pt x="15344" y="233511"/>
                    <a:pt x="21621" y="233191"/>
                  </a:cubicBezTo>
                  <a:cubicBezTo>
                    <a:pt x="39673" y="233795"/>
                    <a:pt x="39307" y="236146"/>
                    <a:pt x="69181" y="235753"/>
                  </a:cubicBezTo>
                  <a:cubicBezTo>
                    <a:pt x="76062" y="235076"/>
                    <a:pt x="77992" y="233959"/>
                    <a:pt x="80216" y="234051"/>
                  </a:cubicBezTo>
                  <a:cubicBezTo>
                    <a:pt x="78029" y="224819"/>
                    <a:pt x="62941" y="230052"/>
                    <a:pt x="55283" y="227381"/>
                  </a:cubicBezTo>
                  <a:cubicBezTo>
                    <a:pt x="42308" y="226127"/>
                    <a:pt x="40076" y="218332"/>
                    <a:pt x="35959" y="212567"/>
                  </a:cubicBezTo>
                  <a:cubicBezTo>
                    <a:pt x="34083" y="209347"/>
                    <a:pt x="31384" y="205311"/>
                    <a:pt x="31457" y="199959"/>
                  </a:cubicBezTo>
                  <a:cubicBezTo>
                    <a:pt x="30450" y="193023"/>
                    <a:pt x="31786" y="189354"/>
                    <a:pt x="31649" y="182565"/>
                  </a:cubicBezTo>
                  <a:cubicBezTo>
                    <a:pt x="32244" y="177551"/>
                    <a:pt x="37944" y="178567"/>
                    <a:pt x="41476" y="178988"/>
                  </a:cubicBezTo>
                  <a:cubicBezTo>
                    <a:pt x="52712" y="180104"/>
                    <a:pt x="71597" y="178283"/>
                    <a:pt x="76565" y="176792"/>
                  </a:cubicBezTo>
                  <a:cubicBezTo>
                    <a:pt x="83674" y="174641"/>
                    <a:pt x="83839" y="170240"/>
                    <a:pt x="79045" y="163671"/>
                  </a:cubicBezTo>
                  <a:cubicBezTo>
                    <a:pt x="78020" y="160423"/>
                    <a:pt x="78203" y="158410"/>
                    <a:pt x="79639" y="155518"/>
                  </a:cubicBezTo>
                  <a:cubicBezTo>
                    <a:pt x="81597" y="153322"/>
                    <a:pt x="84123" y="151849"/>
                    <a:pt x="82238" y="149132"/>
                  </a:cubicBezTo>
                  <a:cubicBezTo>
                    <a:pt x="82238" y="149132"/>
                    <a:pt x="65924" y="145710"/>
                    <a:pt x="77160" y="143816"/>
                  </a:cubicBezTo>
                  <a:cubicBezTo>
                    <a:pt x="88661" y="141885"/>
                    <a:pt x="84836" y="137201"/>
                    <a:pt x="84836" y="137201"/>
                  </a:cubicBezTo>
                  <a:cubicBezTo>
                    <a:pt x="84836" y="137201"/>
                    <a:pt x="82942" y="132470"/>
                    <a:pt x="81177" y="128929"/>
                  </a:cubicBezTo>
                  <a:cubicBezTo>
                    <a:pt x="79877" y="126321"/>
                    <a:pt x="90747" y="125498"/>
                    <a:pt x="91928" y="121362"/>
                  </a:cubicBezTo>
                  <a:cubicBezTo>
                    <a:pt x="94526" y="117849"/>
                    <a:pt x="86291" y="109980"/>
                    <a:pt x="83427" y="106036"/>
                  </a:cubicBezTo>
                </a:path>
              </a:pathLst>
            </a:custGeom>
            <a:solidFill>
              <a:srgbClr val="2F469C"/>
            </a:solidFill>
            <a:ln w="9525" cap="flat">
              <a:noFill/>
              <a:prstDash val="solid"/>
              <a:miter/>
            </a:ln>
          </p:spPr>
          <p:txBody>
            <a:bodyPr rtlCol="0" anchor="ctr"/>
            <a:lstStyle/>
            <a:p>
              <a:endParaRPr lang="en-US"/>
            </a:p>
          </p:txBody>
        </p:sp>
        <p:sp>
          <p:nvSpPr>
            <p:cNvPr id="20" name="Freeform: Shape 18">
              <a:extLst>
                <a:ext uri="{FF2B5EF4-FFF2-40B4-BE49-F238E27FC236}">
                  <a16:creationId xmlns:a16="http://schemas.microsoft.com/office/drawing/2014/main" id="{C0F21815-A46F-3548-95D0-6325CE8567F0}"/>
                </a:ext>
              </a:extLst>
            </p:cNvPr>
            <p:cNvSpPr/>
            <p:nvPr/>
          </p:nvSpPr>
          <p:spPr>
            <a:xfrm>
              <a:off x="11309880" y="6178139"/>
              <a:ext cx="261683" cy="447424"/>
            </a:xfrm>
            <a:custGeom>
              <a:avLst/>
              <a:gdLst>
                <a:gd name="connsiteX0" fmla="*/ 256312 w 261682"/>
                <a:gd name="connsiteY0" fmla="*/ 273395 h 447424"/>
                <a:gd name="connsiteX1" fmla="*/ 208193 w 261682"/>
                <a:gd name="connsiteY1" fmla="*/ 447378 h 447424"/>
                <a:gd name="connsiteX2" fmla="*/ 208166 w 261682"/>
                <a:gd name="connsiteY2" fmla="*/ 447378 h 447424"/>
                <a:gd name="connsiteX3" fmla="*/ 686 w 261682"/>
                <a:gd name="connsiteY3" fmla="*/ 447378 h 447424"/>
                <a:gd name="connsiteX4" fmla="*/ 686 w 261682"/>
                <a:gd name="connsiteY4" fmla="*/ 686 h 447424"/>
                <a:gd name="connsiteX5" fmla="*/ 256037 w 261682"/>
                <a:gd name="connsiteY5" fmla="*/ 686 h 447424"/>
                <a:gd name="connsiteX6" fmla="*/ 261088 w 261682"/>
                <a:gd name="connsiteY6" fmla="*/ 40744 h 447424"/>
                <a:gd name="connsiteX7" fmla="*/ 257126 w 261682"/>
                <a:gd name="connsiteY7" fmla="*/ 45676 h 447424"/>
                <a:gd name="connsiteX8" fmla="*/ 259313 w 261682"/>
                <a:gd name="connsiteY8" fmla="*/ 50534 h 447424"/>
                <a:gd name="connsiteX9" fmla="*/ 257410 w 261682"/>
                <a:gd name="connsiteY9" fmla="*/ 51440 h 447424"/>
                <a:gd name="connsiteX10" fmla="*/ 255296 w 261682"/>
                <a:gd name="connsiteY10" fmla="*/ 48494 h 447424"/>
                <a:gd name="connsiteX11" fmla="*/ 249660 w 261682"/>
                <a:gd name="connsiteY11" fmla="*/ 42656 h 447424"/>
                <a:gd name="connsiteX12" fmla="*/ 251847 w 261682"/>
                <a:gd name="connsiteY12" fmla="*/ 52648 h 447424"/>
                <a:gd name="connsiteX13" fmla="*/ 243841 w 261682"/>
                <a:gd name="connsiteY13" fmla="*/ 50461 h 447424"/>
                <a:gd name="connsiteX14" fmla="*/ 241160 w 261682"/>
                <a:gd name="connsiteY14" fmla="*/ 44550 h 447424"/>
                <a:gd name="connsiteX15" fmla="*/ 241297 w 261682"/>
                <a:gd name="connsiteY15" fmla="*/ 53965 h 447424"/>
                <a:gd name="connsiteX16" fmla="*/ 237052 w 261682"/>
                <a:gd name="connsiteY16" fmla="*/ 53224 h 447424"/>
                <a:gd name="connsiteX17" fmla="*/ 236750 w 261682"/>
                <a:gd name="connsiteY17" fmla="*/ 45813 h 447424"/>
                <a:gd name="connsiteX18" fmla="*/ 230684 w 261682"/>
                <a:gd name="connsiteY18" fmla="*/ 57708 h 447424"/>
                <a:gd name="connsiteX19" fmla="*/ 229339 w 261682"/>
                <a:gd name="connsiteY19" fmla="*/ 47222 h 447424"/>
                <a:gd name="connsiteX20" fmla="*/ 223968 w 261682"/>
                <a:gd name="connsiteY20" fmla="*/ 57589 h 447424"/>
                <a:gd name="connsiteX21" fmla="*/ 221122 w 261682"/>
                <a:gd name="connsiteY21" fmla="*/ 64680 h 447424"/>
                <a:gd name="connsiteX22" fmla="*/ 216877 w 261682"/>
                <a:gd name="connsiteY22" fmla="*/ 62218 h 447424"/>
                <a:gd name="connsiteX23" fmla="*/ 218295 w 261682"/>
                <a:gd name="connsiteY23" fmla="*/ 55100 h 447424"/>
                <a:gd name="connsiteX24" fmla="*/ 211679 w 261682"/>
                <a:gd name="connsiteY24" fmla="*/ 60389 h 447424"/>
                <a:gd name="connsiteX25" fmla="*/ 208559 w 261682"/>
                <a:gd name="connsiteY25" fmla="*/ 55997 h 447424"/>
                <a:gd name="connsiteX26" fmla="*/ 206729 w 261682"/>
                <a:gd name="connsiteY26" fmla="*/ 62292 h 447424"/>
                <a:gd name="connsiteX27" fmla="*/ 209072 w 261682"/>
                <a:gd name="connsiteY27" fmla="*/ 65384 h 447424"/>
                <a:gd name="connsiteX28" fmla="*/ 209776 w 261682"/>
                <a:gd name="connsiteY28" fmla="*/ 67013 h 447424"/>
                <a:gd name="connsiteX29" fmla="*/ 197461 w 261682"/>
                <a:gd name="connsiteY29" fmla="*/ 65247 h 447424"/>
                <a:gd name="connsiteX30" fmla="*/ 205128 w 261682"/>
                <a:gd name="connsiteY30" fmla="*/ 69685 h 447424"/>
                <a:gd name="connsiteX31" fmla="*/ 196646 w 261682"/>
                <a:gd name="connsiteY31" fmla="*/ 73281 h 447424"/>
                <a:gd name="connsiteX32" fmla="*/ 187606 w 261682"/>
                <a:gd name="connsiteY32" fmla="*/ 68422 h 447424"/>
                <a:gd name="connsiteX33" fmla="*/ 182821 w 261682"/>
                <a:gd name="connsiteY33" fmla="*/ 68193 h 447424"/>
                <a:gd name="connsiteX34" fmla="*/ 193590 w 261682"/>
                <a:gd name="connsiteY34" fmla="*/ 76574 h 447424"/>
                <a:gd name="connsiteX35" fmla="*/ 197671 w 261682"/>
                <a:gd name="connsiteY35" fmla="*/ 75522 h 447424"/>
                <a:gd name="connsiteX36" fmla="*/ 201102 w 261682"/>
                <a:gd name="connsiteY36" fmla="*/ 79466 h 447424"/>
                <a:gd name="connsiteX37" fmla="*/ 188887 w 261682"/>
                <a:gd name="connsiteY37" fmla="*/ 80024 h 447424"/>
                <a:gd name="connsiteX38" fmla="*/ 187689 w 261682"/>
                <a:gd name="connsiteY38" fmla="*/ 79887 h 447424"/>
                <a:gd name="connsiteX39" fmla="*/ 187241 w 261682"/>
                <a:gd name="connsiteY39" fmla="*/ 78789 h 447424"/>
                <a:gd name="connsiteX40" fmla="*/ 177633 w 261682"/>
                <a:gd name="connsiteY40" fmla="*/ 77361 h 447424"/>
                <a:gd name="connsiteX41" fmla="*/ 182556 w 261682"/>
                <a:gd name="connsiteY41" fmla="*/ 83556 h 447424"/>
                <a:gd name="connsiteX42" fmla="*/ 186856 w 261682"/>
                <a:gd name="connsiteY42" fmla="*/ 83757 h 447424"/>
                <a:gd name="connsiteX43" fmla="*/ 188192 w 261682"/>
                <a:gd name="connsiteY43" fmla="*/ 82558 h 447424"/>
                <a:gd name="connsiteX44" fmla="*/ 194185 w 261682"/>
                <a:gd name="connsiteY44" fmla="*/ 90043 h 447424"/>
                <a:gd name="connsiteX45" fmla="*/ 186271 w 261682"/>
                <a:gd name="connsiteY45" fmla="*/ 91754 h 447424"/>
                <a:gd name="connsiteX46" fmla="*/ 169682 w 261682"/>
                <a:gd name="connsiteY46" fmla="*/ 85367 h 447424"/>
                <a:gd name="connsiteX47" fmla="*/ 180973 w 261682"/>
                <a:gd name="connsiteY47" fmla="*/ 93840 h 447424"/>
                <a:gd name="connsiteX48" fmla="*/ 176865 w 261682"/>
                <a:gd name="connsiteY48" fmla="*/ 97253 h 447424"/>
                <a:gd name="connsiteX49" fmla="*/ 183270 w 261682"/>
                <a:gd name="connsiteY49" fmla="*/ 102340 h 447424"/>
                <a:gd name="connsiteX50" fmla="*/ 179802 w 261682"/>
                <a:gd name="connsiteY50" fmla="*/ 106467 h 447424"/>
                <a:gd name="connsiteX51" fmla="*/ 171796 w 261682"/>
                <a:gd name="connsiteY51" fmla="*/ 99220 h 447424"/>
                <a:gd name="connsiteX52" fmla="*/ 170744 w 261682"/>
                <a:gd name="connsiteY52" fmla="*/ 105131 h 447424"/>
                <a:gd name="connsiteX53" fmla="*/ 163213 w 261682"/>
                <a:gd name="connsiteY53" fmla="*/ 99083 h 447424"/>
                <a:gd name="connsiteX54" fmla="*/ 164540 w 261682"/>
                <a:gd name="connsiteY54" fmla="*/ 104921 h 447424"/>
                <a:gd name="connsiteX55" fmla="*/ 156735 w 261682"/>
                <a:gd name="connsiteY55" fmla="*/ 108095 h 447424"/>
                <a:gd name="connsiteX56" fmla="*/ 172857 w 261682"/>
                <a:gd name="connsiteY56" fmla="*/ 110593 h 447424"/>
                <a:gd name="connsiteX57" fmla="*/ 175456 w 261682"/>
                <a:gd name="connsiteY57" fmla="*/ 110127 h 447424"/>
                <a:gd name="connsiteX58" fmla="*/ 178759 w 261682"/>
                <a:gd name="connsiteY58" fmla="*/ 111527 h 447424"/>
                <a:gd name="connsiteX59" fmla="*/ 170039 w 261682"/>
                <a:gd name="connsiteY59" fmla="*/ 114766 h 447424"/>
                <a:gd name="connsiteX60" fmla="*/ 162134 w 261682"/>
                <a:gd name="connsiteY60" fmla="*/ 124071 h 447424"/>
                <a:gd name="connsiteX61" fmla="*/ 170039 w 261682"/>
                <a:gd name="connsiteY61" fmla="*/ 124108 h 447424"/>
                <a:gd name="connsiteX62" fmla="*/ 174257 w 261682"/>
                <a:gd name="connsiteY62" fmla="*/ 123074 h 447424"/>
                <a:gd name="connsiteX63" fmla="*/ 176544 w 261682"/>
                <a:gd name="connsiteY63" fmla="*/ 123797 h 447424"/>
                <a:gd name="connsiteX64" fmla="*/ 166370 w 261682"/>
                <a:gd name="connsiteY64" fmla="*/ 131574 h 447424"/>
                <a:gd name="connsiteX65" fmla="*/ 171512 w 261682"/>
                <a:gd name="connsiteY65" fmla="*/ 138052 h 447424"/>
                <a:gd name="connsiteX66" fmla="*/ 162152 w 261682"/>
                <a:gd name="connsiteY66" fmla="*/ 137000 h 447424"/>
                <a:gd name="connsiteX67" fmla="*/ 172198 w 261682"/>
                <a:gd name="connsiteY67" fmla="*/ 145125 h 447424"/>
                <a:gd name="connsiteX68" fmla="*/ 165958 w 261682"/>
                <a:gd name="connsiteY68" fmla="*/ 150871 h 447424"/>
                <a:gd name="connsiteX69" fmla="*/ 166855 w 261682"/>
                <a:gd name="connsiteY69" fmla="*/ 154229 h 447424"/>
                <a:gd name="connsiteX70" fmla="*/ 169389 w 261682"/>
                <a:gd name="connsiteY70" fmla="*/ 154503 h 447424"/>
                <a:gd name="connsiteX71" fmla="*/ 163479 w 261682"/>
                <a:gd name="connsiteY71" fmla="*/ 159481 h 447424"/>
                <a:gd name="connsiteX72" fmla="*/ 169947 w 261682"/>
                <a:gd name="connsiteY72" fmla="*/ 160597 h 447424"/>
                <a:gd name="connsiteX73" fmla="*/ 167111 w 261682"/>
                <a:gd name="connsiteY73" fmla="*/ 164788 h 447424"/>
                <a:gd name="connsiteX74" fmla="*/ 176526 w 261682"/>
                <a:gd name="connsiteY74" fmla="*/ 164788 h 447424"/>
                <a:gd name="connsiteX75" fmla="*/ 170899 w 261682"/>
                <a:gd name="connsiteY75" fmla="*/ 170479 h 447424"/>
                <a:gd name="connsiteX76" fmla="*/ 178493 w 261682"/>
                <a:gd name="connsiteY76" fmla="*/ 172876 h 447424"/>
                <a:gd name="connsiteX77" fmla="*/ 177148 w 261682"/>
                <a:gd name="connsiteY77" fmla="*/ 178942 h 447424"/>
                <a:gd name="connsiteX78" fmla="*/ 184047 w 261682"/>
                <a:gd name="connsiteY78" fmla="*/ 175356 h 447424"/>
                <a:gd name="connsiteX79" fmla="*/ 186929 w 261682"/>
                <a:gd name="connsiteY79" fmla="*/ 183664 h 447424"/>
                <a:gd name="connsiteX80" fmla="*/ 189043 w 261682"/>
                <a:gd name="connsiteY80" fmla="*/ 190206 h 447424"/>
                <a:gd name="connsiteX81" fmla="*/ 194176 w 261682"/>
                <a:gd name="connsiteY81" fmla="*/ 179290 h 447424"/>
                <a:gd name="connsiteX82" fmla="*/ 199693 w 261682"/>
                <a:gd name="connsiteY82" fmla="*/ 180589 h 447424"/>
                <a:gd name="connsiteX83" fmla="*/ 196674 w 261682"/>
                <a:gd name="connsiteY83" fmla="*/ 191148 h 447424"/>
                <a:gd name="connsiteX84" fmla="*/ 210673 w 261682"/>
                <a:gd name="connsiteY84" fmla="*/ 184441 h 447424"/>
                <a:gd name="connsiteX85" fmla="*/ 208587 w 261682"/>
                <a:gd name="connsiteY85" fmla="*/ 191651 h 447424"/>
                <a:gd name="connsiteX86" fmla="*/ 196152 w 261682"/>
                <a:gd name="connsiteY86" fmla="*/ 198797 h 447424"/>
                <a:gd name="connsiteX87" fmla="*/ 205860 w 261682"/>
                <a:gd name="connsiteY87" fmla="*/ 198239 h 447424"/>
                <a:gd name="connsiteX88" fmla="*/ 208669 w 261682"/>
                <a:gd name="connsiteY88" fmla="*/ 195915 h 447424"/>
                <a:gd name="connsiteX89" fmla="*/ 210289 w 261682"/>
                <a:gd name="connsiteY89" fmla="*/ 202658 h 447424"/>
                <a:gd name="connsiteX90" fmla="*/ 213674 w 261682"/>
                <a:gd name="connsiteY90" fmla="*/ 200902 h 447424"/>
                <a:gd name="connsiteX91" fmla="*/ 213601 w 261682"/>
                <a:gd name="connsiteY91" fmla="*/ 208148 h 447424"/>
                <a:gd name="connsiteX92" fmla="*/ 216547 w 261682"/>
                <a:gd name="connsiteY92" fmla="*/ 205751 h 447424"/>
                <a:gd name="connsiteX93" fmla="*/ 220848 w 261682"/>
                <a:gd name="connsiteY93" fmla="*/ 207087 h 447424"/>
                <a:gd name="connsiteX94" fmla="*/ 219301 w 261682"/>
                <a:gd name="connsiteY94" fmla="*/ 199218 h 447424"/>
                <a:gd name="connsiteX95" fmla="*/ 224636 w 261682"/>
                <a:gd name="connsiteY95" fmla="*/ 199493 h 447424"/>
                <a:gd name="connsiteX96" fmla="*/ 225624 w 261682"/>
                <a:gd name="connsiteY96" fmla="*/ 210253 h 447424"/>
                <a:gd name="connsiteX97" fmla="*/ 233044 w 261682"/>
                <a:gd name="connsiteY97" fmla="*/ 204516 h 447424"/>
                <a:gd name="connsiteX98" fmla="*/ 231114 w 261682"/>
                <a:gd name="connsiteY98" fmla="*/ 214123 h 447424"/>
                <a:gd name="connsiteX99" fmla="*/ 234773 w 261682"/>
                <a:gd name="connsiteY99" fmla="*/ 222285 h 447424"/>
                <a:gd name="connsiteX100" fmla="*/ 239422 w 261682"/>
                <a:gd name="connsiteY100" fmla="*/ 223127 h 447424"/>
                <a:gd name="connsiteX101" fmla="*/ 242798 w 261682"/>
                <a:gd name="connsiteY101" fmla="*/ 219320 h 447424"/>
                <a:gd name="connsiteX102" fmla="*/ 242459 w 261682"/>
                <a:gd name="connsiteY102" fmla="*/ 230858 h 447424"/>
                <a:gd name="connsiteX103" fmla="*/ 238799 w 261682"/>
                <a:gd name="connsiteY103" fmla="*/ 239541 h 447424"/>
                <a:gd name="connsiteX104" fmla="*/ 228991 w 261682"/>
                <a:gd name="connsiteY104" fmla="*/ 258628 h 447424"/>
                <a:gd name="connsiteX105" fmla="*/ 188000 w 261682"/>
                <a:gd name="connsiteY105" fmla="*/ 271602 h 447424"/>
                <a:gd name="connsiteX106" fmla="*/ 206748 w 261682"/>
                <a:gd name="connsiteY106" fmla="*/ 272078 h 447424"/>
                <a:gd name="connsiteX107" fmla="*/ 214854 w 261682"/>
                <a:gd name="connsiteY107" fmla="*/ 273084 h 447424"/>
                <a:gd name="connsiteX108" fmla="*/ 235002 w 261682"/>
                <a:gd name="connsiteY108" fmla="*/ 273084 h 447424"/>
                <a:gd name="connsiteX109" fmla="*/ 256285 w 261682"/>
                <a:gd name="connsiteY109" fmla="*/ 273304 h 447424"/>
                <a:gd name="connsiteX110" fmla="*/ 256312 w 261682"/>
                <a:gd name="connsiteY110" fmla="*/ 273395 h 44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61682" h="447424">
                  <a:moveTo>
                    <a:pt x="256312" y="273395"/>
                  </a:moveTo>
                  <a:cubicBezTo>
                    <a:pt x="247107" y="330023"/>
                    <a:pt x="231480" y="387612"/>
                    <a:pt x="208193" y="447378"/>
                  </a:cubicBezTo>
                  <a:lnTo>
                    <a:pt x="208166" y="447378"/>
                  </a:lnTo>
                  <a:lnTo>
                    <a:pt x="686" y="447378"/>
                  </a:lnTo>
                  <a:lnTo>
                    <a:pt x="686" y="686"/>
                  </a:lnTo>
                  <a:lnTo>
                    <a:pt x="256037" y="686"/>
                  </a:lnTo>
                  <a:cubicBezTo>
                    <a:pt x="258160" y="15390"/>
                    <a:pt x="259578" y="26168"/>
                    <a:pt x="261088" y="40744"/>
                  </a:cubicBezTo>
                  <a:cubicBezTo>
                    <a:pt x="261088" y="40744"/>
                    <a:pt x="256715" y="42098"/>
                    <a:pt x="257126" y="45676"/>
                  </a:cubicBezTo>
                  <a:cubicBezTo>
                    <a:pt x="257584" y="49601"/>
                    <a:pt x="259313" y="50534"/>
                    <a:pt x="259313" y="50534"/>
                  </a:cubicBezTo>
                  <a:lnTo>
                    <a:pt x="257410" y="51440"/>
                  </a:lnTo>
                  <a:cubicBezTo>
                    <a:pt x="257410" y="51440"/>
                    <a:pt x="255305" y="48375"/>
                    <a:pt x="255296" y="48494"/>
                  </a:cubicBezTo>
                  <a:cubicBezTo>
                    <a:pt x="255296" y="45474"/>
                    <a:pt x="256568" y="40964"/>
                    <a:pt x="249660" y="42656"/>
                  </a:cubicBezTo>
                  <a:cubicBezTo>
                    <a:pt x="247272" y="47927"/>
                    <a:pt x="253466" y="49061"/>
                    <a:pt x="251847" y="52648"/>
                  </a:cubicBezTo>
                  <a:cubicBezTo>
                    <a:pt x="244518" y="53069"/>
                    <a:pt x="249660" y="47158"/>
                    <a:pt x="243841" y="50461"/>
                  </a:cubicBezTo>
                  <a:cubicBezTo>
                    <a:pt x="244225" y="48768"/>
                    <a:pt x="242999" y="44257"/>
                    <a:pt x="241160" y="44550"/>
                  </a:cubicBezTo>
                  <a:cubicBezTo>
                    <a:pt x="240364" y="47103"/>
                    <a:pt x="238424" y="51385"/>
                    <a:pt x="241297" y="53965"/>
                  </a:cubicBezTo>
                  <a:cubicBezTo>
                    <a:pt x="240391" y="54578"/>
                    <a:pt x="237683" y="54167"/>
                    <a:pt x="237052" y="53224"/>
                  </a:cubicBezTo>
                  <a:cubicBezTo>
                    <a:pt x="236201" y="51952"/>
                    <a:pt x="239010" y="49757"/>
                    <a:pt x="236750" y="45813"/>
                  </a:cubicBezTo>
                  <a:cubicBezTo>
                    <a:pt x="229997" y="48723"/>
                    <a:pt x="236265" y="55237"/>
                    <a:pt x="230684" y="57708"/>
                  </a:cubicBezTo>
                  <a:cubicBezTo>
                    <a:pt x="224562" y="56930"/>
                    <a:pt x="234234" y="51715"/>
                    <a:pt x="229339" y="47222"/>
                  </a:cubicBezTo>
                  <a:cubicBezTo>
                    <a:pt x="223858" y="48494"/>
                    <a:pt x="221726" y="54212"/>
                    <a:pt x="223968" y="57589"/>
                  </a:cubicBezTo>
                  <a:cubicBezTo>
                    <a:pt x="223849" y="60581"/>
                    <a:pt x="221515" y="62090"/>
                    <a:pt x="221122" y="64680"/>
                  </a:cubicBezTo>
                  <a:cubicBezTo>
                    <a:pt x="218368" y="64250"/>
                    <a:pt x="217197" y="63243"/>
                    <a:pt x="216877" y="62218"/>
                  </a:cubicBezTo>
                  <a:cubicBezTo>
                    <a:pt x="216529" y="60306"/>
                    <a:pt x="221881" y="59318"/>
                    <a:pt x="218295" y="55100"/>
                  </a:cubicBezTo>
                  <a:cubicBezTo>
                    <a:pt x="212457" y="56015"/>
                    <a:pt x="216328" y="65448"/>
                    <a:pt x="211679" y="60389"/>
                  </a:cubicBezTo>
                  <a:cubicBezTo>
                    <a:pt x="211185" y="58202"/>
                    <a:pt x="209694" y="56235"/>
                    <a:pt x="208559" y="55997"/>
                  </a:cubicBezTo>
                  <a:cubicBezTo>
                    <a:pt x="206336" y="57607"/>
                    <a:pt x="205293" y="60105"/>
                    <a:pt x="206729" y="62292"/>
                  </a:cubicBezTo>
                  <a:lnTo>
                    <a:pt x="209072" y="65384"/>
                  </a:lnTo>
                  <a:cubicBezTo>
                    <a:pt x="208770" y="65302"/>
                    <a:pt x="210078" y="67095"/>
                    <a:pt x="209776" y="67013"/>
                  </a:cubicBezTo>
                  <a:cubicBezTo>
                    <a:pt x="205906" y="63911"/>
                    <a:pt x="200736" y="61770"/>
                    <a:pt x="197461" y="65247"/>
                  </a:cubicBezTo>
                  <a:cubicBezTo>
                    <a:pt x="197882" y="68495"/>
                    <a:pt x="200700" y="68697"/>
                    <a:pt x="205128" y="69685"/>
                  </a:cubicBezTo>
                  <a:cubicBezTo>
                    <a:pt x="199529" y="70206"/>
                    <a:pt x="198476" y="72173"/>
                    <a:pt x="196646" y="73281"/>
                  </a:cubicBezTo>
                  <a:cubicBezTo>
                    <a:pt x="195997" y="69584"/>
                    <a:pt x="191669" y="69017"/>
                    <a:pt x="187606" y="68422"/>
                  </a:cubicBezTo>
                  <a:cubicBezTo>
                    <a:pt x="185356" y="68980"/>
                    <a:pt x="183873" y="67397"/>
                    <a:pt x="182821" y="68193"/>
                  </a:cubicBezTo>
                  <a:cubicBezTo>
                    <a:pt x="184523" y="72393"/>
                    <a:pt x="188622" y="75586"/>
                    <a:pt x="193590" y="76574"/>
                  </a:cubicBezTo>
                  <a:cubicBezTo>
                    <a:pt x="195832" y="76318"/>
                    <a:pt x="196125" y="76373"/>
                    <a:pt x="197671" y="75522"/>
                  </a:cubicBezTo>
                  <a:cubicBezTo>
                    <a:pt x="200672" y="76922"/>
                    <a:pt x="200316" y="77371"/>
                    <a:pt x="201102" y="79466"/>
                  </a:cubicBezTo>
                  <a:cubicBezTo>
                    <a:pt x="196747" y="81415"/>
                    <a:pt x="193234" y="78889"/>
                    <a:pt x="188887" y="80024"/>
                  </a:cubicBezTo>
                  <a:cubicBezTo>
                    <a:pt x="188897" y="80180"/>
                    <a:pt x="187744" y="80180"/>
                    <a:pt x="187689" y="79887"/>
                  </a:cubicBezTo>
                  <a:cubicBezTo>
                    <a:pt x="187753" y="79832"/>
                    <a:pt x="187186" y="78844"/>
                    <a:pt x="187241" y="78789"/>
                  </a:cubicBezTo>
                  <a:cubicBezTo>
                    <a:pt x="185365" y="75175"/>
                    <a:pt x="180305" y="76584"/>
                    <a:pt x="177633" y="77361"/>
                  </a:cubicBezTo>
                  <a:cubicBezTo>
                    <a:pt x="177240" y="80253"/>
                    <a:pt x="180159" y="82568"/>
                    <a:pt x="182556" y="83556"/>
                  </a:cubicBezTo>
                  <a:cubicBezTo>
                    <a:pt x="185795" y="84709"/>
                    <a:pt x="186856" y="83766"/>
                    <a:pt x="186856" y="83757"/>
                  </a:cubicBezTo>
                  <a:lnTo>
                    <a:pt x="188192" y="82558"/>
                  </a:lnTo>
                  <a:cubicBezTo>
                    <a:pt x="189601" y="87691"/>
                    <a:pt x="191431" y="87948"/>
                    <a:pt x="194185" y="90043"/>
                  </a:cubicBezTo>
                  <a:cubicBezTo>
                    <a:pt x="191175" y="91141"/>
                    <a:pt x="190059" y="92056"/>
                    <a:pt x="186271" y="91754"/>
                  </a:cubicBezTo>
                  <a:cubicBezTo>
                    <a:pt x="181998" y="85166"/>
                    <a:pt x="169197" y="82284"/>
                    <a:pt x="169682" y="85367"/>
                  </a:cubicBezTo>
                  <a:cubicBezTo>
                    <a:pt x="171512" y="92193"/>
                    <a:pt x="180973" y="93840"/>
                    <a:pt x="180973" y="93840"/>
                  </a:cubicBezTo>
                  <a:cubicBezTo>
                    <a:pt x="180973" y="93840"/>
                    <a:pt x="176023" y="95670"/>
                    <a:pt x="176865" y="97253"/>
                  </a:cubicBezTo>
                  <a:cubicBezTo>
                    <a:pt x="177697" y="98863"/>
                    <a:pt x="184184" y="99842"/>
                    <a:pt x="183270" y="102340"/>
                  </a:cubicBezTo>
                  <a:cubicBezTo>
                    <a:pt x="176508" y="99339"/>
                    <a:pt x="175209" y="100565"/>
                    <a:pt x="179802" y="106467"/>
                  </a:cubicBezTo>
                  <a:cubicBezTo>
                    <a:pt x="174120" y="106741"/>
                    <a:pt x="175392" y="100629"/>
                    <a:pt x="171796" y="99220"/>
                  </a:cubicBezTo>
                  <a:cubicBezTo>
                    <a:pt x="169197" y="101114"/>
                    <a:pt x="170744" y="105131"/>
                    <a:pt x="170744" y="105131"/>
                  </a:cubicBezTo>
                  <a:cubicBezTo>
                    <a:pt x="169435" y="104106"/>
                    <a:pt x="166031" y="98369"/>
                    <a:pt x="163213" y="99083"/>
                  </a:cubicBezTo>
                  <a:cubicBezTo>
                    <a:pt x="162298" y="99787"/>
                    <a:pt x="162298" y="102880"/>
                    <a:pt x="164540" y="104921"/>
                  </a:cubicBezTo>
                  <a:cubicBezTo>
                    <a:pt x="161804" y="105515"/>
                    <a:pt x="157403" y="105149"/>
                    <a:pt x="156735" y="108095"/>
                  </a:cubicBezTo>
                  <a:cubicBezTo>
                    <a:pt x="161182" y="111481"/>
                    <a:pt x="165885" y="111472"/>
                    <a:pt x="172857" y="110593"/>
                  </a:cubicBezTo>
                  <a:cubicBezTo>
                    <a:pt x="172857" y="110593"/>
                    <a:pt x="174129" y="110566"/>
                    <a:pt x="175456" y="110127"/>
                  </a:cubicBezTo>
                  <a:cubicBezTo>
                    <a:pt x="176782" y="109688"/>
                    <a:pt x="178759" y="111527"/>
                    <a:pt x="178759" y="111527"/>
                  </a:cubicBezTo>
                  <a:cubicBezTo>
                    <a:pt x="175328" y="112304"/>
                    <a:pt x="176782" y="113439"/>
                    <a:pt x="170039" y="114766"/>
                  </a:cubicBezTo>
                  <a:cubicBezTo>
                    <a:pt x="165610" y="116888"/>
                    <a:pt x="162134" y="119633"/>
                    <a:pt x="162134" y="124071"/>
                  </a:cubicBezTo>
                  <a:cubicBezTo>
                    <a:pt x="164879" y="125425"/>
                    <a:pt x="168218" y="126724"/>
                    <a:pt x="170039" y="124108"/>
                  </a:cubicBezTo>
                  <a:cubicBezTo>
                    <a:pt x="172985" y="119835"/>
                    <a:pt x="172198" y="123266"/>
                    <a:pt x="174257" y="123074"/>
                  </a:cubicBezTo>
                  <a:lnTo>
                    <a:pt x="176544" y="123797"/>
                  </a:lnTo>
                  <a:cubicBezTo>
                    <a:pt x="174687" y="128353"/>
                    <a:pt x="164320" y="128280"/>
                    <a:pt x="166370" y="131574"/>
                  </a:cubicBezTo>
                  <a:cubicBezTo>
                    <a:pt x="168346" y="134749"/>
                    <a:pt x="171512" y="138052"/>
                    <a:pt x="171512" y="138052"/>
                  </a:cubicBezTo>
                  <a:cubicBezTo>
                    <a:pt x="171512" y="138052"/>
                    <a:pt x="164220" y="134374"/>
                    <a:pt x="162152" y="137000"/>
                  </a:cubicBezTo>
                  <a:cubicBezTo>
                    <a:pt x="160230" y="139452"/>
                    <a:pt x="164540" y="143404"/>
                    <a:pt x="172198" y="145125"/>
                  </a:cubicBezTo>
                  <a:cubicBezTo>
                    <a:pt x="169591" y="146717"/>
                    <a:pt x="160395" y="145097"/>
                    <a:pt x="165958" y="150871"/>
                  </a:cubicBezTo>
                  <a:cubicBezTo>
                    <a:pt x="159343" y="153661"/>
                    <a:pt x="161502" y="155638"/>
                    <a:pt x="166855" y="154229"/>
                  </a:cubicBezTo>
                  <a:lnTo>
                    <a:pt x="169389" y="154503"/>
                  </a:lnTo>
                  <a:cubicBezTo>
                    <a:pt x="167816" y="155601"/>
                    <a:pt x="163085" y="157779"/>
                    <a:pt x="163479" y="159481"/>
                  </a:cubicBezTo>
                  <a:cubicBezTo>
                    <a:pt x="163753" y="161731"/>
                    <a:pt x="169097" y="158913"/>
                    <a:pt x="169947" y="160597"/>
                  </a:cubicBezTo>
                  <a:cubicBezTo>
                    <a:pt x="170323" y="163031"/>
                    <a:pt x="167367" y="164083"/>
                    <a:pt x="167111" y="164788"/>
                  </a:cubicBezTo>
                  <a:cubicBezTo>
                    <a:pt x="170899" y="167185"/>
                    <a:pt x="173122" y="161393"/>
                    <a:pt x="176526" y="164788"/>
                  </a:cubicBezTo>
                  <a:cubicBezTo>
                    <a:pt x="175218" y="167276"/>
                    <a:pt x="169728" y="166782"/>
                    <a:pt x="170899" y="170479"/>
                  </a:cubicBezTo>
                  <a:cubicBezTo>
                    <a:pt x="172994" y="172071"/>
                    <a:pt x="176398" y="171375"/>
                    <a:pt x="178493" y="172876"/>
                  </a:cubicBezTo>
                  <a:cubicBezTo>
                    <a:pt x="178493" y="172876"/>
                    <a:pt x="175703" y="178238"/>
                    <a:pt x="177148" y="178942"/>
                  </a:cubicBezTo>
                  <a:cubicBezTo>
                    <a:pt x="180168" y="180415"/>
                    <a:pt x="183004" y="175657"/>
                    <a:pt x="184047" y="175356"/>
                  </a:cubicBezTo>
                  <a:cubicBezTo>
                    <a:pt x="183270" y="181550"/>
                    <a:pt x="188494" y="179482"/>
                    <a:pt x="186929" y="183664"/>
                  </a:cubicBezTo>
                  <a:cubicBezTo>
                    <a:pt x="186865" y="185905"/>
                    <a:pt x="186719" y="189007"/>
                    <a:pt x="189043" y="190206"/>
                  </a:cubicBezTo>
                  <a:cubicBezTo>
                    <a:pt x="193828" y="188732"/>
                    <a:pt x="194286" y="184935"/>
                    <a:pt x="194176" y="179290"/>
                  </a:cubicBezTo>
                  <a:cubicBezTo>
                    <a:pt x="194139" y="177323"/>
                    <a:pt x="199693" y="180589"/>
                    <a:pt x="199693" y="180589"/>
                  </a:cubicBezTo>
                  <a:cubicBezTo>
                    <a:pt x="203070" y="183307"/>
                    <a:pt x="193966" y="185375"/>
                    <a:pt x="196674" y="191148"/>
                  </a:cubicBezTo>
                  <a:cubicBezTo>
                    <a:pt x="204378" y="192228"/>
                    <a:pt x="204378" y="185658"/>
                    <a:pt x="210673" y="184441"/>
                  </a:cubicBezTo>
                  <a:cubicBezTo>
                    <a:pt x="213418" y="186354"/>
                    <a:pt x="209502" y="189446"/>
                    <a:pt x="208587" y="191651"/>
                  </a:cubicBezTo>
                  <a:cubicBezTo>
                    <a:pt x="204662" y="193847"/>
                    <a:pt x="199885" y="191194"/>
                    <a:pt x="196152" y="198797"/>
                  </a:cubicBezTo>
                  <a:cubicBezTo>
                    <a:pt x="201496" y="200984"/>
                    <a:pt x="204049" y="199182"/>
                    <a:pt x="205860" y="198239"/>
                  </a:cubicBezTo>
                  <a:cubicBezTo>
                    <a:pt x="207562" y="197004"/>
                    <a:pt x="207361" y="196409"/>
                    <a:pt x="208669" y="195915"/>
                  </a:cubicBezTo>
                  <a:cubicBezTo>
                    <a:pt x="208797" y="198010"/>
                    <a:pt x="208276" y="201789"/>
                    <a:pt x="210289" y="202658"/>
                  </a:cubicBezTo>
                  <a:cubicBezTo>
                    <a:pt x="212045" y="202521"/>
                    <a:pt x="212201" y="201890"/>
                    <a:pt x="213674" y="200902"/>
                  </a:cubicBezTo>
                  <a:cubicBezTo>
                    <a:pt x="215220" y="202512"/>
                    <a:pt x="211204" y="206456"/>
                    <a:pt x="213601" y="208148"/>
                  </a:cubicBezTo>
                  <a:cubicBezTo>
                    <a:pt x="215861" y="207727"/>
                    <a:pt x="216547" y="205751"/>
                    <a:pt x="216547" y="205751"/>
                  </a:cubicBezTo>
                  <a:cubicBezTo>
                    <a:pt x="217920" y="207544"/>
                    <a:pt x="219448" y="207572"/>
                    <a:pt x="220848" y="207087"/>
                  </a:cubicBezTo>
                  <a:cubicBezTo>
                    <a:pt x="221616" y="205175"/>
                    <a:pt x="221790" y="200792"/>
                    <a:pt x="219301" y="199218"/>
                  </a:cubicBezTo>
                  <a:cubicBezTo>
                    <a:pt x="220482" y="197827"/>
                    <a:pt x="223373" y="200472"/>
                    <a:pt x="224636" y="199493"/>
                  </a:cubicBezTo>
                  <a:cubicBezTo>
                    <a:pt x="226996" y="202384"/>
                    <a:pt x="221689" y="207929"/>
                    <a:pt x="225624" y="210253"/>
                  </a:cubicBezTo>
                  <a:cubicBezTo>
                    <a:pt x="229421" y="209905"/>
                    <a:pt x="229247" y="206108"/>
                    <a:pt x="233044" y="204516"/>
                  </a:cubicBezTo>
                  <a:cubicBezTo>
                    <a:pt x="232385" y="208405"/>
                    <a:pt x="236869" y="211223"/>
                    <a:pt x="231114" y="214123"/>
                  </a:cubicBezTo>
                  <a:cubicBezTo>
                    <a:pt x="231114" y="217920"/>
                    <a:pt x="238177" y="216795"/>
                    <a:pt x="234773" y="222285"/>
                  </a:cubicBezTo>
                  <a:cubicBezTo>
                    <a:pt x="236082" y="224481"/>
                    <a:pt x="237848" y="223529"/>
                    <a:pt x="239422" y="223127"/>
                  </a:cubicBezTo>
                  <a:lnTo>
                    <a:pt x="242798" y="219320"/>
                  </a:lnTo>
                  <a:cubicBezTo>
                    <a:pt x="241883" y="222422"/>
                    <a:pt x="241544" y="227271"/>
                    <a:pt x="242459" y="230858"/>
                  </a:cubicBezTo>
                  <a:cubicBezTo>
                    <a:pt x="241288" y="233759"/>
                    <a:pt x="244070" y="237052"/>
                    <a:pt x="238799" y="239541"/>
                  </a:cubicBezTo>
                  <a:cubicBezTo>
                    <a:pt x="237363" y="246733"/>
                    <a:pt x="237363" y="254034"/>
                    <a:pt x="228991" y="258628"/>
                  </a:cubicBezTo>
                  <a:cubicBezTo>
                    <a:pt x="224270" y="267512"/>
                    <a:pt x="194542" y="262818"/>
                    <a:pt x="188000" y="271602"/>
                  </a:cubicBezTo>
                  <a:cubicBezTo>
                    <a:pt x="189574" y="273203"/>
                    <a:pt x="204790" y="272682"/>
                    <a:pt x="206748" y="272078"/>
                  </a:cubicBezTo>
                  <a:cubicBezTo>
                    <a:pt x="209621" y="270678"/>
                    <a:pt x="211844" y="273185"/>
                    <a:pt x="214854" y="273084"/>
                  </a:cubicBezTo>
                  <a:cubicBezTo>
                    <a:pt x="221525" y="273084"/>
                    <a:pt x="229512" y="270888"/>
                    <a:pt x="235002" y="273084"/>
                  </a:cubicBezTo>
                  <a:cubicBezTo>
                    <a:pt x="242752" y="273002"/>
                    <a:pt x="249303" y="273276"/>
                    <a:pt x="256285" y="273304"/>
                  </a:cubicBezTo>
                  <a:lnTo>
                    <a:pt x="256312" y="273395"/>
                  </a:lnTo>
                  <a:close/>
                </a:path>
              </a:pathLst>
            </a:custGeom>
            <a:solidFill>
              <a:srgbClr val="2F469C"/>
            </a:solidFill>
            <a:ln w="9525" cap="flat">
              <a:noFill/>
              <a:prstDash val="solid"/>
              <a:miter/>
            </a:ln>
          </p:spPr>
          <p:txBody>
            <a:bodyPr rtlCol="0" anchor="ctr"/>
            <a:lstStyle/>
            <a:p>
              <a:endParaRPr lang="en-US"/>
            </a:p>
          </p:txBody>
        </p:sp>
        <p:sp>
          <p:nvSpPr>
            <p:cNvPr id="21" name="Freeform: Shape 19">
              <a:extLst>
                <a:ext uri="{FF2B5EF4-FFF2-40B4-BE49-F238E27FC236}">
                  <a16:creationId xmlns:a16="http://schemas.microsoft.com/office/drawing/2014/main" id="{D774C2CA-ED01-7747-AF14-346CB3CC0C92}"/>
                </a:ext>
              </a:extLst>
            </p:cNvPr>
            <p:cNvSpPr/>
            <p:nvPr/>
          </p:nvSpPr>
          <p:spPr>
            <a:xfrm>
              <a:off x="11577290" y="6472094"/>
              <a:ext cx="84178" cy="81433"/>
            </a:xfrm>
            <a:custGeom>
              <a:avLst/>
              <a:gdLst>
                <a:gd name="connsiteX0" fmla="*/ 42244 w 84177"/>
                <a:gd name="connsiteY0" fmla="*/ 64826 h 81433"/>
                <a:gd name="connsiteX1" fmla="*/ 21712 w 84177"/>
                <a:gd name="connsiteY1" fmla="*/ 40469 h 81433"/>
                <a:gd name="connsiteX2" fmla="*/ 42244 w 84177"/>
                <a:gd name="connsiteY2" fmla="*/ 16982 h 81433"/>
                <a:gd name="connsiteX3" fmla="*/ 62474 w 84177"/>
                <a:gd name="connsiteY3" fmla="*/ 40469 h 81433"/>
                <a:gd name="connsiteX4" fmla="*/ 42244 w 84177"/>
                <a:gd name="connsiteY4" fmla="*/ 64826 h 81433"/>
                <a:gd name="connsiteX5" fmla="*/ 42244 w 84177"/>
                <a:gd name="connsiteY5" fmla="*/ 686 h 81433"/>
                <a:gd name="connsiteX6" fmla="*/ 686 w 84177"/>
                <a:gd name="connsiteY6" fmla="*/ 40469 h 81433"/>
                <a:gd name="connsiteX7" fmla="*/ 42244 w 84177"/>
                <a:gd name="connsiteY7" fmla="*/ 81131 h 81433"/>
                <a:gd name="connsiteX8" fmla="*/ 83491 w 84177"/>
                <a:gd name="connsiteY8" fmla="*/ 40469 h 81433"/>
                <a:gd name="connsiteX9" fmla="*/ 42244 w 84177"/>
                <a:gd name="connsiteY9" fmla="*/ 68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77" h="81433">
                  <a:moveTo>
                    <a:pt x="42244" y="64826"/>
                  </a:moveTo>
                  <a:cubicBezTo>
                    <a:pt x="29179" y="64826"/>
                    <a:pt x="21712" y="54432"/>
                    <a:pt x="21712" y="40469"/>
                  </a:cubicBezTo>
                  <a:cubicBezTo>
                    <a:pt x="21712" y="26351"/>
                    <a:pt x="28401" y="16982"/>
                    <a:pt x="42244" y="16982"/>
                  </a:cubicBezTo>
                  <a:cubicBezTo>
                    <a:pt x="55777" y="16982"/>
                    <a:pt x="62474" y="25601"/>
                    <a:pt x="62474" y="40469"/>
                  </a:cubicBezTo>
                  <a:cubicBezTo>
                    <a:pt x="62474" y="54276"/>
                    <a:pt x="55942" y="64826"/>
                    <a:pt x="42244" y="64826"/>
                  </a:cubicBezTo>
                  <a:moveTo>
                    <a:pt x="42244" y="686"/>
                  </a:moveTo>
                  <a:cubicBezTo>
                    <a:pt x="17503" y="686"/>
                    <a:pt x="686" y="16396"/>
                    <a:pt x="686" y="40469"/>
                  </a:cubicBezTo>
                  <a:cubicBezTo>
                    <a:pt x="686" y="64085"/>
                    <a:pt x="17815" y="81131"/>
                    <a:pt x="42244" y="81131"/>
                  </a:cubicBezTo>
                  <a:cubicBezTo>
                    <a:pt x="66985" y="81131"/>
                    <a:pt x="83491" y="62896"/>
                    <a:pt x="83491" y="40469"/>
                  </a:cubicBezTo>
                  <a:cubicBezTo>
                    <a:pt x="83491" y="16845"/>
                    <a:pt x="66839" y="686"/>
                    <a:pt x="42244" y="686"/>
                  </a:cubicBezTo>
                </a:path>
              </a:pathLst>
            </a:custGeom>
            <a:solidFill>
              <a:srgbClr val="FFFFFF"/>
            </a:solidFill>
            <a:ln w="9525" cap="flat">
              <a:noFill/>
              <a:prstDash val="solid"/>
              <a:miter/>
            </a:ln>
          </p:spPr>
          <p:txBody>
            <a:bodyPr rtlCol="0" anchor="ctr"/>
            <a:lstStyle/>
            <a:p>
              <a:endParaRPr lang="en-US"/>
            </a:p>
          </p:txBody>
        </p:sp>
        <p:sp>
          <p:nvSpPr>
            <p:cNvPr id="22" name="Freeform: Shape 20">
              <a:extLst>
                <a:ext uri="{FF2B5EF4-FFF2-40B4-BE49-F238E27FC236}">
                  <a16:creationId xmlns:a16="http://schemas.microsoft.com/office/drawing/2014/main" id="{7CBAF8E5-9A1C-A842-A47A-771ABBFABF78}"/>
                </a:ext>
              </a:extLst>
            </p:cNvPr>
            <p:cNvSpPr/>
            <p:nvPr/>
          </p:nvSpPr>
          <p:spPr>
            <a:xfrm>
              <a:off x="11671011" y="6472094"/>
              <a:ext cx="57643" cy="81433"/>
            </a:xfrm>
            <a:custGeom>
              <a:avLst/>
              <a:gdLst>
                <a:gd name="connsiteX0" fmla="*/ 49491 w 57643"/>
                <a:gd name="connsiteY0" fmla="*/ 17275 h 81433"/>
                <a:gd name="connsiteX1" fmla="*/ 35629 w 57643"/>
                <a:gd name="connsiteY1" fmla="*/ 15491 h 81433"/>
                <a:gd name="connsiteX2" fmla="*/ 21703 w 57643"/>
                <a:gd name="connsiteY2" fmla="*/ 21438 h 81433"/>
                <a:gd name="connsiteX3" fmla="*/ 38118 w 57643"/>
                <a:gd name="connsiteY3" fmla="*/ 34376 h 81433"/>
                <a:gd name="connsiteX4" fmla="*/ 57735 w 57643"/>
                <a:gd name="connsiteY4" fmla="*/ 58165 h 81433"/>
                <a:gd name="connsiteX5" fmla="*/ 24796 w 57643"/>
                <a:gd name="connsiteY5" fmla="*/ 81140 h 81433"/>
                <a:gd name="connsiteX6" fmla="*/ 2077 w 57643"/>
                <a:gd name="connsiteY6" fmla="*/ 77727 h 81433"/>
                <a:gd name="connsiteX7" fmla="*/ 2077 w 57643"/>
                <a:gd name="connsiteY7" fmla="*/ 61432 h 81433"/>
                <a:gd name="connsiteX8" fmla="*/ 25574 w 57643"/>
                <a:gd name="connsiteY8" fmla="*/ 66336 h 81433"/>
                <a:gd name="connsiteX9" fmla="*/ 36718 w 57643"/>
                <a:gd name="connsiteY9" fmla="*/ 58751 h 81433"/>
                <a:gd name="connsiteX10" fmla="*/ 20459 w 57643"/>
                <a:gd name="connsiteY10" fmla="*/ 45968 h 81433"/>
                <a:gd name="connsiteX11" fmla="*/ 686 w 57643"/>
                <a:gd name="connsiteY11" fmla="*/ 21429 h 81433"/>
                <a:gd name="connsiteX12" fmla="*/ 32070 w 57643"/>
                <a:gd name="connsiteY12" fmla="*/ 686 h 81433"/>
                <a:gd name="connsiteX13" fmla="*/ 49491 w 57643"/>
                <a:gd name="connsiteY13" fmla="*/ 1967 h 81433"/>
                <a:gd name="connsiteX14" fmla="*/ 49491 w 57643"/>
                <a:gd name="connsiteY14" fmla="*/ 17275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9491" y="17275"/>
                  </a:moveTo>
                  <a:cubicBezTo>
                    <a:pt x="44815" y="16534"/>
                    <a:pt x="40305" y="15491"/>
                    <a:pt x="35629" y="15491"/>
                  </a:cubicBezTo>
                  <a:cubicBezTo>
                    <a:pt x="27431" y="15491"/>
                    <a:pt x="21703" y="17421"/>
                    <a:pt x="21703" y="21438"/>
                  </a:cubicBezTo>
                  <a:cubicBezTo>
                    <a:pt x="21703" y="26049"/>
                    <a:pt x="29444" y="29764"/>
                    <a:pt x="38118" y="34376"/>
                  </a:cubicBezTo>
                  <a:cubicBezTo>
                    <a:pt x="46371" y="38841"/>
                    <a:pt x="57735" y="44779"/>
                    <a:pt x="57735" y="58165"/>
                  </a:cubicBezTo>
                  <a:cubicBezTo>
                    <a:pt x="57735" y="72860"/>
                    <a:pt x="44660" y="81140"/>
                    <a:pt x="24796" y="81140"/>
                  </a:cubicBezTo>
                  <a:cubicBezTo>
                    <a:pt x="15774" y="81140"/>
                    <a:pt x="9552" y="79365"/>
                    <a:pt x="2077" y="77727"/>
                  </a:cubicBezTo>
                  <a:lnTo>
                    <a:pt x="2077" y="61432"/>
                  </a:lnTo>
                  <a:cubicBezTo>
                    <a:pt x="7841" y="63216"/>
                    <a:pt x="17183" y="66336"/>
                    <a:pt x="25574" y="66336"/>
                  </a:cubicBezTo>
                  <a:cubicBezTo>
                    <a:pt x="31137" y="66336"/>
                    <a:pt x="36718" y="63801"/>
                    <a:pt x="36718" y="58751"/>
                  </a:cubicBezTo>
                  <a:cubicBezTo>
                    <a:pt x="36718" y="54130"/>
                    <a:pt x="30057" y="51312"/>
                    <a:pt x="20459" y="45968"/>
                  </a:cubicBezTo>
                  <a:cubicBezTo>
                    <a:pt x="11739" y="41650"/>
                    <a:pt x="686" y="32729"/>
                    <a:pt x="686" y="21429"/>
                  </a:cubicBezTo>
                  <a:cubicBezTo>
                    <a:pt x="686" y="8079"/>
                    <a:pt x="14072" y="686"/>
                    <a:pt x="32070" y="686"/>
                  </a:cubicBezTo>
                  <a:cubicBezTo>
                    <a:pt x="37962" y="686"/>
                    <a:pt x="43727" y="1281"/>
                    <a:pt x="49491" y="1967"/>
                  </a:cubicBezTo>
                  <a:lnTo>
                    <a:pt x="49491" y="17275"/>
                  </a:lnTo>
                  <a:close/>
                </a:path>
              </a:pathLst>
            </a:custGeom>
            <a:solidFill>
              <a:srgbClr val="FFFFFF"/>
            </a:solidFill>
            <a:ln w="9525" cap="flat">
              <a:noFill/>
              <a:prstDash val="solid"/>
              <a:miter/>
            </a:ln>
          </p:spPr>
          <p:txBody>
            <a:bodyPr rtlCol="0" anchor="ctr"/>
            <a:lstStyle/>
            <a:p>
              <a:endParaRPr lang="en-US"/>
            </a:p>
          </p:txBody>
        </p:sp>
        <p:sp>
          <p:nvSpPr>
            <p:cNvPr id="23" name="Freeform: Shape 21">
              <a:extLst>
                <a:ext uri="{FF2B5EF4-FFF2-40B4-BE49-F238E27FC236}">
                  <a16:creationId xmlns:a16="http://schemas.microsoft.com/office/drawing/2014/main" id="{7E6B7D1B-A5AF-FF40-A1FC-93E467E244C3}"/>
                </a:ext>
              </a:extLst>
            </p:cNvPr>
            <p:cNvSpPr/>
            <p:nvPr/>
          </p:nvSpPr>
          <p:spPr>
            <a:xfrm>
              <a:off x="11370524" y="6444196"/>
              <a:ext cx="30194" cy="107052"/>
            </a:xfrm>
            <a:custGeom>
              <a:avLst/>
              <a:gdLst>
                <a:gd name="connsiteX0" fmla="*/ 3029 w 30194"/>
                <a:gd name="connsiteY0" fmla="*/ 106458 h 107052"/>
                <a:gd name="connsiteX1" fmla="*/ 3806 w 30194"/>
                <a:gd name="connsiteY1" fmla="*/ 79127 h 107052"/>
                <a:gd name="connsiteX2" fmla="*/ 3806 w 30194"/>
                <a:gd name="connsiteY2" fmla="*/ 37825 h 107052"/>
                <a:gd name="connsiteX3" fmla="*/ 686 w 30194"/>
                <a:gd name="connsiteY3" fmla="*/ 686 h 107052"/>
                <a:gd name="connsiteX4" fmla="*/ 27971 w 30194"/>
                <a:gd name="connsiteY4" fmla="*/ 686 h 107052"/>
                <a:gd name="connsiteX5" fmla="*/ 27193 w 30194"/>
                <a:gd name="connsiteY5" fmla="*/ 30688 h 107052"/>
                <a:gd name="connsiteX6" fmla="*/ 27193 w 30194"/>
                <a:gd name="connsiteY6" fmla="*/ 69319 h 107052"/>
                <a:gd name="connsiteX7" fmla="*/ 30304 w 30194"/>
                <a:gd name="connsiteY7" fmla="*/ 106458 h 107052"/>
                <a:gd name="connsiteX8" fmla="*/ 3029 w 30194"/>
                <a:gd name="connsiteY8" fmla="*/ 106458 h 10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94" h="107052">
                  <a:moveTo>
                    <a:pt x="3029" y="106458"/>
                  </a:moveTo>
                  <a:cubicBezTo>
                    <a:pt x="3486" y="97848"/>
                    <a:pt x="3806" y="91159"/>
                    <a:pt x="3806" y="79127"/>
                  </a:cubicBezTo>
                  <a:lnTo>
                    <a:pt x="3806" y="37825"/>
                  </a:lnTo>
                  <a:cubicBezTo>
                    <a:pt x="3806" y="22975"/>
                    <a:pt x="2873" y="11684"/>
                    <a:pt x="686" y="686"/>
                  </a:cubicBezTo>
                  <a:lnTo>
                    <a:pt x="27971" y="686"/>
                  </a:lnTo>
                  <a:cubicBezTo>
                    <a:pt x="27971" y="8262"/>
                    <a:pt x="27193" y="18812"/>
                    <a:pt x="27193" y="30688"/>
                  </a:cubicBezTo>
                  <a:lnTo>
                    <a:pt x="27193" y="69319"/>
                  </a:lnTo>
                  <a:cubicBezTo>
                    <a:pt x="27193" y="80161"/>
                    <a:pt x="28895" y="96356"/>
                    <a:pt x="30304" y="106458"/>
                  </a:cubicBezTo>
                  <a:lnTo>
                    <a:pt x="3029" y="106458"/>
                  </a:lnTo>
                  <a:close/>
                </a:path>
              </a:pathLst>
            </a:custGeom>
            <a:solidFill>
              <a:srgbClr val="FFFFFF"/>
            </a:solidFill>
            <a:ln w="9525" cap="flat">
              <a:noFill/>
              <a:prstDash val="solid"/>
              <a:miter/>
            </a:ln>
          </p:spPr>
          <p:txBody>
            <a:bodyPr rtlCol="0" anchor="ctr"/>
            <a:lstStyle/>
            <a:p>
              <a:endParaRPr lang="en-US"/>
            </a:p>
          </p:txBody>
        </p:sp>
        <p:sp>
          <p:nvSpPr>
            <p:cNvPr id="24" name="Freeform: Shape 22">
              <a:extLst>
                <a:ext uri="{FF2B5EF4-FFF2-40B4-BE49-F238E27FC236}">
                  <a16:creationId xmlns:a16="http://schemas.microsoft.com/office/drawing/2014/main" id="{C39FAE1E-C235-924C-B876-EB8D7CAEEE62}"/>
                </a:ext>
              </a:extLst>
            </p:cNvPr>
            <p:cNvSpPr/>
            <p:nvPr/>
          </p:nvSpPr>
          <p:spPr>
            <a:xfrm>
              <a:off x="11415257" y="6472094"/>
              <a:ext cx="86923" cy="112542"/>
            </a:xfrm>
            <a:custGeom>
              <a:avLst/>
              <a:gdLst>
                <a:gd name="connsiteX0" fmla="*/ 45447 w 86922"/>
                <a:gd name="connsiteY0" fmla="*/ 64826 h 112542"/>
                <a:gd name="connsiteX1" fmla="*/ 24851 w 86922"/>
                <a:gd name="connsiteY1" fmla="*/ 42611 h 112542"/>
                <a:gd name="connsiteX2" fmla="*/ 44504 w 86922"/>
                <a:gd name="connsiteY2" fmla="*/ 16982 h 112542"/>
                <a:gd name="connsiteX3" fmla="*/ 65421 w 86922"/>
                <a:gd name="connsiteY3" fmla="*/ 42537 h 112542"/>
                <a:gd name="connsiteX4" fmla="*/ 45447 w 86922"/>
                <a:gd name="connsiteY4" fmla="*/ 64826 h 112542"/>
                <a:gd name="connsiteX5" fmla="*/ 49665 w 86922"/>
                <a:gd name="connsiteY5" fmla="*/ 686 h 112542"/>
                <a:gd name="connsiteX6" fmla="*/ 23295 w 86922"/>
                <a:gd name="connsiteY6" fmla="*/ 13432 h 112542"/>
                <a:gd name="connsiteX7" fmla="*/ 20486 w 86922"/>
                <a:gd name="connsiteY7" fmla="*/ 2626 h 112542"/>
                <a:gd name="connsiteX8" fmla="*/ 686 w 86922"/>
                <a:gd name="connsiteY8" fmla="*/ 4117 h 112542"/>
                <a:gd name="connsiteX9" fmla="*/ 5362 w 86922"/>
                <a:gd name="connsiteY9" fmla="*/ 42620 h 112542"/>
                <a:gd name="connsiteX10" fmla="*/ 5362 w 86922"/>
                <a:gd name="connsiteY10" fmla="*/ 73720 h 112542"/>
                <a:gd name="connsiteX11" fmla="*/ 2251 w 86922"/>
                <a:gd name="connsiteY11" fmla="*/ 112460 h 112542"/>
                <a:gd name="connsiteX12" fmla="*/ 27971 w 86922"/>
                <a:gd name="connsiteY12" fmla="*/ 110969 h 112542"/>
                <a:gd name="connsiteX13" fmla="*/ 26406 w 86922"/>
                <a:gd name="connsiteY13" fmla="*/ 82623 h 112542"/>
                <a:gd name="connsiteX14" fmla="*/ 26406 w 86922"/>
                <a:gd name="connsiteY14" fmla="*/ 73720 h 112542"/>
                <a:gd name="connsiteX15" fmla="*/ 50589 w 86922"/>
                <a:gd name="connsiteY15" fmla="*/ 81140 h 112542"/>
                <a:gd name="connsiteX16" fmla="*/ 86438 w 86922"/>
                <a:gd name="connsiteY16" fmla="*/ 42400 h 112542"/>
                <a:gd name="connsiteX17" fmla="*/ 49665 w 86922"/>
                <a:gd name="connsiteY17" fmla="*/ 686 h 1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922" h="112542">
                  <a:moveTo>
                    <a:pt x="45447" y="64826"/>
                  </a:moveTo>
                  <a:cubicBezTo>
                    <a:pt x="32344" y="64826"/>
                    <a:pt x="24851" y="57278"/>
                    <a:pt x="24851" y="42611"/>
                  </a:cubicBezTo>
                  <a:cubicBezTo>
                    <a:pt x="24851" y="27385"/>
                    <a:pt x="31246" y="16982"/>
                    <a:pt x="44504" y="16982"/>
                  </a:cubicBezTo>
                  <a:cubicBezTo>
                    <a:pt x="56838" y="16982"/>
                    <a:pt x="65421" y="27532"/>
                    <a:pt x="65421" y="42537"/>
                  </a:cubicBezTo>
                  <a:cubicBezTo>
                    <a:pt x="65421" y="55923"/>
                    <a:pt x="58714" y="64826"/>
                    <a:pt x="45447" y="64826"/>
                  </a:cubicBezTo>
                  <a:moveTo>
                    <a:pt x="49665" y="686"/>
                  </a:moveTo>
                  <a:cubicBezTo>
                    <a:pt x="34531" y="686"/>
                    <a:pt x="28291" y="7951"/>
                    <a:pt x="23295" y="13432"/>
                  </a:cubicBezTo>
                  <a:cubicBezTo>
                    <a:pt x="22216" y="9452"/>
                    <a:pt x="21731" y="6039"/>
                    <a:pt x="20486" y="2626"/>
                  </a:cubicBezTo>
                  <a:lnTo>
                    <a:pt x="686" y="4117"/>
                  </a:lnTo>
                  <a:cubicBezTo>
                    <a:pt x="3184" y="17156"/>
                    <a:pt x="5362" y="29298"/>
                    <a:pt x="5362" y="42620"/>
                  </a:cubicBezTo>
                  <a:lnTo>
                    <a:pt x="5362" y="73720"/>
                  </a:lnTo>
                  <a:cubicBezTo>
                    <a:pt x="5362" y="84700"/>
                    <a:pt x="3029" y="105332"/>
                    <a:pt x="2251" y="112460"/>
                  </a:cubicBezTo>
                  <a:lnTo>
                    <a:pt x="27971" y="110969"/>
                  </a:lnTo>
                  <a:cubicBezTo>
                    <a:pt x="26406" y="99559"/>
                    <a:pt x="26406" y="86786"/>
                    <a:pt x="26406" y="82623"/>
                  </a:cubicBezTo>
                  <a:lnTo>
                    <a:pt x="26406" y="73720"/>
                  </a:lnTo>
                  <a:cubicBezTo>
                    <a:pt x="32024" y="76986"/>
                    <a:pt x="37953" y="81140"/>
                    <a:pt x="50589" y="81140"/>
                  </a:cubicBezTo>
                  <a:cubicBezTo>
                    <a:pt x="71954" y="81140"/>
                    <a:pt x="86438" y="64835"/>
                    <a:pt x="86438" y="42400"/>
                  </a:cubicBezTo>
                  <a:cubicBezTo>
                    <a:pt x="86438" y="18034"/>
                    <a:pt x="71496" y="686"/>
                    <a:pt x="49665" y="686"/>
                  </a:cubicBezTo>
                </a:path>
              </a:pathLst>
            </a:custGeom>
            <a:solidFill>
              <a:srgbClr val="FFFFFF"/>
            </a:solidFill>
            <a:ln w="9525" cap="flat">
              <a:noFill/>
              <a:prstDash val="solid"/>
              <a:miter/>
            </a:ln>
          </p:spPr>
          <p:txBody>
            <a:bodyPr rtlCol="0" anchor="ctr"/>
            <a:lstStyle/>
            <a:p>
              <a:endParaRPr lang="en-US"/>
            </a:p>
          </p:txBody>
        </p:sp>
        <p:sp>
          <p:nvSpPr>
            <p:cNvPr id="25" name="Freeform: Shape 23">
              <a:extLst>
                <a:ext uri="{FF2B5EF4-FFF2-40B4-BE49-F238E27FC236}">
                  <a16:creationId xmlns:a16="http://schemas.microsoft.com/office/drawing/2014/main" id="{873EFA92-E9FE-D743-9E8A-63CD2913A077}"/>
                </a:ext>
              </a:extLst>
            </p:cNvPr>
            <p:cNvSpPr/>
            <p:nvPr/>
          </p:nvSpPr>
          <p:spPr>
            <a:xfrm>
              <a:off x="11511348" y="6472094"/>
              <a:ext cx="57643" cy="81433"/>
            </a:xfrm>
            <a:custGeom>
              <a:avLst/>
              <a:gdLst>
                <a:gd name="connsiteX0" fmla="*/ 47817 w 57643"/>
                <a:gd name="connsiteY0" fmla="*/ 17046 h 81433"/>
                <a:gd name="connsiteX1" fmla="*/ 35647 w 57643"/>
                <a:gd name="connsiteY1" fmla="*/ 15481 h 81433"/>
                <a:gd name="connsiteX2" fmla="*/ 21712 w 57643"/>
                <a:gd name="connsiteY2" fmla="*/ 21429 h 81433"/>
                <a:gd name="connsiteX3" fmla="*/ 38127 w 57643"/>
                <a:gd name="connsiteY3" fmla="*/ 34367 h 81433"/>
                <a:gd name="connsiteX4" fmla="*/ 57753 w 57643"/>
                <a:gd name="connsiteY4" fmla="*/ 58156 h 81433"/>
                <a:gd name="connsiteX5" fmla="*/ 24805 w 57643"/>
                <a:gd name="connsiteY5" fmla="*/ 81131 h 81433"/>
                <a:gd name="connsiteX6" fmla="*/ 2086 w 57643"/>
                <a:gd name="connsiteY6" fmla="*/ 77727 h 81433"/>
                <a:gd name="connsiteX7" fmla="*/ 2086 w 57643"/>
                <a:gd name="connsiteY7" fmla="*/ 61432 h 81433"/>
                <a:gd name="connsiteX8" fmla="*/ 25583 w 57643"/>
                <a:gd name="connsiteY8" fmla="*/ 66336 h 81433"/>
                <a:gd name="connsiteX9" fmla="*/ 36727 w 57643"/>
                <a:gd name="connsiteY9" fmla="*/ 58751 h 81433"/>
                <a:gd name="connsiteX10" fmla="*/ 20468 w 57643"/>
                <a:gd name="connsiteY10" fmla="*/ 45968 h 81433"/>
                <a:gd name="connsiteX11" fmla="*/ 686 w 57643"/>
                <a:gd name="connsiteY11" fmla="*/ 21429 h 81433"/>
                <a:gd name="connsiteX12" fmla="*/ 32088 w 57643"/>
                <a:gd name="connsiteY12" fmla="*/ 686 h 81433"/>
                <a:gd name="connsiteX13" fmla="*/ 50836 w 57643"/>
                <a:gd name="connsiteY13" fmla="*/ 2242 h 81433"/>
                <a:gd name="connsiteX14" fmla="*/ 47817 w 57643"/>
                <a:gd name="connsiteY14" fmla="*/ 1704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7817" y="17046"/>
                  </a:moveTo>
                  <a:cubicBezTo>
                    <a:pt x="43141" y="16305"/>
                    <a:pt x="40314" y="15481"/>
                    <a:pt x="35647" y="15481"/>
                  </a:cubicBezTo>
                  <a:cubicBezTo>
                    <a:pt x="27440" y="15481"/>
                    <a:pt x="21712" y="17430"/>
                    <a:pt x="21712" y="21429"/>
                  </a:cubicBezTo>
                  <a:cubicBezTo>
                    <a:pt x="21712" y="26049"/>
                    <a:pt x="29462" y="29755"/>
                    <a:pt x="38127" y="34367"/>
                  </a:cubicBezTo>
                  <a:cubicBezTo>
                    <a:pt x="46380" y="38832"/>
                    <a:pt x="57753" y="44770"/>
                    <a:pt x="57753" y="58156"/>
                  </a:cubicBezTo>
                  <a:cubicBezTo>
                    <a:pt x="57753" y="72851"/>
                    <a:pt x="44669" y="81131"/>
                    <a:pt x="24805" y="81131"/>
                  </a:cubicBezTo>
                  <a:cubicBezTo>
                    <a:pt x="15783" y="81131"/>
                    <a:pt x="9562" y="79356"/>
                    <a:pt x="2086" y="77727"/>
                  </a:cubicBezTo>
                  <a:lnTo>
                    <a:pt x="2086" y="61432"/>
                  </a:lnTo>
                  <a:cubicBezTo>
                    <a:pt x="7851" y="63216"/>
                    <a:pt x="17202" y="66336"/>
                    <a:pt x="25583" y="66336"/>
                  </a:cubicBezTo>
                  <a:cubicBezTo>
                    <a:pt x="31155" y="66336"/>
                    <a:pt x="36727" y="63801"/>
                    <a:pt x="36727" y="58751"/>
                  </a:cubicBezTo>
                  <a:cubicBezTo>
                    <a:pt x="36727" y="54148"/>
                    <a:pt x="30066" y="51312"/>
                    <a:pt x="20468" y="45968"/>
                  </a:cubicBezTo>
                  <a:cubicBezTo>
                    <a:pt x="11748" y="41659"/>
                    <a:pt x="686" y="32729"/>
                    <a:pt x="686" y="21429"/>
                  </a:cubicBezTo>
                  <a:cubicBezTo>
                    <a:pt x="686" y="8079"/>
                    <a:pt x="14072" y="686"/>
                    <a:pt x="32088" y="686"/>
                  </a:cubicBezTo>
                  <a:cubicBezTo>
                    <a:pt x="37971" y="686"/>
                    <a:pt x="45063" y="1537"/>
                    <a:pt x="50836" y="2242"/>
                  </a:cubicBezTo>
                  <a:lnTo>
                    <a:pt x="47817" y="17046"/>
                  </a:lnTo>
                  <a:close/>
                </a:path>
              </a:pathLst>
            </a:custGeom>
            <a:solidFill>
              <a:srgbClr val="FFFFFF"/>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4597527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50_2 Columns with titles and wayfinder">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2">
                    <a:lumMod val="75000"/>
                  </a:schemeClr>
                </a:solidFill>
              </a:defRPr>
            </a:lvl1pPr>
          </a:lstStyle>
          <a:p>
            <a:fld id="{D61AABEC-672F-4B68-B914-690DA978312C}" type="slidenum">
              <a:rPr lang="en-GB" smtClean="0"/>
              <a:pPr/>
              <a:t>‹#›</a:t>
            </a:fld>
            <a:r>
              <a:rPr lang="en-GB" dirty="0"/>
              <a:t> ‒ </a:t>
            </a:r>
          </a:p>
        </p:txBody>
      </p:sp>
      <p:sp>
        <p:nvSpPr>
          <p:cNvPr id="3" name="Titre 7">
            <a:extLst>
              <a:ext uri="{FF2B5EF4-FFF2-40B4-BE49-F238E27FC236}">
                <a16:creationId xmlns:a16="http://schemas.microsoft.com/office/drawing/2014/main" id="{D0D44773-96B3-BC46-A95C-3E66B52BBCC9}"/>
              </a:ext>
            </a:extLst>
          </p:cNvPr>
          <p:cNvSpPr>
            <a:spLocks noGrp="1"/>
          </p:cNvSpPr>
          <p:nvPr>
            <p:ph type="title" hasCustomPrompt="1"/>
          </p:nvPr>
        </p:nvSpPr>
        <p:spPr>
          <a:xfrm>
            <a:off x="404786" y="382816"/>
            <a:ext cx="11384280" cy="452432"/>
          </a:xfrm>
        </p:spPr>
        <p:txBody>
          <a:bodyPr/>
          <a:lstStyle>
            <a:lvl1pPr algn="ctr">
              <a:defRPr sz="2600" b="1" cap="none" spc="0">
                <a:solidFill>
                  <a:schemeClr val="bg1"/>
                </a:solidFill>
              </a:defRPr>
            </a:lvl1pPr>
          </a:lstStyle>
          <a:p>
            <a:r>
              <a:rPr lang="fr-FR" dirty="0" err="1"/>
              <a:t>Title</a:t>
            </a:r>
            <a:r>
              <a:rPr lang="fr-FR" dirty="0"/>
              <a:t> of the slide</a:t>
            </a:r>
          </a:p>
        </p:txBody>
      </p:sp>
      <p:sp>
        <p:nvSpPr>
          <p:cNvPr id="12" name="Text Placeholder 9">
            <a:extLst>
              <a:ext uri="{FF2B5EF4-FFF2-40B4-BE49-F238E27FC236}">
                <a16:creationId xmlns:a16="http://schemas.microsoft.com/office/drawing/2014/main" id="{1325A23D-CAAA-824A-88CC-A42C0600B729}"/>
              </a:ext>
            </a:extLst>
          </p:cNvPr>
          <p:cNvSpPr>
            <a:spLocks noGrp="1"/>
          </p:cNvSpPr>
          <p:nvPr>
            <p:ph type="body" sz="quarter" idx="83" hasCustomPrompt="1"/>
          </p:nvPr>
        </p:nvSpPr>
        <p:spPr>
          <a:xfrm>
            <a:off x="404786" y="972846"/>
            <a:ext cx="11384280" cy="338554"/>
          </a:xfrm>
          <a:prstGeom prst="rect">
            <a:avLst/>
          </a:prstGeom>
        </p:spPr>
        <p:txBody>
          <a:bodyPr wrap="square" lIns="73152" rIns="73152" anchor="t" anchorCtr="0">
            <a:spAutoFit/>
          </a:bodyPr>
          <a:lstStyle>
            <a:lvl1pPr marL="0" marR="0" indent="0" algn="ctr" defTabSz="914400" rtl="0" eaLnBrk="1" fontAlgn="auto" latinLnBrk="0" hangingPunct="1">
              <a:lnSpc>
                <a:spcPct val="100000"/>
              </a:lnSpc>
              <a:spcBef>
                <a:spcPts val="0"/>
              </a:spcBef>
              <a:spcAft>
                <a:spcPts val="0"/>
              </a:spcAft>
              <a:buClr>
                <a:schemeClr val="tx1">
                  <a:lumMod val="65000"/>
                  <a:lumOff val="35000"/>
                </a:schemeClr>
              </a:buClr>
              <a:buSzPct val="100000"/>
              <a:buFont typeface="Arial" panose="020B0604020202020204" pitchFamily="34" charset="0"/>
              <a:buNone/>
              <a:tabLst/>
              <a:defRPr sz="1600" i="0" cap="none">
                <a:solidFill>
                  <a:schemeClr val="bg1"/>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a:t>
            </a:r>
            <a:r>
              <a:rPr lang="en-US" dirty="0" err="1"/>
              <a:t>massa</a:t>
            </a:r>
            <a:r>
              <a:rPr lang="en-US" dirty="0"/>
              <a:t>.</a:t>
            </a:r>
          </a:p>
        </p:txBody>
      </p:sp>
      <p:sp>
        <p:nvSpPr>
          <p:cNvPr id="13" name="Text Placeholder 9">
            <a:extLst>
              <a:ext uri="{FF2B5EF4-FFF2-40B4-BE49-F238E27FC236}">
                <a16:creationId xmlns:a16="http://schemas.microsoft.com/office/drawing/2014/main" id="{343B74D5-5405-4D4A-BDCC-BF50FE52B547}"/>
              </a:ext>
            </a:extLst>
          </p:cNvPr>
          <p:cNvSpPr>
            <a:spLocks noGrp="1"/>
          </p:cNvSpPr>
          <p:nvPr>
            <p:ph type="body" sz="quarter" idx="84" hasCustomPrompt="1"/>
          </p:nvPr>
        </p:nvSpPr>
        <p:spPr>
          <a:xfrm>
            <a:off x="404786" y="4558344"/>
            <a:ext cx="3575304" cy="646331"/>
          </a:xfrm>
          <a:prstGeom prst="rect">
            <a:avLst/>
          </a:prstGeom>
        </p:spPr>
        <p:txBody>
          <a:bodyPr wrap="square" lIns="0" tIns="0" rIns="0" bIns="0" anchor="t" anchorCtr="0">
            <a:spAutoFit/>
          </a:bodyPr>
          <a:lstStyle>
            <a:lvl1pPr marL="0" marR="0" indent="0" algn="l" defTabSz="914400" rtl="0" eaLnBrk="1" fontAlgn="auto" latinLnBrk="0" hangingPunct="1">
              <a:lnSpc>
                <a:spcPct val="100000"/>
              </a:lnSpc>
              <a:spcBef>
                <a:spcPts val="300"/>
              </a:spcBef>
              <a:spcAft>
                <a:spcPts val="300"/>
              </a:spcAft>
              <a:buClr>
                <a:schemeClr val="tx1">
                  <a:lumMod val="65000"/>
                  <a:lumOff val="35000"/>
                </a:schemeClr>
              </a:buClr>
              <a:buSzPct val="100000"/>
              <a:buFont typeface="Arial" panose="020B0604020202020204" pitchFamily="34" charset="0"/>
              <a:buNone/>
              <a:tabLst/>
              <a:defRPr sz="140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a:t>
            </a:r>
            <a:r>
              <a:rPr lang="en-US" dirty="0" err="1"/>
              <a:t>massa</a:t>
            </a:r>
            <a:r>
              <a:rPr lang="en-US" dirty="0"/>
              <a:t>.</a:t>
            </a:r>
          </a:p>
        </p:txBody>
      </p:sp>
      <p:sp>
        <p:nvSpPr>
          <p:cNvPr id="14" name="Text Placeholder 9">
            <a:extLst>
              <a:ext uri="{FF2B5EF4-FFF2-40B4-BE49-F238E27FC236}">
                <a16:creationId xmlns:a16="http://schemas.microsoft.com/office/drawing/2014/main" id="{51771D37-368B-DA47-90FE-95983225EE65}"/>
              </a:ext>
            </a:extLst>
          </p:cNvPr>
          <p:cNvSpPr>
            <a:spLocks noGrp="1"/>
          </p:cNvSpPr>
          <p:nvPr>
            <p:ph type="body" sz="quarter" idx="85" hasCustomPrompt="1"/>
          </p:nvPr>
        </p:nvSpPr>
        <p:spPr>
          <a:xfrm>
            <a:off x="4307839" y="4558344"/>
            <a:ext cx="3575304" cy="646331"/>
          </a:xfrm>
          <a:prstGeom prst="rect">
            <a:avLst/>
          </a:prstGeom>
        </p:spPr>
        <p:txBody>
          <a:bodyPr wrap="square" lIns="0" tIns="0" rIns="0" bIns="0" anchor="t" anchorCtr="0">
            <a:spAutoFit/>
          </a:bodyPr>
          <a:lstStyle>
            <a:lvl1pPr marL="0" marR="0" indent="0" algn="l" defTabSz="914400" rtl="0" eaLnBrk="1" fontAlgn="auto" latinLnBrk="0" hangingPunct="1">
              <a:lnSpc>
                <a:spcPct val="100000"/>
              </a:lnSpc>
              <a:spcBef>
                <a:spcPts val="300"/>
              </a:spcBef>
              <a:spcAft>
                <a:spcPts val="300"/>
              </a:spcAft>
              <a:buClr>
                <a:schemeClr val="tx1">
                  <a:lumMod val="65000"/>
                  <a:lumOff val="35000"/>
                </a:schemeClr>
              </a:buClr>
              <a:buSzPct val="100000"/>
              <a:buFont typeface="Arial" panose="020B0604020202020204" pitchFamily="34" charset="0"/>
              <a:buNone/>
              <a:tabLst/>
              <a:defRPr sz="140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a:t>
            </a:r>
            <a:r>
              <a:rPr lang="en-US" dirty="0" err="1"/>
              <a:t>massa</a:t>
            </a:r>
            <a:r>
              <a:rPr lang="en-US" dirty="0"/>
              <a:t>.</a:t>
            </a:r>
          </a:p>
        </p:txBody>
      </p:sp>
      <p:sp>
        <p:nvSpPr>
          <p:cNvPr id="15" name="Text Placeholder 9">
            <a:extLst>
              <a:ext uri="{FF2B5EF4-FFF2-40B4-BE49-F238E27FC236}">
                <a16:creationId xmlns:a16="http://schemas.microsoft.com/office/drawing/2014/main" id="{4E76BA73-F199-9A4A-885C-ACE0D510E69B}"/>
              </a:ext>
            </a:extLst>
          </p:cNvPr>
          <p:cNvSpPr>
            <a:spLocks noGrp="1"/>
          </p:cNvSpPr>
          <p:nvPr>
            <p:ph type="body" sz="quarter" idx="86" hasCustomPrompt="1"/>
          </p:nvPr>
        </p:nvSpPr>
        <p:spPr>
          <a:xfrm>
            <a:off x="8249920" y="4558344"/>
            <a:ext cx="3575304" cy="646331"/>
          </a:xfrm>
          <a:prstGeom prst="rect">
            <a:avLst/>
          </a:prstGeom>
        </p:spPr>
        <p:txBody>
          <a:bodyPr wrap="square" lIns="0" tIns="0" rIns="0" bIns="0" anchor="t" anchorCtr="0">
            <a:spAutoFit/>
          </a:bodyPr>
          <a:lstStyle>
            <a:lvl1pPr marL="0" marR="0" indent="0" algn="l" defTabSz="914400" rtl="0" eaLnBrk="1" fontAlgn="auto" latinLnBrk="0" hangingPunct="1">
              <a:lnSpc>
                <a:spcPct val="100000"/>
              </a:lnSpc>
              <a:spcBef>
                <a:spcPts val="300"/>
              </a:spcBef>
              <a:spcAft>
                <a:spcPts val="300"/>
              </a:spcAft>
              <a:buClr>
                <a:schemeClr val="tx1">
                  <a:lumMod val="65000"/>
                  <a:lumOff val="35000"/>
                </a:schemeClr>
              </a:buClr>
              <a:buSzPct val="100000"/>
              <a:buFont typeface="Arial" panose="020B0604020202020204" pitchFamily="34" charset="0"/>
              <a:buNone/>
              <a:tabLst/>
              <a:defRPr sz="140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a:t>
            </a:r>
            <a:r>
              <a:rPr lang="en-US" dirty="0" err="1"/>
              <a:t>massa</a:t>
            </a:r>
            <a:r>
              <a:rPr lang="en-US" dirty="0"/>
              <a:t>.</a:t>
            </a:r>
          </a:p>
        </p:txBody>
      </p:sp>
      <p:sp>
        <p:nvSpPr>
          <p:cNvPr id="16" name="Espace réservé pour une image  14">
            <a:extLst>
              <a:ext uri="{FF2B5EF4-FFF2-40B4-BE49-F238E27FC236}">
                <a16:creationId xmlns:a16="http://schemas.microsoft.com/office/drawing/2014/main" id="{C153A139-63DB-9D4E-AA12-A9D42C201C5A}"/>
              </a:ext>
            </a:extLst>
          </p:cNvPr>
          <p:cNvSpPr>
            <a:spLocks noGrp="1" noChangeAspect="1"/>
          </p:cNvSpPr>
          <p:nvPr>
            <p:ph type="pic" sz="quarter" idx="13" hasCustomPrompt="1"/>
          </p:nvPr>
        </p:nvSpPr>
        <p:spPr>
          <a:xfrm>
            <a:off x="1392338" y="1867932"/>
            <a:ext cx="1600200" cy="1600200"/>
          </a:xfrm>
          <a:prstGeom prst="ellipse">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17" name="Espace réservé pour une image  14">
            <a:extLst>
              <a:ext uri="{FF2B5EF4-FFF2-40B4-BE49-F238E27FC236}">
                <a16:creationId xmlns:a16="http://schemas.microsoft.com/office/drawing/2014/main" id="{6324B475-7D60-7A48-A22B-A56746F8CD62}"/>
              </a:ext>
            </a:extLst>
          </p:cNvPr>
          <p:cNvSpPr>
            <a:spLocks noGrp="1" noChangeAspect="1"/>
          </p:cNvSpPr>
          <p:nvPr>
            <p:ph type="pic" sz="quarter" idx="87" hasCustomPrompt="1"/>
          </p:nvPr>
        </p:nvSpPr>
        <p:spPr>
          <a:xfrm>
            <a:off x="5295391" y="1867932"/>
            <a:ext cx="1600200" cy="1600200"/>
          </a:xfrm>
          <a:prstGeom prst="ellipse">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18" name="Espace réservé pour une image  14">
            <a:extLst>
              <a:ext uri="{FF2B5EF4-FFF2-40B4-BE49-F238E27FC236}">
                <a16:creationId xmlns:a16="http://schemas.microsoft.com/office/drawing/2014/main" id="{80ACE751-B733-9541-83A2-332886A8BC41}"/>
              </a:ext>
            </a:extLst>
          </p:cNvPr>
          <p:cNvSpPr>
            <a:spLocks noGrp="1" noChangeAspect="1"/>
          </p:cNvSpPr>
          <p:nvPr>
            <p:ph type="pic" sz="quarter" idx="88" hasCustomPrompt="1"/>
          </p:nvPr>
        </p:nvSpPr>
        <p:spPr>
          <a:xfrm>
            <a:off x="9237472" y="1867932"/>
            <a:ext cx="1600200" cy="1600200"/>
          </a:xfrm>
          <a:prstGeom prst="ellipse">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23" name="Text Placeholder 9">
            <a:extLst>
              <a:ext uri="{FF2B5EF4-FFF2-40B4-BE49-F238E27FC236}">
                <a16:creationId xmlns:a16="http://schemas.microsoft.com/office/drawing/2014/main" id="{AFC1E6EF-A2EF-9746-BE16-11613A0C3A32}"/>
              </a:ext>
            </a:extLst>
          </p:cNvPr>
          <p:cNvSpPr>
            <a:spLocks noGrp="1"/>
          </p:cNvSpPr>
          <p:nvPr>
            <p:ph type="body" sz="quarter" idx="89" hasCustomPrompt="1"/>
          </p:nvPr>
        </p:nvSpPr>
        <p:spPr>
          <a:xfrm>
            <a:off x="1831418" y="3721983"/>
            <a:ext cx="2112264" cy="615553"/>
          </a:xfrm>
          <a:prstGeom prst="rect">
            <a:avLst/>
          </a:prstGeom>
        </p:spPr>
        <p:txBody>
          <a:bodyPr wrap="square" lIns="73152" tIns="0" rIns="0" bIns="0" anchor="b" anchorCtr="0">
            <a:spAutoFit/>
          </a:bodyPr>
          <a:lstStyle>
            <a:lvl1pPr marL="0" marR="0" indent="0" algn="l" defTabSz="914400" rtl="0" eaLnBrk="1" fontAlgn="auto" latinLnBrk="0" hangingPunct="1">
              <a:lnSpc>
                <a:spcPct val="100000"/>
              </a:lnSpc>
              <a:spcBef>
                <a:spcPts val="0"/>
              </a:spcBef>
              <a:spcAft>
                <a:spcPts val="0"/>
              </a:spcAft>
              <a:buClr>
                <a:schemeClr val="tx1">
                  <a:lumMod val="65000"/>
                  <a:lumOff val="35000"/>
                </a:schemeClr>
              </a:buClr>
              <a:buSzPct val="100000"/>
              <a:buFont typeface="Arial" panose="020B0604020202020204" pitchFamily="34" charset="0"/>
              <a:buNone/>
              <a:tabLst/>
              <a:defRPr sz="2000" b="1" i="0" cap="none">
                <a:solidFill>
                  <a:schemeClr val="bg2"/>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Paragraph header</a:t>
            </a:r>
          </a:p>
        </p:txBody>
      </p:sp>
      <p:sp>
        <p:nvSpPr>
          <p:cNvPr id="24" name="Text Placeholder 9">
            <a:extLst>
              <a:ext uri="{FF2B5EF4-FFF2-40B4-BE49-F238E27FC236}">
                <a16:creationId xmlns:a16="http://schemas.microsoft.com/office/drawing/2014/main" id="{BBC1D699-E4D8-D24A-BF6A-128EDF0A7443}"/>
              </a:ext>
            </a:extLst>
          </p:cNvPr>
          <p:cNvSpPr>
            <a:spLocks noGrp="1"/>
          </p:cNvSpPr>
          <p:nvPr>
            <p:ph type="body" sz="quarter" idx="90" hasCustomPrompt="1"/>
          </p:nvPr>
        </p:nvSpPr>
        <p:spPr>
          <a:xfrm>
            <a:off x="5776674" y="3721983"/>
            <a:ext cx="2112264" cy="615553"/>
          </a:xfrm>
          <a:prstGeom prst="rect">
            <a:avLst/>
          </a:prstGeom>
        </p:spPr>
        <p:txBody>
          <a:bodyPr wrap="square" lIns="73152" tIns="0" rIns="0" bIns="0" anchor="b" anchorCtr="0">
            <a:spAutoFit/>
          </a:bodyPr>
          <a:lstStyle>
            <a:lvl1pPr marL="0" marR="0" indent="0" algn="l" defTabSz="914400" rtl="0" eaLnBrk="1" fontAlgn="auto" latinLnBrk="0" hangingPunct="1">
              <a:lnSpc>
                <a:spcPct val="100000"/>
              </a:lnSpc>
              <a:spcBef>
                <a:spcPts val="0"/>
              </a:spcBef>
              <a:spcAft>
                <a:spcPts val="0"/>
              </a:spcAft>
              <a:buClr>
                <a:schemeClr val="tx1">
                  <a:lumMod val="65000"/>
                  <a:lumOff val="35000"/>
                </a:schemeClr>
              </a:buClr>
              <a:buSzPct val="100000"/>
              <a:buFont typeface="Arial" panose="020B0604020202020204" pitchFamily="34" charset="0"/>
              <a:buNone/>
              <a:tabLst/>
              <a:defRPr sz="2000" b="1" i="0" cap="none">
                <a:solidFill>
                  <a:schemeClr val="bg2"/>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Paragraph header</a:t>
            </a:r>
          </a:p>
        </p:txBody>
      </p:sp>
      <p:sp>
        <p:nvSpPr>
          <p:cNvPr id="25" name="Text Placeholder 9">
            <a:extLst>
              <a:ext uri="{FF2B5EF4-FFF2-40B4-BE49-F238E27FC236}">
                <a16:creationId xmlns:a16="http://schemas.microsoft.com/office/drawing/2014/main" id="{5D95412C-76D4-7649-B069-0B5984F0A239}"/>
              </a:ext>
            </a:extLst>
          </p:cNvPr>
          <p:cNvSpPr>
            <a:spLocks noGrp="1"/>
          </p:cNvSpPr>
          <p:nvPr>
            <p:ph type="body" sz="quarter" idx="91" hasCustomPrompt="1"/>
          </p:nvPr>
        </p:nvSpPr>
        <p:spPr>
          <a:xfrm>
            <a:off x="9713975" y="3721983"/>
            <a:ext cx="2112264" cy="615553"/>
          </a:xfrm>
          <a:prstGeom prst="rect">
            <a:avLst/>
          </a:prstGeom>
        </p:spPr>
        <p:txBody>
          <a:bodyPr wrap="square" lIns="73152" tIns="0" rIns="0" bIns="0" anchor="b" anchorCtr="0">
            <a:spAutoFit/>
          </a:bodyPr>
          <a:lstStyle>
            <a:lvl1pPr marL="0" marR="0" indent="0" algn="l" defTabSz="914400" rtl="0" eaLnBrk="1" fontAlgn="auto" latinLnBrk="0" hangingPunct="1">
              <a:lnSpc>
                <a:spcPct val="100000"/>
              </a:lnSpc>
              <a:spcBef>
                <a:spcPts val="0"/>
              </a:spcBef>
              <a:spcAft>
                <a:spcPts val="0"/>
              </a:spcAft>
              <a:buClr>
                <a:schemeClr val="tx1">
                  <a:lumMod val="65000"/>
                  <a:lumOff val="35000"/>
                </a:schemeClr>
              </a:buClr>
              <a:buSzPct val="100000"/>
              <a:buFont typeface="Arial" panose="020B0604020202020204" pitchFamily="34" charset="0"/>
              <a:buNone/>
              <a:tabLst/>
              <a:defRPr sz="2000" b="1" i="0" cap="none">
                <a:solidFill>
                  <a:schemeClr val="bg2"/>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Paragraph header</a:t>
            </a:r>
          </a:p>
        </p:txBody>
      </p:sp>
    </p:spTree>
    <p:extLst>
      <p:ext uri="{BB962C8B-B14F-4D97-AF65-F5344CB8AC3E}">
        <p14:creationId xmlns:p14="http://schemas.microsoft.com/office/powerpoint/2010/main" val="1113082474"/>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5_2 Columns with titles and wayfinder">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2">
                    <a:lumMod val="75000"/>
                  </a:schemeClr>
                </a:solidFill>
              </a:defRPr>
            </a:lvl1pPr>
          </a:lstStyle>
          <a:p>
            <a:fld id="{D61AABEC-672F-4B68-B914-690DA978312C}" type="slidenum">
              <a:rPr lang="en-GB" smtClean="0"/>
              <a:pPr/>
              <a:t>‹#›</a:t>
            </a:fld>
            <a:r>
              <a:rPr lang="en-GB" dirty="0"/>
              <a:t> ‒ </a:t>
            </a:r>
          </a:p>
        </p:txBody>
      </p:sp>
      <p:sp>
        <p:nvSpPr>
          <p:cNvPr id="4" name="Titre 7">
            <a:extLst>
              <a:ext uri="{FF2B5EF4-FFF2-40B4-BE49-F238E27FC236}">
                <a16:creationId xmlns:a16="http://schemas.microsoft.com/office/drawing/2014/main" id="{DFDAA1F4-9A68-9E4B-9169-6DD7B1C8EE44}"/>
              </a:ext>
            </a:extLst>
          </p:cNvPr>
          <p:cNvSpPr>
            <a:spLocks noGrp="1"/>
          </p:cNvSpPr>
          <p:nvPr>
            <p:ph type="title" hasCustomPrompt="1"/>
          </p:nvPr>
        </p:nvSpPr>
        <p:spPr>
          <a:xfrm>
            <a:off x="404783" y="730036"/>
            <a:ext cx="11384280" cy="452432"/>
          </a:xfrm>
        </p:spPr>
        <p:txBody>
          <a:bodyPr/>
          <a:lstStyle>
            <a:lvl1pPr>
              <a:defRPr sz="2600" b="1" cap="none" spc="0">
                <a:solidFill>
                  <a:schemeClr val="tx1">
                    <a:lumMod val="65000"/>
                    <a:lumOff val="35000"/>
                  </a:schemeClr>
                </a:solidFill>
              </a:defRPr>
            </a:lvl1pPr>
          </a:lstStyle>
          <a:p>
            <a:r>
              <a:rPr lang="fr-FR" dirty="0" err="1"/>
              <a:t>Title</a:t>
            </a:r>
            <a:r>
              <a:rPr lang="fr-FR" dirty="0"/>
              <a:t> of the slide</a:t>
            </a:r>
          </a:p>
        </p:txBody>
      </p:sp>
      <p:sp>
        <p:nvSpPr>
          <p:cNvPr id="5" name="Text Placeholder 10">
            <a:extLst>
              <a:ext uri="{FF2B5EF4-FFF2-40B4-BE49-F238E27FC236}">
                <a16:creationId xmlns:a16="http://schemas.microsoft.com/office/drawing/2014/main" id="{E053A97C-19EA-D244-902B-E8AB6FAC8F3C}"/>
              </a:ext>
            </a:extLst>
          </p:cNvPr>
          <p:cNvSpPr>
            <a:spLocks noGrp="1"/>
          </p:cNvSpPr>
          <p:nvPr>
            <p:ph type="body" sz="quarter" idx="62" hasCustomPrompt="1"/>
          </p:nvPr>
        </p:nvSpPr>
        <p:spPr>
          <a:xfrm>
            <a:off x="404783" y="364910"/>
            <a:ext cx="11384280" cy="274320"/>
          </a:xfrm>
          <a:prstGeom prst="rect">
            <a:avLst/>
          </a:prstGeom>
        </p:spPr>
        <p:txBody>
          <a:bodyPr lIns="0" rIns="0" anchor="ctr" anchorCtr="0"/>
          <a:lstStyle>
            <a:lvl1pPr>
              <a:lnSpc>
                <a:spcPct val="100000"/>
              </a:lnSpc>
              <a:spcBef>
                <a:spcPts val="0"/>
              </a:spcBef>
              <a:spcAft>
                <a:spcPts val="0"/>
              </a:spcAft>
              <a:defRPr sz="1200" b="0" cap="all" spc="300">
                <a:solidFill>
                  <a:schemeClr val="tx1">
                    <a:lumMod val="65000"/>
                    <a:lumOff val="35000"/>
                  </a:schemeClr>
                </a:solidFill>
              </a:defRPr>
            </a:lvl1pPr>
            <a:lvl2pPr>
              <a:lnSpc>
                <a:spcPct val="80000"/>
              </a:lnSpc>
              <a:spcAft>
                <a:spcPts val="0"/>
              </a:spcAft>
              <a:defRPr sz="900" cap="none">
                <a:solidFill>
                  <a:schemeClr val="tx1"/>
                </a:solidFill>
              </a:defRPr>
            </a:lvl2pPr>
            <a:lvl3pPr>
              <a:defRPr cap="none">
                <a:solidFill>
                  <a:schemeClr val="tx1"/>
                </a:solidFill>
              </a:defRPr>
            </a:lvl3pPr>
            <a:lvl4pPr>
              <a:defRPr>
                <a:solidFill>
                  <a:schemeClr val="tx1"/>
                </a:solidFill>
              </a:defRPr>
            </a:lvl4pPr>
            <a:lvl5pPr>
              <a:defRPr>
                <a:solidFill>
                  <a:schemeClr val="tx1"/>
                </a:solidFill>
              </a:defRPr>
            </a:lvl5pPr>
          </a:lstStyle>
          <a:p>
            <a:pPr lvl="0"/>
            <a:r>
              <a:rPr lang="en-US" dirty="0"/>
              <a:t>SUBHEADER</a:t>
            </a:r>
          </a:p>
        </p:txBody>
      </p:sp>
    </p:spTree>
    <p:extLst>
      <p:ext uri="{BB962C8B-B14F-4D97-AF65-F5344CB8AC3E}">
        <p14:creationId xmlns:p14="http://schemas.microsoft.com/office/powerpoint/2010/main" val="3052058309"/>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9_2 Columns with titles and wayfin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449F314-C601-CE45-8510-36217198843C}"/>
              </a:ext>
            </a:extLst>
          </p:cNvPr>
          <p:cNvSpPr/>
          <p:nvPr userDrawn="1"/>
        </p:nvSpPr>
        <p:spPr>
          <a:xfrm>
            <a:off x="0" y="0"/>
            <a:ext cx="8999724" cy="18317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9" name="Group 28">
            <a:extLst>
              <a:ext uri="{FF2B5EF4-FFF2-40B4-BE49-F238E27FC236}">
                <a16:creationId xmlns:a16="http://schemas.microsoft.com/office/drawing/2014/main" id="{7F35A80E-B92B-E249-917B-BA9C416F0BB5}"/>
              </a:ext>
            </a:extLst>
          </p:cNvPr>
          <p:cNvGrpSpPr/>
          <p:nvPr userDrawn="1"/>
        </p:nvGrpSpPr>
        <p:grpSpPr>
          <a:xfrm>
            <a:off x="-954765" y="889565"/>
            <a:ext cx="5372804" cy="1067932"/>
            <a:chOff x="-954765" y="889565"/>
            <a:chExt cx="5372804" cy="1067932"/>
          </a:xfrm>
        </p:grpSpPr>
        <p:sp>
          <p:nvSpPr>
            <p:cNvPr id="30" name="Forme libre : forme 12">
              <a:extLst>
                <a:ext uri="{FF2B5EF4-FFF2-40B4-BE49-F238E27FC236}">
                  <a16:creationId xmlns:a16="http://schemas.microsoft.com/office/drawing/2014/main" id="{F181B1CF-4D49-1246-8974-FC169BA845C6}"/>
                </a:ext>
              </a:extLst>
            </p:cNvPr>
            <p:cNvSpPr/>
            <p:nvPr/>
          </p:nvSpPr>
          <p:spPr>
            <a:xfrm rot="18932423">
              <a:off x="-954765" y="1427043"/>
              <a:ext cx="5372804" cy="530454"/>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rgbClr val="FFFFFF">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bg1"/>
                </a:solidFill>
              </a:endParaRPr>
            </a:p>
          </p:txBody>
        </p:sp>
        <p:sp>
          <p:nvSpPr>
            <p:cNvPr id="31" name="Forme libre : forme 13">
              <a:extLst>
                <a:ext uri="{FF2B5EF4-FFF2-40B4-BE49-F238E27FC236}">
                  <a16:creationId xmlns:a16="http://schemas.microsoft.com/office/drawing/2014/main" id="{7BE95006-669B-6E4C-862D-4DDFC4EFB6FD}"/>
                </a:ext>
              </a:extLst>
            </p:cNvPr>
            <p:cNvSpPr/>
            <p:nvPr/>
          </p:nvSpPr>
          <p:spPr>
            <a:xfrm rot="18932423">
              <a:off x="-735098" y="889565"/>
              <a:ext cx="3838044" cy="530454"/>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rgbClr val="FFFFFF">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bg1"/>
                </a:solidFill>
              </a:endParaRPr>
            </a:p>
          </p:txBody>
        </p:sp>
      </p:grpSp>
      <p:sp>
        <p:nvSpPr>
          <p:cNvPr id="15" name="Espace réservé pour une image  14">
            <a:extLst>
              <a:ext uri="{FF2B5EF4-FFF2-40B4-BE49-F238E27FC236}">
                <a16:creationId xmlns:a16="http://schemas.microsoft.com/office/drawing/2014/main" id="{AE827814-A78F-6541-87A3-604315817707}"/>
              </a:ext>
            </a:extLst>
          </p:cNvPr>
          <p:cNvSpPr>
            <a:spLocks noGrp="1" noChangeAspect="1"/>
          </p:cNvSpPr>
          <p:nvPr>
            <p:ph type="pic" sz="quarter" idx="84" hasCustomPrompt="1"/>
          </p:nvPr>
        </p:nvSpPr>
        <p:spPr>
          <a:xfrm>
            <a:off x="9140952" y="1"/>
            <a:ext cx="3051048" cy="3359936"/>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16" name="Espace réservé pour une image  14">
            <a:extLst>
              <a:ext uri="{FF2B5EF4-FFF2-40B4-BE49-F238E27FC236}">
                <a16:creationId xmlns:a16="http://schemas.microsoft.com/office/drawing/2014/main" id="{5F896D7B-6DA2-784A-9879-ECB4DE5F5C57}"/>
              </a:ext>
            </a:extLst>
          </p:cNvPr>
          <p:cNvSpPr>
            <a:spLocks noGrp="1" noChangeAspect="1"/>
          </p:cNvSpPr>
          <p:nvPr>
            <p:ph type="pic" sz="quarter" idx="85" hasCustomPrompt="1"/>
          </p:nvPr>
        </p:nvSpPr>
        <p:spPr>
          <a:xfrm>
            <a:off x="9140952" y="3497581"/>
            <a:ext cx="3051048" cy="3359936"/>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2">
                    <a:lumMod val="75000"/>
                  </a:schemeClr>
                </a:solidFill>
              </a:defRPr>
            </a:lvl1pPr>
          </a:lstStyle>
          <a:p>
            <a:fld id="{D61AABEC-672F-4B68-B914-690DA978312C}" type="slidenum">
              <a:rPr lang="en-GB" smtClean="0"/>
              <a:pPr/>
              <a:t>‹#›</a:t>
            </a:fld>
            <a:r>
              <a:rPr lang="en-GB" dirty="0"/>
              <a:t> ‒ </a:t>
            </a:r>
          </a:p>
        </p:txBody>
      </p:sp>
      <p:sp>
        <p:nvSpPr>
          <p:cNvPr id="4" name="Titre 7">
            <a:extLst>
              <a:ext uri="{FF2B5EF4-FFF2-40B4-BE49-F238E27FC236}">
                <a16:creationId xmlns:a16="http://schemas.microsoft.com/office/drawing/2014/main" id="{DFDAA1F4-9A68-9E4B-9169-6DD7B1C8EE44}"/>
              </a:ext>
            </a:extLst>
          </p:cNvPr>
          <p:cNvSpPr>
            <a:spLocks noGrp="1"/>
          </p:cNvSpPr>
          <p:nvPr>
            <p:ph type="title" hasCustomPrompt="1"/>
          </p:nvPr>
        </p:nvSpPr>
        <p:spPr>
          <a:xfrm>
            <a:off x="404783" y="730036"/>
            <a:ext cx="8183461" cy="452432"/>
          </a:xfrm>
        </p:spPr>
        <p:txBody>
          <a:bodyPr/>
          <a:lstStyle>
            <a:lvl1pPr algn="l">
              <a:defRPr sz="2600" b="1" cap="none" spc="0">
                <a:solidFill>
                  <a:schemeClr val="bg1"/>
                </a:solidFill>
              </a:defRPr>
            </a:lvl1pPr>
          </a:lstStyle>
          <a:p>
            <a:r>
              <a:rPr lang="fr-FR" dirty="0" err="1"/>
              <a:t>Title</a:t>
            </a:r>
            <a:r>
              <a:rPr lang="fr-FR" dirty="0"/>
              <a:t> of the slide</a:t>
            </a:r>
          </a:p>
        </p:txBody>
      </p:sp>
      <p:sp>
        <p:nvSpPr>
          <p:cNvPr id="5" name="Text Placeholder 10">
            <a:extLst>
              <a:ext uri="{FF2B5EF4-FFF2-40B4-BE49-F238E27FC236}">
                <a16:creationId xmlns:a16="http://schemas.microsoft.com/office/drawing/2014/main" id="{E053A97C-19EA-D244-902B-E8AB6FAC8F3C}"/>
              </a:ext>
            </a:extLst>
          </p:cNvPr>
          <p:cNvSpPr>
            <a:spLocks noGrp="1"/>
          </p:cNvSpPr>
          <p:nvPr>
            <p:ph type="body" sz="quarter" idx="62" hasCustomPrompt="1"/>
          </p:nvPr>
        </p:nvSpPr>
        <p:spPr>
          <a:xfrm>
            <a:off x="404783" y="364910"/>
            <a:ext cx="8183461" cy="274320"/>
          </a:xfrm>
          <a:prstGeom prst="rect">
            <a:avLst/>
          </a:prstGeom>
        </p:spPr>
        <p:txBody>
          <a:bodyPr lIns="0" rIns="0" anchor="ctr" anchorCtr="0"/>
          <a:lstStyle>
            <a:lvl1pPr algn="l">
              <a:lnSpc>
                <a:spcPct val="100000"/>
              </a:lnSpc>
              <a:spcBef>
                <a:spcPts val="0"/>
              </a:spcBef>
              <a:spcAft>
                <a:spcPts val="0"/>
              </a:spcAft>
              <a:defRPr sz="1200" b="0" cap="all" spc="300">
                <a:solidFill>
                  <a:schemeClr val="bg1"/>
                </a:solidFill>
              </a:defRPr>
            </a:lvl1pPr>
            <a:lvl2pPr>
              <a:lnSpc>
                <a:spcPct val="80000"/>
              </a:lnSpc>
              <a:spcAft>
                <a:spcPts val="0"/>
              </a:spcAft>
              <a:defRPr sz="900" cap="none">
                <a:solidFill>
                  <a:schemeClr val="tx1"/>
                </a:solidFill>
              </a:defRPr>
            </a:lvl2pPr>
            <a:lvl3pPr>
              <a:defRPr cap="none">
                <a:solidFill>
                  <a:schemeClr val="tx1"/>
                </a:solidFill>
              </a:defRPr>
            </a:lvl3pPr>
            <a:lvl4pPr>
              <a:defRPr>
                <a:solidFill>
                  <a:schemeClr val="tx1"/>
                </a:solidFill>
              </a:defRPr>
            </a:lvl4pPr>
            <a:lvl5pPr>
              <a:defRPr>
                <a:solidFill>
                  <a:schemeClr val="tx1"/>
                </a:solidFill>
              </a:defRPr>
            </a:lvl5pPr>
          </a:lstStyle>
          <a:p>
            <a:pPr lvl="0"/>
            <a:r>
              <a:rPr lang="en-US" dirty="0"/>
              <a:t>SUBHEADER</a:t>
            </a:r>
          </a:p>
        </p:txBody>
      </p:sp>
      <p:sp>
        <p:nvSpPr>
          <p:cNvPr id="13" name="Text Placeholder 9">
            <a:extLst>
              <a:ext uri="{FF2B5EF4-FFF2-40B4-BE49-F238E27FC236}">
                <a16:creationId xmlns:a16="http://schemas.microsoft.com/office/drawing/2014/main" id="{02899C6D-4EBB-5A49-8D41-2AD50B14921A}"/>
              </a:ext>
            </a:extLst>
          </p:cNvPr>
          <p:cNvSpPr>
            <a:spLocks noGrp="1"/>
          </p:cNvSpPr>
          <p:nvPr>
            <p:ph type="body" sz="quarter" idx="69" hasCustomPrompt="1"/>
          </p:nvPr>
        </p:nvSpPr>
        <p:spPr>
          <a:xfrm>
            <a:off x="404783" y="2387273"/>
            <a:ext cx="2717045" cy="1815882"/>
          </a:xfrm>
          <a:prstGeom prst="rect">
            <a:avLst/>
          </a:prstGeom>
        </p:spPr>
        <p:txBody>
          <a:bodyPr wrap="square" lIns="73152" rIns="73152" anchor="t" anchorCtr="0">
            <a:spAutoFit/>
          </a:bodyPr>
          <a:lstStyle>
            <a:lvl1pPr marL="285750" marR="0" indent="-285750" algn="l" defTabSz="914400" rtl="0" eaLnBrk="1" fontAlgn="auto" latinLnBrk="0" hangingPunct="1">
              <a:lnSpc>
                <a:spcPct val="100000"/>
              </a:lnSpc>
              <a:spcBef>
                <a:spcPts val="300"/>
              </a:spcBef>
              <a:spcAft>
                <a:spcPts val="300"/>
              </a:spcAft>
              <a:buClr>
                <a:schemeClr val="tx1">
                  <a:lumMod val="65000"/>
                  <a:lumOff val="35000"/>
                </a:schemeClr>
              </a:buClr>
              <a:buSzPct val="100000"/>
              <a:buFont typeface="Arial" panose="020B0604020202020204" pitchFamily="34" charset="0"/>
              <a:buChar char="•"/>
              <a:tabLst/>
              <a:defRPr sz="140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14" name="Text Placeholder 9">
            <a:extLst>
              <a:ext uri="{FF2B5EF4-FFF2-40B4-BE49-F238E27FC236}">
                <a16:creationId xmlns:a16="http://schemas.microsoft.com/office/drawing/2014/main" id="{B7139676-0093-5744-A5C6-0CF685EEE924}"/>
              </a:ext>
            </a:extLst>
          </p:cNvPr>
          <p:cNvSpPr>
            <a:spLocks noGrp="1"/>
          </p:cNvSpPr>
          <p:nvPr>
            <p:ph type="body" sz="quarter" idx="70" hasCustomPrompt="1"/>
          </p:nvPr>
        </p:nvSpPr>
        <p:spPr>
          <a:xfrm>
            <a:off x="404783" y="1963961"/>
            <a:ext cx="2717045" cy="369332"/>
          </a:xfrm>
          <a:prstGeom prst="rect">
            <a:avLst/>
          </a:prstGeom>
          <a:solidFill>
            <a:schemeClr val="tx2"/>
          </a:solidFill>
        </p:spPr>
        <p:txBody>
          <a:bodyPr wrap="square" lIns="73152" rIns="73152" anchor="ctr" anchorCtr="0">
            <a:spAutoFit/>
          </a:bodyPr>
          <a:lstStyle>
            <a:lvl1pPr marL="0" marR="0" indent="0" algn="l" defTabSz="914400" rtl="0" eaLnBrk="1" fontAlgn="auto" latinLnBrk="0" hangingPunct="1">
              <a:lnSpc>
                <a:spcPct val="100000"/>
              </a:lnSpc>
              <a:spcBef>
                <a:spcPts val="0"/>
              </a:spcBef>
              <a:spcAft>
                <a:spcPts val="0"/>
              </a:spcAft>
              <a:buClr>
                <a:schemeClr val="bg1"/>
              </a:buClr>
              <a:buSzPct val="100000"/>
              <a:buFont typeface="Arial" panose="020B0604020202020204" pitchFamily="34" charset="0"/>
              <a:buNone/>
              <a:tabLst/>
              <a:defRPr sz="1800" b="1" i="0" cap="none">
                <a:solidFill>
                  <a:schemeClr val="bg1"/>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a:t>
            </a:r>
            <a:endParaRPr lang="en-GB" dirty="0"/>
          </a:p>
        </p:txBody>
      </p:sp>
      <p:sp>
        <p:nvSpPr>
          <p:cNvPr id="24" name="Text Placeholder 9">
            <a:extLst>
              <a:ext uri="{FF2B5EF4-FFF2-40B4-BE49-F238E27FC236}">
                <a16:creationId xmlns:a16="http://schemas.microsoft.com/office/drawing/2014/main" id="{2D610645-B663-DB4A-AF7D-140113183B20}"/>
              </a:ext>
            </a:extLst>
          </p:cNvPr>
          <p:cNvSpPr>
            <a:spLocks noGrp="1"/>
          </p:cNvSpPr>
          <p:nvPr>
            <p:ph type="body" sz="quarter" idx="86" hasCustomPrompt="1"/>
          </p:nvPr>
        </p:nvSpPr>
        <p:spPr>
          <a:xfrm>
            <a:off x="3347080" y="2387273"/>
            <a:ext cx="2717045" cy="1815882"/>
          </a:xfrm>
          <a:prstGeom prst="rect">
            <a:avLst/>
          </a:prstGeom>
        </p:spPr>
        <p:txBody>
          <a:bodyPr wrap="square" lIns="73152" rIns="73152" anchor="t" anchorCtr="0">
            <a:spAutoFit/>
          </a:bodyPr>
          <a:lstStyle>
            <a:lvl1pPr marL="285750" marR="0" indent="-285750" algn="l" defTabSz="914400" rtl="0" eaLnBrk="1" fontAlgn="auto" latinLnBrk="0" hangingPunct="1">
              <a:lnSpc>
                <a:spcPct val="100000"/>
              </a:lnSpc>
              <a:spcBef>
                <a:spcPts val="300"/>
              </a:spcBef>
              <a:spcAft>
                <a:spcPts val="300"/>
              </a:spcAft>
              <a:buClr>
                <a:schemeClr val="tx1">
                  <a:lumMod val="65000"/>
                  <a:lumOff val="35000"/>
                </a:schemeClr>
              </a:buClr>
              <a:buSzPct val="100000"/>
              <a:buFont typeface="Arial" panose="020B0604020202020204" pitchFamily="34" charset="0"/>
              <a:buChar char="•"/>
              <a:tabLst/>
              <a:defRPr sz="140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25" name="Text Placeholder 9">
            <a:extLst>
              <a:ext uri="{FF2B5EF4-FFF2-40B4-BE49-F238E27FC236}">
                <a16:creationId xmlns:a16="http://schemas.microsoft.com/office/drawing/2014/main" id="{D59C3769-F059-8A49-8C35-7F35DBFCF335}"/>
              </a:ext>
            </a:extLst>
          </p:cNvPr>
          <p:cNvSpPr>
            <a:spLocks noGrp="1"/>
          </p:cNvSpPr>
          <p:nvPr>
            <p:ph type="body" sz="quarter" idx="87" hasCustomPrompt="1"/>
          </p:nvPr>
        </p:nvSpPr>
        <p:spPr>
          <a:xfrm>
            <a:off x="3347081" y="1963961"/>
            <a:ext cx="2717044" cy="369332"/>
          </a:xfrm>
          <a:prstGeom prst="rect">
            <a:avLst/>
          </a:prstGeom>
          <a:solidFill>
            <a:schemeClr val="accent3"/>
          </a:solidFill>
        </p:spPr>
        <p:txBody>
          <a:bodyPr wrap="square" lIns="73152" rIns="73152" anchor="ctr" anchorCtr="0">
            <a:spAutoFit/>
          </a:bodyPr>
          <a:lstStyle>
            <a:lvl1pPr marL="0" marR="0" indent="0" algn="l" defTabSz="914400" rtl="0" eaLnBrk="1" fontAlgn="auto" latinLnBrk="0" hangingPunct="1">
              <a:lnSpc>
                <a:spcPct val="100000"/>
              </a:lnSpc>
              <a:spcBef>
                <a:spcPts val="0"/>
              </a:spcBef>
              <a:spcAft>
                <a:spcPts val="0"/>
              </a:spcAft>
              <a:buClr>
                <a:schemeClr val="bg1"/>
              </a:buClr>
              <a:buSzPct val="100000"/>
              <a:buFont typeface="Arial" panose="020B0604020202020204" pitchFamily="34" charset="0"/>
              <a:buNone/>
              <a:tabLst/>
              <a:defRPr sz="1800" b="1" i="0" cap="none">
                <a:solidFill>
                  <a:schemeClr val="bg1"/>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a:t>
            </a:r>
            <a:endParaRPr lang="en-GB" dirty="0"/>
          </a:p>
        </p:txBody>
      </p:sp>
      <p:sp>
        <p:nvSpPr>
          <p:cNvPr id="26" name="Text Placeholder 9">
            <a:extLst>
              <a:ext uri="{FF2B5EF4-FFF2-40B4-BE49-F238E27FC236}">
                <a16:creationId xmlns:a16="http://schemas.microsoft.com/office/drawing/2014/main" id="{3AA5B7FF-5874-C64C-8E96-63FA76950A0D}"/>
              </a:ext>
            </a:extLst>
          </p:cNvPr>
          <p:cNvSpPr>
            <a:spLocks noGrp="1"/>
          </p:cNvSpPr>
          <p:nvPr>
            <p:ph type="body" sz="quarter" idx="88" hasCustomPrompt="1"/>
          </p:nvPr>
        </p:nvSpPr>
        <p:spPr>
          <a:xfrm>
            <a:off x="6292952" y="2387273"/>
            <a:ext cx="2717045" cy="1815882"/>
          </a:xfrm>
          <a:prstGeom prst="rect">
            <a:avLst/>
          </a:prstGeom>
        </p:spPr>
        <p:txBody>
          <a:bodyPr wrap="square" lIns="73152" rIns="73152" anchor="t" anchorCtr="0">
            <a:spAutoFit/>
          </a:bodyPr>
          <a:lstStyle>
            <a:lvl1pPr marL="285750" marR="0" indent="-285750" algn="l" defTabSz="914400" rtl="0" eaLnBrk="1" fontAlgn="auto" latinLnBrk="0" hangingPunct="1">
              <a:lnSpc>
                <a:spcPct val="100000"/>
              </a:lnSpc>
              <a:spcBef>
                <a:spcPts val="300"/>
              </a:spcBef>
              <a:spcAft>
                <a:spcPts val="300"/>
              </a:spcAft>
              <a:buClr>
                <a:schemeClr val="tx1">
                  <a:lumMod val="65000"/>
                  <a:lumOff val="35000"/>
                </a:schemeClr>
              </a:buClr>
              <a:buSzPct val="100000"/>
              <a:buFont typeface="Arial" panose="020B0604020202020204" pitchFamily="34" charset="0"/>
              <a:buChar char="•"/>
              <a:tabLst/>
              <a:defRPr sz="140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27" name="Text Placeholder 9">
            <a:extLst>
              <a:ext uri="{FF2B5EF4-FFF2-40B4-BE49-F238E27FC236}">
                <a16:creationId xmlns:a16="http://schemas.microsoft.com/office/drawing/2014/main" id="{745530F3-6CA4-B244-AA53-843163518DC9}"/>
              </a:ext>
            </a:extLst>
          </p:cNvPr>
          <p:cNvSpPr>
            <a:spLocks noGrp="1"/>
          </p:cNvSpPr>
          <p:nvPr>
            <p:ph type="body" sz="quarter" idx="89" hasCustomPrompt="1"/>
          </p:nvPr>
        </p:nvSpPr>
        <p:spPr>
          <a:xfrm>
            <a:off x="6289378" y="1963961"/>
            <a:ext cx="2720619" cy="369332"/>
          </a:xfrm>
          <a:prstGeom prst="rect">
            <a:avLst/>
          </a:prstGeom>
          <a:solidFill>
            <a:schemeClr val="accent4"/>
          </a:solidFill>
        </p:spPr>
        <p:txBody>
          <a:bodyPr wrap="square" lIns="73152" rIns="73152" anchor="ctr" anchorCtr="0">
            <a:spAutoFit/>
          </a:bodyPr>
          <a:lstStyle>
            <a:lvl1pPr marL="0" marR="0" indent="0" algn="l" defTabSz="914400" rtl="0" eaLnBrk="1" fontAlgn="auto" latinLnBrk="0" hangingPunct="1">
              <a:lnSpc>
                <a:spcPct val="100000"/>
              </a:lnSpc>
              <a:spcBef>
                <a:spcPts val="0"/>
              </a:spcBef>
              <a:spcAft>
                <a:spcPts val="0"/>
              </a:spcAft>
              <a:buClr>
                <a:schemeClr val="bg1"/>
              </a:buClr>
              <a:buSzPct val="100000"/>
              <a:buFont typeface="Arial" panose="020B0604020202020204" pitchFamily="34" charset="0"/>
              <a:buNone/>
              <a:tabLst/>
              <a:defRPr sz="1800" b="1" i="0" cap="none">
                <a:solidFill>
                  <a:schemeClr val="bg1"/>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a:t>
            </a:r>
            <a:endParaRPr lang="en-GB" dirty="0"/>
          </a:p>
        </p:txBody>
      </p:sp>
    </p:spTree>
    <p:extLst>
      <p:ext uri="{BB962C8B-B14F-4D97-AF65-F5344CB8AC3E}">
        <p14:creationId xmlns:p14="http://schemas.microsoft.com/office/powerpoint/2010/main" val="1613934357"/>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0_2 Columns with titles and wayfinder">
    <p:spTree>
      <p:nvGrpSpPr>
        <p:cNvPr id="1" name=""/>
        <p:cNvGrpSpPr/>
        <p:nvPr/>
      </p:nvGrpSpPr>
      <p:grpSpPr>
        <a:xfrm>
          <a:off x="0" y="0"/>
          <a:ext cx="0" cy="0"/>
          <a:chOff x="0" y="0"/>
          <a:chExt cx="0" cy="0"/>
        </a:xfrm>
      </p:grpSpPr>
      <p:sp>
        <p:nvSpPr>
          <p:cNvPr id="22" name="Espace réservé pour une image  14">
            <a:extLst>
              <a:ext uri="{FF2B5EF4-FFF2-40B4-BE49-F238E27FC236}">
                <a16:creationId xmlns:a16="http://schemas.microsoft.com/office/drawing/2014/main" id="{8E7C1333-FA36-074E-9780-694B15056C57}"/>
              </a:ext>
            </a:extLst>
          </p:cNvPr>
          <p:cNvSpPr>
            <a:spLocks noGrp="1" noChangeAspect="1"/>
          </p:cNvSpPr>
          <p:nvPr>
            <p:ph type="pic" sz="quarter" idx="84" hasCustomPrompt="1"/>
          </p:nvPr>
        </p:nvSpPr>
        <p:spPr>
          <a:xfrm>
            <a:off x="431484" y="688146"/>
            <a:ext cx="6432076" cy="2739299"/>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2">
                    <a:lumMod val="75000"/>
                  </a:schemeClr>
                </a:solidFill>
              </a:defRPr>
            </a:lvl1pPr>
          </a:lstStyle>
          <a:p>
            <a:fld id="{D61AABEC-672F-4B68-B914-690DA978312C}" type="slidenum">
              <a:rPr lang="en-GB" smtClean="0"/>
              <a:pPr/>
              <a:t>‹#›</a:t>
            </a:fld>
            <a:r>
              <a:rPr lang="en-GB" dirty="0"/>
              <a:t> ‒ </a:t>
            </a:r>
          </a:p>
        </p:txBody>
      </p:sp>
      <p:sp>
        <p:nvSpPr>
          <p:cNvPr id="7" name="Text Placeholder 9">
            <a:extLst>
              <a:ext uri="{FF2B5EF4-FFF2-40B4-BE49-F238E27FC236}">
                <a16:creationId xmlns:a16="http://schemas.microsoft.com/office/drawing/2014/main" id="{3B20ABC9-D341-5342-9D47-08E00BF29921}"/>
              </a:ext>
            </a:extLst>
          </p:cNvPr>
          <p:cNvSpPr>
            <a:spLocks noGrp="1"/>
          </p:cNvSpPr>
          <p:nvPr>
            <p:ph type="body" sz="quarter" idx="69" hasCustomPrompt="1"/>
          </p:nvPr>
        </p:nvSpPr>
        <p:spPr>
          <a:xfrm>
            <a:off x="404783" y="4238932"/>
            <a:ext cx="3531573" cy="1384995"/>
          </a:xfrm>
          <a:prstGeom prst="rect">
            <a:avLst/>
          </a:prstGeom>
        </p:spPr>
        <p:txBody>
          <a:bodyPr wrap="square" lIns="0" rIns="0" anchor="t" anchorCtr="0">
            <a:spAutoFit/>
          </a:bodyPr>
          <a:lstStyle>
            <a:lvl1pPr marL="285750" marR="0" indent="-285750" algn="l" defTabSz="914400" rtl="0" eaLnBrk="1" fontAlgn="auto" latinLnBrk="0" hangingPunct="1">
              <a:lnSpc>
                <a:spcPct val="100000"/>
              </a:lnSpc>
              <a:spcBef>
                <a:spcPts val="300"/>
              </a:spcBef>
              <a:spcAft>
                <a:spcPts val="300"/>
              </a:spcAft>
              <a:buClr>
                <a:schemeClr val="tx1">
                  <a:lumMod val="65000"/>
                  <a:lumOff val="35000"/>
                </a:schemeClr>
              </a:buClr>
              <a:buSzPct val="100000"/>
              <a:buFont typeface="Arial" panose="020B0604020202020204" pitchFamily="34" charset="0"/>
              <a:buChar char="•"/>
              <a:tabLst/>
              <a:defRPr sz="140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8" name="Text Placeholder 9">
            <a:extLst>
              <a:ext uri="{FF2B5EF4-FFF2-40B4-BE49-F238E27FC236}">
                <a16:creationId xmlns:a16="http://schemas.microsoft.com/office/drawing/2014/main" id="{BE512F3F-FFB9-2844-8633-8F9D5100A972}"/>
              </a:ext>
            </a:extLst>
          </p:cNvPr>
          <p:cNvSpPr>
            <a:spLocks noGrp="1"/>
          </p:cNvSpPr>
          <p:nvPr>
            <p:ph type="body" sz="quarter" idx="70" hasCustomPrompt="1"/>
          </p:nvPr>
        </p:nvSpPr>
        <p:spPr>
          <a:xfrm>
            <a:off x="956287" y="3731836"/>
            <a:ext cx="2980069" cy="400110"/>
          </a:xfrm>
          <a:prstGeom prst="rect">
            <a:avLst/>
          </a:prstGeom>
        </p:spPr>
        <p:txBody>
          <a:bodyPr wrap="square" lIns="0" rIns="0" anchor="b" anchorCtr="0">
            <a:spAutoFit/>
          </a:bodyPr>
          <a:lstStyle>
            <a:lvl1pPr marL="0" marR="0" indent="0" algn="l" defTabSz="914400" rtl="0" eaLnBrk="1" fontAlgn="auto" latinLnBrk="0" hangingPunct="1">
              <a:lnSpc>
                <a:spcPct val="100000"/>
              </a:lnSpc>
              <a:spcBef>
                <a:spcPts val="0"/>
              </a:spcBef>
              <a:spcAft>
                <a:spcPts val="0"/>
              </a:spcAft>
              <a:buClr>
                <a:schemeClr val="bg1"/>
              </a:buClr>
              <a:buSzPct val="100000"/>
              <a:buFont typeface="Arial" panose="020B0604020202020204" pitchFamily="34" charset="0"/>
              <a:buNone/>
              <a:tabLst/>
              <a:defRPr sz="2000" b="1" i="0" cap="none">
                <a:solidFill>
                  <a:schemeClr val="tx2"/>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a:t>
            </a:r>
            <a:endParaRPr lang="en-GB" dirty="0"/>
          </a:p>
        </p:txBody>
      </p:sp>
      <p:sp>
        <p:nvSpPr>
          <p:cNvPr id="4" name="Titre 7">
            <a:extLst>
              <a:ext uri="{FF2B5EF4-FFF2-40B4-BE49-F238E27FC236}">
                <a16:creationId xmlns:a16="http://schemas.microsoft.com/office/drawing/2014/main" id="{DFDAA1F4-9A68-9E4B-9169-6DD7B1C8EE44}"/>
              </a:ext>
            </a:extLst>
          </p:cNvPr>
          <p:cNvSpPr>
            <a:spLocks noGrp="1"/>
          </p:cNvSpPr>
          <p:nvPr>
            <p:ph type="title" hasCustomPrompt="1"/>
          </p:nvPr>
        </p:nvSpPr>
        <p:spPr>
          <a:xfrm>
            <a:off x="7383655" y="1363649"/>
            <a:ext cx="4405408" cy="452432"/>
          </a:xfrm>
        </p:spPr>
        <p:txBody>
          <a:bodyPr/>
          <a:lstStyle>
            <a:lvl1pPr algn="l">
              <a:defRPr sz="2600" b="1" cap="none" spc="0">
                <a:solidFill>
                  <a:schemeClr val="bg1"/>
                </a:solidFill>
              </a:defRPr>
            </a:lvl1pPr>
          </a:lstStyle>
          <a:p>
            <a:r>
              <a:rPr lang="fr-FR" dirty="0" err="1"/>
              <a:t>Title</a:t>
            </a:r>
            <a:r>
              <a:rPr lang="fr-FR" dirty="0"/>
              <a:t> of the slide</a:t>
            </a:r>
          </a:p>
        </p:txBody>
      </p:sp>
      <p:sp>
        <p:nvSpPr>
          <p:cNvPr id="5" name="Text Placeholder 10">
            <a:extLst>
              <a:ext uri="{FF2B5EF4-FFF2-40B4-BE49-F238E27FC236}">
                <a16:creationId xmlns:a16="http://schemas.microsoft.com/office/drawing/2014/main" id="{E053A97C-19EA-D244-902B-E8AB6FAC8F3C}"/>
              </a:ext>
            </a:extLst>
          </p:cNvPr>
          <p:cNvSpPr>
            <a:spLocks noGrp="1"/>
          </p:cNvSpPr>
          <p:nvPr>
            <p:ph type="body" sz="quarter" idx="62" hasCustomPrompt="1"/>
          </p:nvPr>
        </p:nvSpPr>
        <p:spPr>
          <a:xfrm>
            <a:off x="7383655" y="998523"/>
            <a:ext cx="4405408" cy="274320"/>
          </a:xfrm>
          <a:prstGeom prst="rect">
            <a:avLst/>
          </a:prstGeom>
        </p:spPr>
        <p:txBody>
          <a:bodyPr lIns="0" rIns="0" anchor="ctr" anchorCtr="0"/>
          <a:lstStyle>
            <a:lvl1pPr algn="l">
              <a:lnSpc>
                <a:spcPct val="100000"/>
              </a:lnSpc>
              <a:spcBef>
                <a:spcPts val="0"/>
              </a:spcBef>
              <a:spcAft>
                <a:spcPts val="0"/>
              </a:spcAft>
              <a:defRPr sz="1200" b="0" cap="all" spc="300">
                <a:solidFill>
                  <a:schemeClr val="bg1"/>
                </a:solidFill>
              </a:defRPr>
            </a:lvl1pPr>
            <a:lvl2pPr>
              <a:lnSpc>
                <a:spcPct val="80000"/>
              </a:lnSpc>
              <a:spcAft>
                <a:spcPts val="0"/>
              </a:spcAft>
              <a:defRPr sz="900" cap="none">
                <a:solidFill>
                  <a:schemeClr val="tx1"/>
                </a:solidFill>
              </a:defRPr>
            </a:lvl2pPr>
            <a:lvl3pPr>
              <a:defRPr cap="none">
                <a:solidFill>
                  <a:schemeClr val="tx1"/>
                </a:solidFill>
              </a:defRPr>
            </a:lvl3pPr>
            <a:lvl4pPr>
              <a:defRPr>
                <a:solidFill>
                  <a:schemeClr val="tx1"/>
                </a:solidFill>
              </a:defRPr>
            </a:lvl4pPr>
            <a:lvl5pPr>
              <a:defRPr>
                <a:solidFill>
                  <a:schemeClr val="tx1"/>
                </a:solidFill>
              </a:defRPr>
            </a:lvl5pPr>
          </a:lstStyle>
          <a:p>
            <a:pPr lvl="0"/>
            <a:r>
              <a:rPr lang="en-US" dirty="0"/>
              <a:t>SUBHEADER</a:t>
            </a:r>
          </a:p>
        </p:txBody>
      </p:sp>
      <p:sp>
        <p:nvSpPr>
          <p:cNvPr id="17" name="Text Placeholder 9">
            <a:extLst>
              <a:ext uri="{FF2B5EF4-FFF2-40B4-BE49-F238E27FC236}">
                <a16:creationId xmlns:a16="http://schemas.microsoft.com/office/drawing/2014/main" id="{E9D53380-3F1B-D14D-990A-127D90A29854}"/>
              </a:ext>
            </a:extLst>
          </p:cNvPr>
          <p:cNvSpPr>
            <a:spLocks noGrp="1"/>
          </p:cNvSpPr>
          <p:nvPr>
            <p:ph type="body" sz="quarter" idx="71" hasCustomPrompt="1"/>
          </p:nvPr>
        </p:nvSpPr>
        <p:spPr>
          <a:xfrm>
            <a:off x="4319288" y="4238932"/>
            <a:ext cx="3531573" cy="1384995"/>
          </a:xfrm>
          <a:prstGeom prst="rect">
            <a:avLst/>
          </a:prstGeom>
        </p:spPr>
        <p:txBody>
          <a:bodyPr wrap="square" lIns="0" rIns="0" anchor="t" anchorCtr="0">
            <a:spAutoFit/>
          </a:bodyPr>
          <a:lstStyle>
            <a:lvl1pPr marL="285750" marR="0" indent="-285750" algn="l" defTabSz="914400" rtl="0" eaLnBrk="1" fontAlgn="auto" latinLnBrk="0" hangingPunct="1">
              <a:lnSpc>
                <a:spcPct val="100000"/>
              </a:lnSpc>
              <a:spcBef>
                <a:spcPts val="300"/>
              </a:spcBef>
              <a:spcAft>
                <a:spcPts val="300"/>
              </a:spcAft>
              <a:buClr>
                <a:schemeClr val="tx1">
                  <a:lumMod val="65000"/>
                  <a:lumOff val="35000"/>
                </a:schemeClr>
              </a:buClr>
              <a:buSzPct val="100000"/>
              <a:buFont typeface="Arial" panose="020B0604020202020204" pitchFamily="34" charset="0"/>
              <a:buChar char="•"/>
              <a:tabLst/>
              <a:defRPr sz="140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18" name="Text Placeholder 9">
            <a:extLst>
              <a:ext uri="{FF2B5EF4-FFF2-40B4-BE49-F238E27FC236}">
                <a16:creationId xmlns:a16="http://schemas.microsoft.com/office/drawing/2014/main" id="{CC989961-D45C-4247-824D-3974D2244BBA}"/>
              </a:ext>
            </a:extLst>
          </p:cNvPr>
          <p:cNvSpPr>
            <a:spLocks noGrp="1"/>
          </p:cNvSpPr>
          <p:nvPr>
            <p:ph type="body" sz="quarter" idx="72" hasCustomPrompt="1"/>
          </p:nvPr>
        </p:nvSpPr>
        <p:spPr>
          <a:xfrm>
            <a:off x="4909112" y="3731836"/>
            <a:ext cx="2941749" cy="400110"/>
          </a:xfrm>
          <a:prstGeom prst="rect">
            <a:avLst/>
          </a:prstGeom>
        </p:spPr>
        <p:txBody>
          <a:bodyPr wrap="square" lIns="0" rIns="0" anchor="b" anchorCtr="0">
            <a:spAutoFit/>
          </a:bodyPr>
          <a:lstStyle>
            <a:lvl1pPr marL="0" marR="0" indent="0" algn="l" defTabSz="914400" rtl="0" eaLnBrk="1" fontAlgn="auto" latinLnBrk="0" hangingPunct="1">
              <a:lnSpc>
                <a:spcPct val="100000"/>
              </a:lnSpc>
              <a:spcBef>
                <a:spcPts val="0"/>
              </a:spcBef>
              <a:spcAft>
                <a:spcPts val="0"/>
              </a:spcAft>
              <a:buClr>
                <a:schemeClr val="bg1"/>
              </a:buClr>
              <a:buSzPct val="100000"/>
              <a:buFont typeface="Arial" panose="020B0604020202020204" pitchFamily="34" charset="0"/>
              <a:buNone/>
              <a:tabLst/>
              <a:defRPr sz="2000" b="1" i="0" cap="none">
                <a:solidFill>
                  <a:schemeClr val="accent3"/>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a:t>
            </a:r>
            <a:endParaRPr lang="en-GB" dirty="0"/>
          </a:p>
        </p:txBody>
      </p:sp>
      <p:sp>
        <p:nvSpPr>
          <p:cNvPr id="19" name="Text Placeholder 9">
            <a:extLst>
              <a:ext uri="{FF2B5EF4-FFF2-40B4-BE49-F238E27FC236}">
                <a16:creationId xmlns:a16="http://schemas.microsoft.com/office/drawing/2014/main" id="{5A5CF7E1-EEB1-334F-8564-232A0BB68459}"/>
              </a:ext>
            </a:extLst>
          </p:cNvPr>
          <p:cNvSpPr>
            <a:spLocks noGrp="1"/>
          </p:cNvSpPr>
          <p:nvPr>
            <p:ph type="body" sz="quarter" idx="73" hasCustomPrompt="1"/>
          </p:nvPr>
        </p:nvSpPr>
        <p:spPr>
          <a:xfrm>
            <a:off x="8277495" y="4238932"/>
            <a:ext cx="3531573" cy="1384995"/>
          </a:xfrm>
          <a:prstGeom prst="rect">
            <a:avLst/>
          </a:prstGeom>
        </p:spPr>
        <p:txBody>
          <a:bodyPr wrap="square" lIns="0" rIns="0" anchor="t" anchorCtr="0">
            <a:spAutoFit/>
          </a:bodyPr>
          <a:lstStyle>
            <a:lvl1pPr marL="285750" marR="0" indent="-285750" algn="l" defTabSz="914400" rtl="0" eaLnBrk="1" fontAlgn="auto" latinLnBrk="0" hangingPunct="1">
              <a:lnSpc>
                <a:spcPct val="100000"/>
              </a:lnSpc>
              <a:spcBef>
                <a:spcPts val="300"/>
              </a:spcBef>
              <a:spcAft>
                <a:spcPts val="300"/>
              </a:spcAft>
              <a:buClr>
                <a:schemeClr val="tx1">
                  <a:lumMod val="65000"/>
                  <a:lumOff val="35000"/>
                </a:schemeClr>
              </a:buClr>
              <a:buSzPct val="100000"/>
              <a:buFont typeface="Arial" panose="020B0604020202020204" pitchFamily="34" charset="0"/>
              <a:buChar char="•"/>
              <a:tabLst/>
              <a:defRPr sz="140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20" name="Text Placeholder 9">
            <a:extLst>
              <a:ext uri="{FF2B5EF4-FFF2-40B4-BE49-F238E27FC236}">
                <a16:creationId xmlns:a16="http://schemas.microsoft.com/office/drawing/2014/main" id="{1AA8EBF0-5DAA-7844-8520-7E7C559696BE}"/>
              </a:ext>
            </a:extLst>
          </p:cNvPr>
          <p:cNvSpPr>
            <a:spLocks noGrp="1"/>
          </p:cNvSpPr>
          <p:nvPr>
            <p:ph type="body" sz="quarter" idx="74" hasCustomPrompt="1"/>
          </p:nvPr>
        </p:nvSpPr>
        <p:spPr>
          <a:xfrm>
            <a:off x="8913068" y="3731836"/>
            <a:ext cx="2896000" cy="400110"/>
          </a:xfrm>
          <a:prstGeom prst="rect">
            <a:avLst/>
          </a:prstGeom>
        </p:spPr>
        <p:txBody>
          <a:bodyPr wrap="square" lIns="0" rIns="0" anchor="b" anchorCtr="0">
            <a:spAutoFit/>
          </a:bodyPr>
          <a:lstStyle>
            <a:lvl1pPr marL="0" marR="0" indent="0" algn="l" defTabSz="914400" rtl="0" eaLnBrk="1" fontAlgn="auto" latinLnBrk="0" hangingPunct="1">
              <a:lnSpc>
                <a:spcPct val="100000"/>
              </a:lnSpc>
              <a:spcBef>
                <a:spcPts val="0"/>
              </a:spcBef>
              <a:spcAft>
                <a:spcPts val="0"/>
              </a:spcAft>
              <a:buClr>
                <a:schemeClr val="bg1"/>
              </a:buClr>
              <a:buSzPct val="100000"/>
              <a:buFont typeface="Arial" panose="020B0604020202020204" pitchFamily="34" charset="0"/>
              <a:buNone/>
              <a:tabLst/>
              <a:defRPr sz="2000" b="1" i="0" cap="none">
                <a:solidFill>
                  <a:schemeClr val="accent4"/>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a:t>
            </a:r>
            <a:endParaRPr lang="en-GB" dirty="0"/>
          </a:p>
        </p:txBody>
      </p:sp>
    </p:spTree>
    <p:extLst>
      <p:ext uri="{BB962C8B-B14F-4D97-AF65-F5344CB8AC3E}">
        <p14:creationId xmlns:p14="http://schemas.microsoft.com/office/powerpoint/2010/main" val="494618144"/>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4_2 Columns with titles and wayfinder">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2">
                    <a:lumMod val="75000"/>
                  </a:schemeClr>
                </a:solidFill>
              </a:defRPr>
            </a:lvl1pPr>
          </a:lstStyle>
          <a:p>
            <a:fld id="{D61AABEC-672F-4B68-B914-690DA978312C}" type="slidenum">
              <a:rPr lang="en-GB" smtClean="0"/>
              <a:pPr/>
              <a:t>‹#›</a:t>
            </a:fld>
            <a:r>
              <a:rPr lang="en-GB" dirty="0"/>
              <a:t> ‒ </a:t>
            </a:r>
          </a:p>
        </p:txBody>
      </p:sp>
      <p:sp>
        <p:nvSpPr>
          <p:cNvPr id="3" name="Titre 7">
            <a:extLst>
              <a:ext uri="{FF2B5EF4-FFF2-40B4-BE49-F238E27FC236}">
                <a16:creationId xmlns:a16="http://schemas.microsoft.com/office/drawing/2014/main" id="{D0D44773-96B3-BC46-A95C-3E66B52BBCC9}"/>
              </a:ext>
            </a:extLst>
          </p:cNvPr>
          <p:cNvSpPr>
            <a:spLocks noGrp="1"/>
          </p:cNvSpPr>
          <p:nvPr>
            <p:ph type="title" hasCustomPrompt="1"/>
          </p:nvPr>
        </p:nvSpPr>
        <p:spPr>
          <a:xfrm>
            <a:off x="404786" y="382816"/>
            <a:ext cx="11382428" cy="452432"/>
          </a:xfrm>
        </p:spPr>
        <p:txBody>
          <a:bodyPr/>
          <a:lstStyle>
            <a:lvl1pPr>
              <a:defRPr sz="2600" b="1" cap="none" spc="0">
                <a:solidFill>
                  <a:schemeClr val="tx1">
                    <a:lumMod val="65000"/>
                    <a:lumOff val="35000"/>
                  </a:schemeClr>
                </a:solidFill>
              </a:defRPr>
            </a:lvl1pPr>
          </a:lstStyle>
          <a:p>
            <a:r>
              <a:rPr lang="fr-FR" dirty="0" err="1"/>
              <a:t>Title</a:t>
            </a:r>
            <a:r>
              <a:rPr lang="fr-FR" dirty="0"/>
              <a:t> of the slide</a:t>
            </a:r>
          </a:p>
        </p:txBody>
      </p:sp>
    </p:spTree>
    <p:extLst>
      <p:ext uri="{BB962C8B-B14F-4D97-AF65-F5344CB8AC3E}">
        <p14:creationId xmlns:p14="http://schemas.microsoft.com/office/powerpoint/2010/main" val="3167614040"/>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6_2 Columns with titles and wayfinder">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2">
                    <a:lumMod val="75000"/>
                  </a:schemeClr>
                </a:solidFill>
              </a:defRPr>
            </a:lvl1pPr>
          </a:lstStyle>
          <a:p>
            <a:fld id="{D61AABEC-672F-4B68-B914-690DA978312C}" type="slidenum">
              <a:rPr lang="en-GB" smtClean="0"/>
              <a:pPr/>
              <a:t>‹#›</a:t>
            </a:fld>
            <a:r>
              <a:rPr lang="en-GB" dirty="0"/>
              <a:t> ‒ </a:t>
            </a:r>
          </a:p>
        </p:txBody>
      </p:sp>
      <p:sp>
        <p:nvSpPr>
          <p:cNvPr id="3" name="Titre 7">
            <a:extLst>
              <a:ext uri="{FF2B5EF4-FFF2-40B4-BE49-F238E27FC236}">
                <a16:creationId xmlns:a16="http://schemas.microsoft.com/office/drawing/2014/main" id="{D0D44773-96B3-BC46-A95C-3E66B52BBCC9}"/>
              </a:ext>
            </a:extLst>
          </p:cNvPr>
          <p:cNvSpPr>
            <a:spLocks noGrp="1"/>
          </p:cNvSpPr>
          <p:nvPr>
            <p:ph type="title" hasCustomPrompt="1"/>
          </p:nvPr>
        </p:nvSpPr>
        <p:spPr>
          <a:xfrm>
            <a:off x="404786" y="382816"/>
            <a:ext cx="11382428" cy="452432"/>
          </a:xfrm>
        </p:spPr>
        <p:txBody>
          <a:bodyPr/>
          <a:lstStyle>
            <a:lvl1pPr>
              <a:defRPr sz="2600" b="1" cap="none" spc="0">
                <a:solidFill>
                  <a:schemeClr val="tx1">
                    <a:lumMod val="65000"/>
                    <a:lumOff val="35000"/>
                  </a:schemeClr>
                </a:solidFill>
              </a:defRPr>
            </a:lvl1pPr>
          </a:lstStyle>
          <a:p>
            <a:r>
              <a:rPr lang="fr-FR" dirty="0" err="1"/>
              <a:t>Title</a:t>
            </a:r>
            <a:r>
              <a:rPr lang="fr-FR" dirty="0"/>
              <a:t> of the slide</a:t>
            </a:r>
          </a:p>
        </p:txBody>
      </p:sp>
      <p:sp>
        <p:nvSpPr>
          <p:cNvPr id="4" name="Content Placeholder 2">
            <a:extLst>
              <a:ext uri="{FF2B5EF4-FFF2-40B4-BE49-F238E27FC236}">
                <a16:creationId xmlns:a16="http://schemas.microsoft.com/office/drawing/2014/main" id="{58FCBB89-0E9E-EB47-A48E-21D614374A01}"/>
              </a:ext>
            </a:extLst>
          </p:cNvPr>
          <p:cNvSpPr>
            <a:spLocks noGrp="1"/>
          </p:cNvSpPr>
          <p:nvPr>
            <p:ph idx="1" hasCustomPrompt="1"/>
          </p:nvPr>
        </p:nvSpPr>
        <p:spPr>
          <a:xfrm>
            <a:off x="404786" y="1371987"/>
            <a:ext cx="11384280" cy="4397381"/>
          </a:xfrm>
          <a:prstGeom prst="rect">
            <a:avLst/>
          </a:prstGeom>
        </p:spPr>
        <p:txBody>
          <a:bodyPr lIns="0" rIns="0">
            <a:noAutofit/>
          </a:bodyPr>
          <a:lstStyle>
            <a:lvl1pPr>
              <a:spcBef>
                <a:spcPts val="600"/>
              </a:spcBef>
              <a:spcAft>
                <a:spcPts val="600"/>
              </a:spcAft>
              <a:defRPr sz="1600">
                <a:solidFill>
                  <a:schemeClr val="tx1">
                    <a:lumMod val="65000"/>
                    <a:lumOff val="35000"/>
                  </a:schemeClr>
                </a:solidFill>
              </a:defRPr>
            </a:lvl1pPr>
            <a:lvl2pPr marL="444500" indent="-311150">
              <a:spcBef>
                <a:spcPts val="600"/>
              </a:spcBef>
              <a:spcAft>
                <a:spcPts val="600"/>
              </a:spcAft>
              <a:buClrTx/>
              <a:buSzPct val="100000"/>
              <a:buFont typeface="Arial" panose="020B0604020202020204" pitchFamily="34" charset="0"/>
              <a:buChar char="•"/>
              <a:tabLst/>
              <a:defRPr sz="1600">
                <a:solidFill>
                  <a:schemeClr val="tx1">
                    <a:lumMod val="65000"/>
                    <a:lumOff val="35000"/>
                  </a:schemeClr>
                </a:solidFill>
              </a:defRPr>
            </a:lvl2pPr>
            <a:lvl3pPr>
              <a:spcBef>
                <a:spcPts val="600"/>
              </a:spcBef>
              <a:spcAft>
                <a:spcPts val="600"/>
              </a:spcAft>
              <a:defRPr sz="14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dirty="0"/>
              <a:t>Your text here</a:t>
            </a:r>
          </a:p>
          <a:p>
            <a:pPr lvl="1"/>
            <a:r>
              <a:rPr lang="en-GB" dirty="0"/>
              <a:t>Text level 1</a:t>
            </a:r>
          </a:p>
          <a:p>
            <a:pPr lvl="2"/>
            <a:r>
              <a:rPr lang="en-GB" dirty="0"/>
              <a:t>Text level 2</a:t>
            </a:r>
          </a:p>
        </p:txBody>
      </p:sp>
    </p:spTree>
    <p:extLst>
      <p:ext uri="{BB962C8B-B14F-4D97-AF65-F5344CB8AC3E}">
        <p14:creationId xmlns:p14="http://schemas.microsoft.com/office/powerpoint/2010/main" val="3326525563"/>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7_2 Columns with titles and wayfinder">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2">
                    <a:lumMod val="75000"/>
                  </a:schemeClr>
                </a:solidFill>
              </a:defRPr>
            </a:lvl1pPr>
          </a:lstStyle>
          <a:p>
            <a:fld id="{D61AABEC-672F-4B68-B914-690DA978312C}" type="slidenum">
              <a:rPr lang="en-GB" smtClean="0"/>
              <a:pPr/>
              <a:t>‹#›</a:t>
            </a:fld>
            <a:r>
              <a:rPr lang="en-GB" dirty="0"/>
              <a:t> ‒ </a:t>
            </a:r>
          </a:p>
        </p:txBody>
      </p:sp>
      <p:sp>
        <p:nvSpPr>
          <p:cNvPr id="3" name="Titre 7">
            <a:extLst>
              <a:ext uri="{FF2B5EF4-FFF2-40B4-BE49-F238E27FC236}">
                <a16:creationId xmlns:a16="http://schemas.microsoft.com/office/drawing/2014/main" id="{D0D44773-96B3-BC46-A95C-3E66B52BBCC9}"/>
              </a:ext>
            </a:extLst>
          </p:cNvPr>
          <p:cNvSpPr>
            <a:spLocks noGrp="1"/>
          </p:cNvSpPr>
          <p:nvPr>
            <p:ph type="title" hasCustomPrompt="1"/>
          </p:nvPr>
        </p:nvSpPr>
        <p:spPr>
          <a:xfrm>
            <a:off x="404786" y="382816"/>
            <a:ext cx="11382428" cy="452432"/>
          </a:xfrm>
        </p:spPr>
        <p:txBody>
          <a:bodyPr/>
          <a:lstStyle>
            <a:lvl1pPr>
              <a:defRPr sz="2600" b="1" cap="none" spc="0">
                <a:solidFill>
                  <a:schemeClr val="tx1">
                    <a:lumMod val="65000"/>
                    <a:lumOff val="35000"/>
                  </a:schemeClr>
                </a:solidFill>
              </a:defRPr>
            </a:lvl1pPr>
          </a:lstStyle>
          <a:p>
            <a:r>
              <a:rPr lang="fr-FR" dirty="0" err="1"/>
              <a:t>Title</a:t>
            </a:r>
            <a:r>
              <a:rPr lang="fr-FR" dirty="0"/>
              <a:t> of the slide</a:t>
            </a:r>
          </a:p>
        </p:txBody>
      </p:sp>
      <p:sp>
        <p:nvSpPr>
          <p:cNvPr id="4" name="Content Placeholder 2">
            <a:extLst>
              <a:ext uri="{FF2B5EF4-FFF2-40B4-BE49-F238E27FC236}">
                <a16:creationId xmlns:a16="http://schemas.microsoft.com/office/drawing/2014/main" id="{58FCBB89-0E9E-EB47-A48E-21D614374A01}"/>
              </a:ext>
            </a:extLst>
          </p:cNvPr>
          <p:cNvSpPr>
            <a:spLocks noGrp="1"/>
          </p:cNvSpPr>
          <p:nvPr>
            <p:ph idx="1" hasCustomPrompt="1"/>
          </p:nvPr>
        </p:nvSpPr>
        <p:spPr>
          <a:xfrm>
            <a:off x="404786" y="1785503"/>
            <a:ext cx="11384280" cy="3983865"/>
          </a:xfrm>
          <a:prstGeom prst="rect">
            <a:avLst/>
          </a:prstGeom>
        </p:spPr>
        <p:txBody>
          <a:bodyPr lIns="0" rIns="0">
            <a:noAutofit/>
          </a:bodyPr>
          <a:lstStyle>
            <a:lvl1pPr>
              <a:spcBef>
                <a:spcPts val="600"/>
              </a:spcBef>
              <a:spcAft>
                <a:spcPts val="600"/>
              </a:spcAft>
              <a:defRPr sz="1600">
                <a:solidFill>
                  <a:schemeClr val="tx1">
                    <a:lumMod val="65000"/>
                    <a:lumOff val="35000"/>
                  </a:schemeClr>
                </a:solidFill>
              </a:defRPr>
            </a:lvl1pPr>
            <a:lvl2pPr marL="444500" indent="-311150">
              <a:spcBef>
                <a:spcPts val="600"/>
              </a:spcBef>
              <a:spcAft>
                <a:spcPts val="600"/>
              </a:spcAft>
              <a:buClrTx/>
              <a:buSzPct val="100000"/>
              <a:buFont typeface="Arial" panose="020B0604020202020204" pitchFamily="34" charset="0"/>
              <a:buChar char="•"/>
              <a:tabLst/>
              <a:defRPr sz="1600">
                <a:solidFill>
                  <a:schemeClr val="tx1">
                    <a:lumMod val="65000"/>
                    <a:lumOff val="35000"/>
                  </a:schemeClr>
                </a:solidFill>
              </a:defRPr>
            </a:lvl2pPr>
            <a:lvl3pPr>
              <a:spcBef>
                <a:spcPts val="600"/>
              </a:spcBef>
              <a:spcAft>
                <a:spcPts val="600"/>
              </a:spcAft>
              <a:defRPr sz="14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dirty="0"/>
              <a:t>Your text here</a:t>
            </a:r>
          </a:p>
          <a:p>
            <a:pPr lvl="1"/>
            <a:r>
              <a:rPr lang="en-GB" dirty="0"/>
              <a:t>Text level 1</a:t>
            </a:r>
          </a:p>
          <a:p>
            <a:pPr lvl="2"/>
            <a:r>
              <a:rPr lang="en-GB" dirty="0"/>
              <a:t>Text level 2</a:t>
            </a:r>
          </a:p>
        </p:txBody>
      </p:sp>
      <p:sp>
        <p:nvSpPr>
          <p:cNvPr id="5" name="Text Placeholder 2">
            <a:extLst>
              <a:ext uri="{FF2B5EF4-FFF2-40B4-BE49-F238E27FC236}">
                <a16:creationId xmlns:a16="http://schemas.microsoft.com/office/drawing/2014/main" id="{30FB27B2-E4E8-FA4F-B596-98A94D6D2041}"/>
              </a:ext>
            </a:extLst>
          </p:cNvPr>
          <p:cNvSpPr>
            <a:spLocks noGrp="1"/>
          </p:cNvSpPr>
          <p:nvPr>
            <p:ph type="body" sz="quarter" idx="15" hasCustomPrompt="1"/>
          </p:nvPr>
        </p:nvSpPr>
        <p:spPr>
          <a:xfrm>
            <a:off x="404785" y="1368493"/>
            <a:ext cx="11384280" cy="400110"/>
          </a:xfrm>
          <a:prstGeom prst="rect">
            <a:avLst/>
          </a:prstGeom>
        </p:spPr>
        <p:txBody>
          <a:bodyPr lIns="73152" rIns="73152">
            <a:spAutoFit/>
          </a:bodyPr>
          <a:lstStyle>
            <a:lvl1pPr marL="0" indent="0">
              <a:spcBef>
                <a:spcPts val="0"/>
              </a:spcBef>
              <a:spcAft>
                <a:spcPts val="0"/>
              </a:spcAft>
              <a:buNone/>
              <a:defRPr sz="2000" b="1">
                <a:solidFill>
                  <a:schemeClr val="bg2"/>
                </a:solidFill>
              </a:defRPr>
            </a:lvl1pPr>
          </a:lstStyle>
          <a:p>
            <a:r>
              <a:rPr lang="en-US" dirty="0"/>
              <a:t>Paragraph header</a:t>
            </a:r>
          </a:p>
        </p:txBody>
      </p:sp>
    </p:spTree>
    <p:extLst>
      <p:ext uri="{BB962C8B-B14F-4D97-AF65-F5344CB8AC3E}">
        <p14:creationId xmlns:p14="http://schemas.microsoft.com/office/powerpoint/2010/main" val="48075788"/>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5_2 Columns with titles and wayfinder">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2">
                    <a:lumMod val="75000"/>
                  </a:schemeClr>
                </a:solidFill>
              </a:defRPr>
            </a:lvl1pPr>
          </a:lstStyle>
          <a:p>
            <a:fld id="{D61AABEC-672F-4B68-B914-690DA978312C}" type="slidenum">
              <a:rPr lang="en-GB" smtClean="0"/>
              <a:pPr/>
              <a:t>‹#›</a:t>
            </a:fld>
            <a:r>
              <a:rPr lang="en-GB" dirty="0"/>
              <a:t> ‒ </a:t>
            </a:r>
          </a:p>
        </p:txBody>
      </p:sp>
      <p:sp>
        <p:nvSpPr>
          <p:cNvPr id="4" name="Titre 7">
            <a:extLst>
              <a:ext uri="{FF2B5EF4-FFF2-40B4-BE49-F238E27FC236}">
                <a16:creationId xmlns:a16="http://schemas.microsoft.com/office/drawing/2014/main" id="{DFDAA1F4-9A68-9E4B-9169-6DD7B1C8EE44}"/>
              </a:ext>
            </a:extLst>
          </p:cNvPr>
          <p:cNvSpPr>
            <a:spLocks noGrp="1"/>
          </p:cNvSpPr>
          <p:nvPr>
            <p:ph type="title" hasCustomPrompt="1"/>
          </p:nvPr>
        </p:nvSpPr>
        <p:spPr>
          <a:xfrm>
            <a:off x="404783" y="730036"/>
            <a:ext cx="11384280" cy="452432"/>
          </a:xfrm>
        </p:spPr>
        <p:txBody>
          <a:bodyPr/>
          <a:lstStyle>
            <a:lvl1pPr>
              <a:defRPr sz="2600" b="1" cap="none" spc="0">
                <a:solidFill>
                  <a:schemeClr val="tx1">
                    <a:lumMod val="65000"/>
                    <a:lumOff val="35000"/>
                  </a:schemeClr>
                </a:solidFill>
              </a:defRPr>
            </a:lvl1pPr>
          </a:lstStyle>
          <a:p>
            <a:r>
              <a:rPr lang="fr-FR" dirty="0" err="1"/>
              <a:t>Title</a:t>
            </a:r>
            <a:r>
              <a:rPr lang="fr-FR" dirty="0"/>
              <a:t> of the slide</a:t>
            </a:r>
          </a:p>
        </p:txBody>
      </p:sp>
      <p:sp>
        <p:nvSpPr>
          <p:cNvPr id="5" name="Text Placeholder 10">
            <a:extLst>
              <a:ext uri="{FF2B5EF4-FFF2-40B4-BE49-F238E27FC236}">
                <a16:creationId xmlns:a16="http://schemas.microsoft.com/office/drawing/2014/main" id="{E053A97C-19EA-D244-902B-E8AB6FAC8F3C}"/>
              </a:ext>
            </a:extLst>
          </p:cNvPr>
          <p:cNvSpPr>
            <a:spLocks noGrp="1"/>
          </p:cNvSpPr>
          <p:nvPr>
            <p:ph type="body" sz="quarter" idx="62" hasCustomPrompt="1"/>
          </p:nvPr>
        </p:nvSpPr>
        <p:spPr>
          <a:xfrm>
            <a:off x="404783" y="364910"/>
            <a:ext cx="11384280" cy="274320"/>
          </a:xfrm>
          <a:prstGeom prst="rect">
            <a:avLst/>
          </a:prstGeom>
        </p:spPr>
        <p:txBody>
          <a:bodyPr lIns="0" rIns="0" anchor="ctr" anchorCtr="0"/>
          <a:lstStyle>
            <a:lvl1pPr>
              <a:lnSpc>
                <a:spcPct val="100000"/>
              </a:lnSpc>
              <a:spcBef>
                <a:spcPts val="0"/>
              </a:spcBef>
              <a:spcAft>
                <a:spcPts val="0"/>
              </a:spcAft>
              <a:defRPr sz="1200" b="0" cap="all" spc="300">
                <a:solidFill>
                  <a:schemeClr val="tx1">
                    <a:lumMod val="65000"/>
                    <a:lumOff val="35000"/>
                  </a:schemeClr>
                </a:solidFill>
              </a:defRPr>
            </a:lvl1pPr>
            <a:lvl2pPr>
              <a:lnSpc>
                <a:spcPct val="80000"/>
              </a:lnSpc>
              <a:spcAft>
                <a:spcPts val="0"/>
              </a:spcAft>
              <a:defRPr sz="900" cap="none">
                <a:solidFill>
                  <a:schemeClr val="tx1"/>
                </a:solidFill>
              </a:defRPr>
            </a:lvl2pPr>
            <a:lvl3pPr>
              <a:defRPr cap="none">
                <a:solidFill>
                  <a:schemeClr val="tx1"/>
                </a:solidFill>
              </a:defRPr>
            </a:lvl3pPr>
            <a:lvl4pPr>
              <a:defRPr>
                <a:solidFill>
                  <a:schemeClr val="tx1"/>
                </a:solidFill>
              </a:defRPr>
            </a:lvl4pPr>
            <a:lvl5pPr>
              <a:defRPr>
                <a:solidFill>
                  <a:schemeClr val="tx1"/>
                </a:solidFill>
              </a:defRPr>
            </a:lvl5pPr>
          </a:lstStyle>
          <a:p>
            <a:pPr lvl="0"/>
            <a:r>
              <a:rPr lang="en-US" dirty="0"/>
              <a:t>SUBHEADER</a:t>
            </a:r>
          </a:p>
        </p:txBody>
      </p:sp>
    </p:spTree>
    <p:extLst>
      <p:ext uri="{BB962C8B-B14F-4D97-AF65-F5344CB8AC3E}">
        <p14:creationId xmlns:p14="http://schemas.microsoft.com/office/powerpoint/2010/main" val="39669605"/>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9_2 Columns with titles and wayfinder">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2">
                    <a:lumMod val="75000"/>
                  </a:schemeClr>
                </a:solidFill>
              </a:defRPr>
            </a:lvl1pPr>
          </a:lstStyle>
          <a:p>
            <a:fld id="{D61AABEC-672F-4B68-B914-690DA978312C}" type="slidenum">
              <a:rPr lang="en-GB" smtClean="0"/>
              <a:pPr/>
              <a:t>‹#›</a:t>
            </a:fld>
            <a:r>
              <a:rPr lang="en-GB" dirty="0"/>
              <a:t> ‒ </a:t>
            </a:r>
          </a:p>
        </p:txBody>
      </p:sp>
      <p:sp>
        <p:nvSpPr>
          <p:cNvPr id="4" name="Titre 7">
            <a:extLst>
              <a:ext uri="{FF2B5EF4-FFF2-40B4-BE49-F238E27FC236}">
                <a16:creationId xmlns:a16="http://schemas.microsoft.com/office/drawing/2014/main" id="{DFDAA1F4-9A68-9E4B-9169-6DD7B1C8EE44}"/>
              </a:ext>
            </a:extLst>
          </p:cNvPr>
          <p:cNvSpPr>
            <a:spLocks noGrp="1"/>
          </p:cNvSpPr>
          <p:nvPr>
            <p:ph type="title" hasCustomPrompt="1"/>
          </p:nvPr>
        </p:nvSpPr>
        <p:spPr>
          <a:xfrm>
            <a:off x="404783" y="730036"/>
            <a:ext cx="11384280" cy="452432"/>
          </a:xfrm>
        </p:spPr>
        <p:txBody>
          <a:bodyPr/>
          <a:lstStyle>
            <a:lvl1pPr>
              <a:defRPr sz="2600" b="1" cap="none" spc="0">
                <a:solidFill>
                  <a:schemeClr val="tx1">
                    <a:lumMod val="65000"/>
                    <a:lumOff val="35000"/>
                  </a:schemeClr>
                </a:solidFill>
              </a:defRPr>
            </a:lvl1pPr>
          </a:lstStyle>
          <a:p>
            <a:r>
              <a:rPr lang="fr-FR" dirty="0" err="1"/>
              <a:t>Title</a:t>
            </a:r>
            <a:r>
              <a:rPr lang="fr-FR" dirty="0"/>
              <a:t> of the slide</a:t>
            </a:r>
          </a:p>
        </p:txBody>
      </p:sp>
      <p:sp>
        <p:nvSpPr>
          <p:cNvPr id="5" name="Text Placeholder 10">
            <a:extLst>
              <a:ext uri="{FF2B5EF4-FFF2-40B4-BE49-F238E27FC236}">
                <a16:creationId xmlns:a16="http://schemas.microsoft.com/office/drawing/2014/main" id="{E053A97C-19EA-D244-902B-E8AB6FAC8F3C}"/>
              </a:ext>
            </a:extLst>
          </p:cNvPr>
          <p:cNvSpPr>
            <a:spLocks noGrp="1"/>
          </p:cNvSpPr>
          <p:nvPr>
            <p:ph type="body" sz="quarter" idx="62" hasCustomPrompt="1"/>
          </p:nvPr>
        </p:nvSpPr>
        <p:spPr>
          <a:xfrm>
            <a:off x="404783" y="364910"/>
            <a:ext cx="11384280" cy="274320"/>
          </a:xfrm>
          <a:prstGeom prst="rect">
            <a:avLst/>
          </a:prstGeom>
        </p:spPr>
        <p:txBody>
          <a:bodyPr lIns="0" rIns="0" anchor="ctr" anchorCtr="0"/>
          <a:lstStyle>
            <a:lvl1pPr>
              <a:lnSpc>
                <a:spcPct val="100000"/>
              </a:lnSpc>
              <a:spcBef>
                <a:spcPts val="0"/>
              </a:spcBef>
              <a:spcAft>
                <a:spcPts val="0"/>
              </a:spcAft>
              <a:defRPr sz="1200" b="0" cap="all" spc="300">
                <a:solidFill>
                  <a:schemeClr val="tx1">
                    <a:lumMod val="65000"/>
                    <a:lumOff val="35000"/>
                  </a:schemeClr>
                </a:solidFill>
              </a:defRPr>
            </a:lvl1pPr>
            <a:lvl2pPr>
              <a:lnSpc>
                <a:spcPct val="80000"/>
              </a:lnSpc>
              <a:spcAft>
                <a:spcPts val="0"/>
              </a:spcAft>
              <a:defRPr sz="900" cap="none">
                <a:solidFill>
                  <a:schemeClr val="tx1"/>
                </a:solidFill>
              </a:defRPr>
            </a:lvl2pPr>
            <a:lvl3pPr>
              <a:defRPr cap="none">
                <a:solidFill>
                  <a:schemeClr val="tx1"/>
                </a:solidFill>
              </a:defRPr>
            </a:lvl3pPr>
            <a:lvl4pPr>
              <a:defRPr>
                <a:solidFill>
                  <a:schemeClr val="tx1"/>
                </a:solidFill>
              </a:defRPr>
            </a:lvl4pPr>
            <a:lvl5pPr>
              <a:defRPr>
                <a:solidFill>
                  <a:schemeClr val="tx1"/>
                </a:solidFill>
              </a:defRPr>
            </a:lvl5pPr>
          </a:lstStyle>
          <a:p>
            <a:pPr lvl="0"/>
            <a:r>
              <a:rPr lang="en-US" dirty="0"/>
              <a:t>SUBHEADER</a:t>
            </a:r>
          </a:p>
        </p:txBody>
      </p:sp>
      <p:sp>
        <p:nvSpPr>
          <p:cNvPr id="6" name="Content Placeholder 2">
            <a:extLst>
              <a:ext uri="{FF2B5EF4-FFF2-40B4-BE49-F238E27FC236}">
                <a16:creationId xmlns:a16="http://schemas.microsoft.com/office/drawing/2014/main" id="{1B9CCA5D-C6E4-DF47-836C-0A1E80A4B141}"/>
              </a:ext>
            </a:extLst>
          </p:cNvPr>
          <p:cNvSpPr>
            <a:spLocks noGrp="1"/>
          </p:cNvSpPr>
          <p:nvPr>
            <p:ph idx="1" hasCustomPrompt="1"/>
          </p:nvPr>
        </p:nvSpPr>
        <p:spPr>
          <a:xfrm>
            <a:off x="404786" y="1717883"/>
            <a:ext cx="11384280" cy="4051485"/>
          </a:xfrm>
          <a:prstGeom prst="rect">
            <a:avLst/>
          </a:prstGeom>
        </p:spPr>
        <p:txBody>
          <a:bodyPr lIns="0" rIns="0">
            <a:noAutofit/>
          </a:bodyPr>
          <a:lstStyle>
            <a:lvl1pPr>
              <a:spcBef>
                <a:spcPts val="600"/>
              </a:spcBef>
              <a:spcAft>
                <a:spcPts val="600"/>
              </a:spcAft>
              <a:defRPr sz="1600">
                <a:solidFill>
                  <a:schemeClr val="tx1">
                    <a:lumMod val="65000"/>
                    <a:lumOff val="35000"/>
                  </a:schemeClr>
                </a:solidFill>
              </a:defRPr>
            </a:lvl1pPr>
            <a:lvl2pPr marL="444500" indent="-311150">
              <a:spcBef>
                <a:spcPts val="600"/>
              </a:spcBef>
              <a:spcAft>
                <a:spcPts val="600"/>
              </a:spcAft>
              <a:buClrTx/>
              <a:buSzPct val="100000"/>
              <a:buFont typeface="Arial" panose="020B0604020202020204" pitchFamily="34" charset="0"/>
              <a:buChar char="•"/>
              <a:tabLst/>
              <a:defRPr sz="1600">
                <a:solidFill>
                  <a:schemeClr val="tx1">
                    <a:lumMod val="65000"/>
                    <a:lumOff val="35000"/>
                  </a:schemeClr>
                </a:solidFill>
              </a:defRPr>
            </a:lvl2pPr>
            <a:lvl3pPr>
              <a:spcBef>
                <a:spcPts val="600"/>
              </a:spcBef>
              <a:spcAft>
                <a:spcPts val="600"/>
              </a:spcAft>
              <a:defRPr sz="14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dirty="0"/>
              <a:t>Your text here</a:t>
            </a:r>
          </a:p>
          <a:p>
            <a:pPr lvl="1"/>
            <a:r>
              <a:rPr lang="en-GB" dirty="0"/>
              <a:t>Text level 1</a:t>
            </a:r>
          </a:p>
          <a:p>
            <a:pPr lvl="2"/>
            <a:r>
              <a:rPr lang="en-GB" dirty="0"/>
              <a:t>Text level 2</a:t>
            </a:r>
          </a:p>
        </p:txBody>
      </p:sp>
    </p:spTree>
    <p:extLst>
      <p:ext uri="{BB962C8B-B14F-4D97-AF65-F5344CB8AC3E}">
        <p14:creationId xmlns:p14="http://schemas.microsoft.com/office/powerpoint/2010/main" val="2767138575"/>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8_2 Columns with titles and wayfinder">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2">
                    <a:lumMod val="75000"/>
                  </a:schemeClr>
                </a:solidFill>
              </a:defRPr>
            </a:lvl1pPr>
          </a:lstStyle>
          <a:p>
            <a:fld id="{D61AABEC-672F-4B68-B914-690DA978312C}" type="slidenum">
              <a:rPr lang="en-GB" smtClean="0"/>
              <a:pPr/>
              <a:t>‹#›</a:t>
            </a:fld>
            <a:r>
              <a:rPr lang="en-GB" dirty="0"/>
              <a:t> ‒ </a:t>
            </a:r>
          </a:p>
        </p:txBody>
      </p:sp>
      <p:sp>
        <p:nvSpPr>
          <p:cNvPr id="4" name="Titre 7">
            <a:extLst>
              <a:ext uri="{FF2B5EF4-FFF2-40B4-BE49-F238E27FC236}">
                <a16:creationId xmlns:a16="http://schemas.microsoft.com/office/drawing/2014/main" id="{DFDAA1F4-9A68-9E4B-9169-6DD7B1C8EE44}"/>
              </a:ext>
            </a:extLst>
          </p:cNvPr>
          <p:cNvSpPr>
            <a:spLocks noGrp="1"/>
          </p:cNvSpPr>
          <p:nvPr>
            <p:ph type="title" hasCustomPrompt="1"/>
          </p:nvPr>
        </p:nvSpPr>
        <p:spPr>
          <a:xfrm>
            <a:off x="404783" y="730036"/>
            <a:ext cx="11384280" cy="452432"/>
          </a:xfrm>
        </p:spPr>
        <p:txBody>
          <a:bodyPr/>
          <a:lstStyle>
            <a:lvl1pPr>
              <a:defRPr sz="2600" b="1" cap="none" spc="0">
                <a:solidFill>
                  <a:schemeClr val="tx1">
                    <a:lumMod val="65000"/>
                    <a:lumOff val="35000"/>
                  </a:schemeClr>
                </a:solidFill>
              </a:defRPr>
            </a:lvl1pPr>
          </a:lstStyle>
          <a:p>
            <a:r>
              <a:rPr lang="fr-FR" dirty="0" err="1"/>
              <a:t>Title</a:t>
            </a:r>
            <a:r>
              <a:rPr lang="fr-FR" dirty="0"/>
              <a:t> of the slide</a:t>
            </a:r>
          </a:p>
        </p:txBody>
      </p:sp>
      <p:sp>
        <p:nvSpPr>
          <p:cNvPr id="5" name="Text Placeholder 10">
            <a:extLst>
              <a:ext uri="{FF2B5EF4-FFF2-40B4-BE49-F238E27FC236}">
                <a16:creationId xmlns:a16="http://schemas.microsoft.com/office/drawing/2014/main" id="{E053A97C-19EA-D244-902B-E8AB6FAC8F3C}"/>
              </a:ext>
            </a:extLst>
          </p:cNvPr>
          <p:cNvSpPr>
            <a:spLocks noGrp="1"/>
          </p:cNvSpPr>
          <p:nvPr>
            <p:ph type="body" sz="quarter" idx="62" hasCustomPrompt="1"/>
          </p:nvPr>
        </p:nvSpPr>
        <p:spPr>
          <a:xfrm>
            <a:off x="404783" y="364910"/>
            <a:ext cx="11384280" cy="274320"/>
          </a:xfrm>
          <a:prstGeom prst="rect">
            <a:avLst/>
          </a:prstGeom>
        </p:spPr>
        <p:txBody>
          <a:bodyPr lIns="0" rIns="0" anchor="ctr" anchorCtr="0"/>
          <a:lstStyle>
            <a:lvl1pPr>
              <a:lnSpc>
                <a:spcPct val="100000"/>
              </a:lnSpc>
              <a:spcBef>
                <a:spcPts val="0"/>
              </a:spcBef>
              <a:spcAft>
                <a:spcPts val="0"/>
              </a:spcAft>
              <a:defRPr sz="1200" b="0" cap="all" spc="300">
                <a:solidFill>
                  <a:schemeClr val="tx1">
                    <a:lumMod val="65000"/>
                    <a:lumOff val="35000"/>
                  </a:schemeClr>
                </a:solidFill>
              </a:defRPr>
            </a:lvl1pPr>
            <a:lvl2pPr>
              <a:lnSpc>
                <a:spcPct val="80000"/>
              </a:lnSpc>
              <a:spcAft>
                <a:spcPts val="0"/>
              </a:spcAft>
              <a:defRPr sz="900" cap="none">
                <a:solidFill>
                  <a:schemeClr val="tx1"/>
                </a:solidFill>
              </a:defRPr>
            </a:lvl2pPr>
            <a:lvl3pPr>
              <a:defRPr cap="none">
                <a:solidFill>
                  <a:schemeClr val="tx1"/>
                </a:solidFill>
              </a:defRPr>
            </a:lvl3pPr>
            <a:lvl4pPr>
              <a:defRPr>
                <a:solidFill>
                  <a:schemeClr val="tx1"/>
                </a:solidFill>
              </a:defRPr>
            </a:lvl4pPr>
            <a:lvl5pPr>
              <a:defRPr>
                <a:solidFill>
                  <a:schemeClr val="tx1"/>
                </a:solidFill>
              </a:defRPr>
            </a:lvl5pPr>
          </a:lstStyle>
          <a:p>
            <a:pPr lvl="0"/>
            <a:r>
              <a:rPr lang="en-US" dirty="0"/>
              <a:t>SUBHEADER</a:t>
            </a:r>
          </a:p>
        </p:txBody>
      </p:sp>
      <p:sp>
        <p:nvSpPr>
          <p:cNvPr id="8" name="Content Placeholder 2">
            <a:extLst>
              <a:ext uri="{FF2B5EF4-FFF2-40B4-BE49-F238E27FC236}">
                <a16:creationId xmlns:a16="http://schemas.microsoft.com/office/drawing/2014/main" id="{01C6D5DB-A1E9-EA49-B612-8699D59BB634}"/>
              </a:ext>
            </a:extLst>
          </p:cNvPr>
          <p:cNvSpPr>
            <a:spLocks noGrp="1"/>
          </p:cNvSpPr>
          <p:nvPr>
            <p:ph idx="1" hasCustomPrompt="1"/>
          </p:nvPr>
        </p:nvSpPr>
        <p:spPr>
          <a:xfrm>
            <a:off x="404786" y="2128224"/>
            <a:ext cx="11384280" cy="3647813"/>
          </a:xfrm>
          <a:prstGeom prst="rect">
            <a:avLst/>
          </a:prstGeom>
        </p:spPr>
        <p:txBody>
          <a:bodyPr lIns="0" rIns="0">
            <a:noAutofit/>
          </a:bodyPr>
          <a:lstStyle>
            <a:lvl1pPr>
              <a:spcBef>
                <a:spcPts val="600"/>
              </a:spcBef>
              <a:spcAft>
                <a:spcPts val="600"/>
              </a:spcAft>
              <a:defRPr sz="1600">
                <a:solidFill>
                  <a:schemeClr val="tx1">
                    <a:lumMod val="65000"/>
                    <a:lumOff val="35000"/>
                  </a:schemeClr>
                </a:solidFill>
              </a:defRPr>
            </a:lvl1pPr>
            <a:lvl2pPr marL="444500" indent="-311150">
              <a:spcBef>
                <a:spcPts val="600"/>
              </a:spcBef>
              <a:spcAft>
                <a:spcPts val="600"/>
              </a:spcAft>
              <a:buClrTx/>
              <a:buSzPct val="100000"/>
              <a:buFont typeface="Arial" panose="020B0604020202020204" pitchFamily="34" charset="0"/>
              <a:buChar char="•"/>
              <a:tabLst/>
              <a:defRPr sz="1600">
                <a:solidFill>
                  <a:schemeClr val="tx1">
                    <a:lumMod val="65000"/>
                    <a:lumOff val="35000"/>
                  </a:schemeClr>
                </a:solidFill>
              </a:defRPr>
            </a:lvl2pPr>
            <a:lvl3pPr>
              <a:spcBef>
                <a:spcPts val="600"/>
              </a:spcBef>
              <a:spcAft>
                <a:spcPts val="600"/>
              </a:spcAft>
              <a:defRPr sz="14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dirty="0"/>
              <a:t>Your text here</a:t>
            </a:r>
          </a:p>
          <a:p>
            <a:pPr lvl="1"/>
            <a:r>
              <a:rPr lang="en-GB" dirty="0"/>
              <a:t>Text level 1</a:t>
            </a:r>
          </a:p>
          <a:p>
            <a:pPr lvl="2"/>
            <a:r>
              <a:rPr lang="en-GB" dirty="0"/>
              <a:t>Text level 2</a:t>
            </a:r>
          </a:p>
        </p:txBody>
      </p:sp>
      <p:sp>
        <p:nvSpPr>
          <p:cNvPr id="9" name="Text Placeholder 2">
            <a:extLst>
              <a:ext uri="{FF2B5EF4-FFF2-40B4-BE49-F238E27FC236}">
                <a16:creationId xmlns:a16="http://schemas.microsoft.com/office/drawing/2014/main" id="{73F307A0-08E5-814A-BF4F-63EEB10345FF}"/>
              </a:ext>
            </a:extLst>
          </p:cNvPr>
          <p:cNvSpPr>
            <a:spLocks noGrp="1"/>
          </p:cNvSpPr>
          <p:nvPr>
            <p:ph type="body" sz="quarter" idx="15" hasCustomPrompt="1"/>
          </p:nvPr>
        </p:nvSpPr>
        <p:spPr>
          <a:xfrm>
            <a:off x="404785" y="1711214"/>
            <a:ext cx="11384280" cy="400110"/>
          </a:xfrm>
          <a:prstGeom prst="rect">
            <a:avLst/>
          </a:prstGeom>
        </p:spPr>
        <p:txBody>
          <a:bodyPr lIns="73152" rIns="73152">
            <a:spAutoFit/>
          </a:bodyPr>
          <a:lstStyle>
            <a:lvl1pPr marL="0" indent="0">
              <a:spcBef>
                <a:spcPts val="0"/>
              </a:spcBef>
              <a:spcAft>
                <a:spcPts val="0"/>
              </a:spcAft>
              <a:buNone/>
              <a:defRPr sz="2000" b="1">
                <a:solidFill>
                  <a:schemeClr val="bg2"/>
                </a:solidFill>
              </a:defRPr>
            </a:lvl1pPr>
          </a:lstStyle>
          <a:p>
            <a:r>
              <a:rPr lang="en-US" dirty="0"/>
              <a:t>Paragraph header</a:t>
            </a:r>
          </a:p>
        </p:txBody>
      </p:sp>
    </p:spTree>
    <p:extLst>
      <p:ext uri="{BB962C8B-B14F-4D97-AF65-F5344CB8AC3E}">
        <p14:creationId xmlns:p14="http://schemas.microsoft.com/office/powerpoint/2010/main" val="416373510"/>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2_cover 6">
    <p:bg>
      <p:bgPr>
        <a:gradFill>
          <a:gsLst>
            <a:gs pos="50000">
              <a:schemeClr val="bg2"/>
            </a:gs>
            <a:gs pos="100000">
              <a:schemeClr val="bg2">
                <a:lumMod val="50000"/>
              </a:schemeClr>
            </a:gs>
            <a:gs pos="0">
              <a:schemeClr val="bg2">
                <a:lumMod val="50000"/>
              </a:schemeClr>
            </a:gs>
          </a:gsLst>
          <a:lin ang="2700000" scaled="0"/>
        </a:gradFill>
        <a:effectLst/>
      </p:bgPr>
    </p:bg>
    <p:spTree>
      <p:nvGrpSpPr>
        <p:cNvPr id="1" name=""/>
        <p:cNvGrpSpPr/>
        <p:nvPr/>
      </p:nvGrpSpPr>
      <p:grpSpPr>
        <a:xfrm>
          <a:off x="0" y="0"/>
          <a:ext cx="0" cy="0"/>
          <a:chOff x="0" y="0"/>
          <a:chExt cx="0" cy="0"/>
        </a:xfrm>
      </p:grpSpPr>
      <p:sp>
        <p:nvSpPr>
          <p:cNvPr id="30" name="Espace réservé pour une image  14">
            <a:extLst>
              <a:ext uri="{FF2B5EF4-FFF2-40B4-BE49-F238E27FC236}">
                <a16:creationId xmlns:a16="http://schemas.microsoft.com/office/drawing/2014/main" id="{FF85E76D-8383-2A4D-A3D2-888C25D31D22}"/>
              </a:ext>
            </a:extLst>
          </p:cNvPr>
          <p:cNvSpPr>
            <a:spLocks noGrp="1"/>
          </p:cNvSpPr>
          <p:nvPr>
            <p:ph type="pic" sz="quarter" idx="15" hasCustomPrompt="1"/>
          </p:nvPr>
        </p:nvSpPr>
        <p:spPr>
          <a:xfrm>
            <a:off x="0" y="0"/>
            <a:ext cx="4043363" cy="6858000"/>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71"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3" name="Sous-titre 2">
            <a:extLst>
              <a:ext uri="{FF2B5EF4-FFF2-40B4-BE49-F238E27FC236}">
                <a16:creationId xmlns:a16="http://schemas.microsoft.com/office/drawing/2014/main" id="{E9CCE011-2916-434D-A5D2-7A96A56EDFB2}"/>
              </a:ext>
            </a:extLst>
          </p:cNvPr>
          <p:cNvSpPr>
            <a:spLocks noGrp="1"/>
          </p:cNvSpPr>
          <p:nvPr>
            <p:ph type="subTitle" idx="1" hasCustomPrompt="1"/>
          </p:nvPr>
        </p:nvSpPr>
        <p:spPr>
          <a:xfrm>
            <a:off x="4507991" y="2164461"/>
            <a:ext cx="7278275" cy="461665"/>
          </a:xfrm>
          <a:prstGeom prst="rect">
            <a:avLst/>
          </a:prstGeom>
        </p:spPr>
        <p:txBody>
          <a:bodyPr wrap="square" lIns="108000" rIns="109728">
            <a:spAutoFit/>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p:txBody>
      </p:sp>
      <p:sp>
        <p:nvSpPr>
          <p:cNvPr id="19" name="Espace réservé de la date 3">
            <a:extLst>
              <a:ext uri="{FF2B5EF4-FFF2-40B4-BE49-F238E27FC236}">
                <a16:creationId xmlns:a16="http://schemas.microsoft.com/office/drawing/2014/main" id="{11CD5301-9586-45EF-BD7D-6FD0A6A5B078}"/>
              </a:ext>
            </a:extLst>
          </p:cNvPr>
          <p:cNvSpPr>
            <a:spLocks noGrp="1"/>
          </p:cNvSpPr>
          <p:nvPr>
            <p:ph type="dt" sz="half" idx="10"/>
          </p:nvPr>
        </p:nvSpPr>
        <p:spPr>
          <a:xfrm>
            <a:off x="4507991" y="4434840"/>
            <a:ext cx="293785" cy="215444"/>
          </a:xfrm>
          <a:prstGeom prst="rect">
            <a:avLst/>
          </a:prstGeom>
        </p:spPr>
        <p:txBody>
          <a:bodyPr wrap="none" lIns="108000" tIns="0" rIns="182880" bIns="0">
            <a:spAutoFit/>
          </a:bodyPr>
          <a:lstStyle>
            <a:lvl1pPr>
              <a:defRPr sz="1400">
                <a:solidFill>
                  <a:schemeClr val="bg1"/>
                </a:solidFill>
              </a:defRPr>
            </a:lvl1pPr>
          </a:lstStyle>
          <a:p>
            <a:endParaRPr lang="en-GB" dirty="0"/>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7991" y="530351"/>
            <a:ext cx="7278274" cy="1645920"/>
          </a:xfrm>
        </p:spPr>
        <p:txBody>
          <a:bodyPr lIns="72000" anchor="t">
            <a:noAutofit/>
          </a:bodyPr>
          <a:lstStyle>
            <a:lvl1pPr algn="l">
              <a:lnSpc>
                <a:spcPct val="80000"/>
              </a:lnSpc>
              <a:defRPr sz="6000" b="1" cap="all" spc="-200" baseline="0">
                <a:solidFill>
                  <a:schemeClr val="bg1"/>
                </a:solidFill>
                <a:latin typeface="Arial Black" panose="020B0A04020102020204" pitchFamily="34" charset="0"/>
              </a:defRPr>
            </a:lvl1pPr>
          </a:lstStyle>
          <a:p>
            <a:r>
              <a:rPr lang="en-GB" dirty="0"/>
              <a:t>TITLE OF </a:t>
            </a:r>
            <a:br>
              <a:rPr lang="en-GB" dirty="0"/>
            </a:br>
            <a:r>
              <a:rPr lang="en-GB" dirty="0"/>
              <a:t>THE SLIDE</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7991" y="4023360"/>
            <a:ext cx="2487168" cy="402336"/>
          </a:xfrm>
          <a:prstGeom prst="rect">
            <a:avLst/>
          </a:prstGeom>
        </p:spPr>
        <p:txBody>
          <a:bodyPr wrap="none" lIns="10800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 of the speaker</a:t>
            </a:r>
          </a:p>
        </p:txBody>
      </p:sp>
      <p:grpSp>
        <p:nvGrpSpPr>
          <p:cNvPr id="55" name="Group 54">
            <a:extLst>
              <a:ext uri="{FF2B5EF4-FFF2-40B4-BE49-F238E27FC236}">
                <a16:creationId xmlns:a16="http://schemas.microsoft.com/office/drawing/2014/main" id="{598ED542-075D-F94D-BC48-4558C4D690DB}"/>
              </a:ext>
            </a:extLst>
          </p:cNvPr>
          <p:cNvGrpSpPr>
            <a:grpSpLocks noChangeAspect="1"/>
          </p:cNvGrpSpPr>
          <p:nvPr userDrawn="1"/>
        </p:nvGrpSpPr>
        <p:grpSpPr>
          <a:xfrm>
            <a:off x="10623167" y="5407578"/>
            <a:ext cx="909437" cy="829710"/>
            <a:chOff x="11309880" y="6178130"/>
            <a:chExt cx="490427" cy="447433"/>
          </a:xfrm>
        </p:grpSpPr>
        <p:sp>
          <p:nvSpPr>
            <p:cNvPr id="56" name="Freeform: Shape 6">
              <a:extLst>
                <a:ext uri="{FF2B5EF4-FFF2-40B4-BE49-F238E27FC236}">
                  <a16:creationId xmlns:a16="http://schemas.microsoft.com/office/drawing/2014/main" id="{C6EB565E-1D6F-394C-B184-77578C986A90}"/>
                </a:ext>
              </a:extLst>
            </p:cNvPr>
            <p:cNvSpPr/>
            <p:nvPr/>
          </p:nvSpPr>
          <p:spPr>
            <a:xfrm>
              <a:off x="11309880" y="6178130"/>
              <a:ext cx="490427" cy="447424"/>
            </a:xfrm>
            <a:custGeom>
              <a:avLst/>
              <a:gdLst>
                <a:gd name="connsiteX0" fmla="*/ 686 w 490426"/>
                <a:gd name="connsiteY0" fmla="*/ 447378 h 447424"/>
                <a:gd name="connsiteX1" fmla="*/ 686 w 490426"/>
                <a:gd name="connsiteY1" fmla="*/ 686 h 447424"/>
                <a:gd name="connsiteX2" fmla="*/ 479355 w 490426"/>
                <a:gd name="connsiteY2" fmla="*/ 686 h 447424"/>
                <a:gd name="connsiteX3" fmla="*/ 431511 w 490426"/>
                <a:gd name="connsiteY3" fmla="*/ 447378 h 447424"/>
                <a:gd name="connsiteX4" fmla="*/ 686 w 490426"/>
                <a:gd name="connsiteY4" fmla="*/ 447378 h 447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26" h="447424">
                  <a:moveTo>
                    <a:pt x="686" y="447378"/>
                  </a:moveTo>
                  <a:lnTo>
                    <a:pt x="686" y="686"/>
                  </a:lnTo>
                  <a:lnTo>
                    <a:pt x="479355" y="686"/>
                  </a:lnTo>
                  <a:cubicBezTo>
                    <a:pt x="500885" y="149663"/>
                    <a:pt x="492440" y="291009"/>
                    <a:pt x="431511" y="447378"/>
                  </a:cubicBezTo>
                  <a:lnTo>
                    <a:pt x="686" y="447378"/>
                  </a:lnTo>
                  <a:close/>
                </a:path>
              </a:pathLst>
            </a:custGeom>
            <a:solidFill>
              <a:srgbClr val="009D9C"/>
            </a:solidFill>
            <a:ln w="9525" cap="flat">
              <a:noFill/>
              <a:prstDash val="solid"/>
              <a:miter/>
            </a:ln>
          </p:spPr>
          <p:txBody>
            <a:bodyPr rtlCol="0" anchor="ctr"/>
            <a:lstStyle/>
            <a:p>
              <a:endParaRPr lang="en-US"/>
            </a:p>
          </p:txBody>
        </p:sp>
        <p:sp>
          <p:nvSpPr>
            <p:cNvPr id="57" name="Freeform: Shape 8">
              <a:extLst>
                <a:ext uri="{FF2B5EF4-FFF2-40B4-BE49-F238E27FC236}">
                  <a16:creationId xmlns:a16="http://schemas.microsoft.com/office/drawing/2014/main" id="{34668AF0-94B9-1A41-9212-258400943C7F}"/>
                </a:ext>
              </a:extLst>
            </p:cNvPr>
            <p:cNvSpPr/>
            <p:nvPr/>
          </p:nvSpPr>
          <p:spPr>
            <a:xfrm>
              <a:off x="11502079" y="6341710"/>
              <a:ext cx="10980" cy="8235"/>
            </a:xfrm>
            <a:custGeom>
              <a:avLst/>
              <a:gdLst>
                <a:gd name="connsiteX0" fmla="*/ 2708 w 10979"/>
                <a:gd name="connsiteY0" fmla="*/ 5920 h 8234"/>
                <a:gd name="connsiteX1" fmla="*/ 686 w 10979"/>
                <a:gd name="connsiteY1" fmla="*/ 7640 h 8234"/>
                <a:gd name="connsiteX2" fmla="*/ 10943 w 10979"/>
                <a:gd name="connsiteY2" fmla="*/ 3532 h 8234"/>
                <a:gd name="connsiteX3" fmla="*/ 11172 w 10979"/>
                <a:gd name="connsiteY3" fmla="*/ 686 h 8234"/>
                <a:gd name="connsiteX4" fmla="*/ 2708 w 10979"/>
                <a:gd name="connsiteY4" fmla="*/ 5920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8234">
                  <a:moveTo>
                    <a:pt x="2708" y="5920"/>
                  </a:moveTo>
                  <a:lnTo>
                    <a:pt x="686" y="7640"/>
                  </a:lnTo>
                  <a:cubicBezTo>
                    <a:pt x="5133" y="9241"/>
                    <a:pt x="9973" y="6167"/>
                    <a:pt x="10943" y="3532"/>
                  </a:cubicBezTo>
                  <a:lnTo>
                    <a:pt x="11172" y="686"/>
                  </a:lnTo>
                  <a:cubicBezTo>
                    <a:pt x="7640" y="1482"/>
                    <a:pt x="4154" y="3221"/>
                    <a:pt x="2708" y="5920"/>
                  </a:cubicBezTo>
                </a:path>
              </a:pathLst>
            </a:custGeom>
            <a:solidFill>
              <a:srgbClr val="2F469C"/>
            </a:solidFill>
            <a:ln w="9525" cap="flat">
              <a:noFill/>
              <a:prstDash val="solid"/>
              <a:miter/>
            </a:ln>
          </p:spPr>
          <p:txBody>
            <a:bodyPr rtlCol="0" anchor="ctr"/>
            <a:lstStyle/>
            <a:p>
              <a:endParaRPr lang="en-US"/>
            </a:p>
          </p:txBody>
        </p:sp>
        <p:sp>
          <p:nvSpPr>
            <p:cNvPr id="58" name="Freeform: Shape 11">
              <a:extLst>
                <a:ext uri="{FF2B5EF4-FFF2-40B4-BE49-F238E27FC236}">
                  <a16:creationId xmlns:a16="http://schemas.microsoft.com/office/drawing/2014/main" id="{CA272150-1C68-FF44-BBE4-6872DD28A790}"/>
                </a:ext>
              </a:extLst>
            </p:cNvPr>
            <p:cNvSpPr/>
            <p:nvPr/>
          </p:nvSpPr>
          <p:spPr>
            <a:xfrm>
              <a:off x="11524752" y="6360604"/>
              <a:ext cx="9150" cy="9150"/>
            </a:xfrm>
            <a:custGeom>
              <a:avLst/>
              <a:gdLst>
                <a:gd name="connsiteX0" fmla="*/ 4200 w 9149"/>
                <a:gd name="connsiteY0" fmla="*/ 906 h 9149"/>
                <a:gd name="connsiteX1" fmla="*/ 686 w 9149"/>
                <a:gd name="connsiteY1" fmla="*/ 686 h 9149"/>
                <a:gd name="connsiteX2" fmla="*/ 4950 w 9149"/>
                <a:gd name="connsiteY2" fmla="*/ 8281 h 9149"/>
                <a:gd name="connsiteX3" fmla="*/ 7576 w 9149"/>
                <a:gd name="connsiteY3" fmla="*/ 8866 h 9149"/>
                <a:gd name="connsiteX4" fmla="*/ 4200 w 9149"/>
                <a:gd name="connsiteY4" fmla="*/ 906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9" h="9149">
                  <a:moveTo>
                    <a:pt x="4200" y="906"/>
                  </a:moveTo>
                  <a:lnTo>
                    <a:pt x="686" y="686"/>
                  </a:lnTo>
                  <a:cubicBezTo>
                    <a:pt x="695" y="3779"/>
                    <a:pt x="1674" y="6286"/>
                    <a:pt x="4950" y="8281"/>
                  </a:cubicBezTo>
                  <a:lnTo>
                    <a:pt x="7576" y="8866"/>
                  </a:lnTo>
                  <a:cubicBezTo>
                    <a:pt x="11172" y="5792"/>
                    <a:pt x="6377" y="2653"/>
                    <a:pt x="4200" y="906"/>
                  </a:cubicBezTo>
                </a:path>
              </a:pathLst>
            </a:custGeom>
            <a:solidFill>
              <a:srgbClr val="2F469C"/>
            </a:solidFill>
            <a:ln w="9525" cap="flat">
              <a:noFill/>
              <a:prstDash val="solid"/>
              <a:miter/>
            </a:ln>
          </p:spPr>
          <p:txBody>
            <a:bodyPr rtlCol="0" anchor="ctr"/>
            <a:lstStyle/>
            <a:p>
              <a:endParaRPr lang="en-US"/>
            </a:p>
          </p:txBody>
        </p:sp>
        <p:sp>
          <p:nvSpPr>
            <p:cNvPr id="59" name="Freeform: Shape 12">
              <a:extLst>
                <a:ext uri="{FF2B5EF4-FFF2-40B4-BE49-F238E27FC236}">
                  <a16:creationId xmlns:a16="http://schemas.microsoft.com/office/drawing/2014/main" id="{15737030-AED0-514F-B21E-D3D6901750CA}"/>
                </a:ext>
              </a:extLst>
            </p:cNvPr>
            <p:cNvSpPr/>
            <p:nvPr/>
          </p:nvSpPr>
          <p:spPr>
            <a:xfrm>
              <a:off x="11490340" y="6281696"/>
              <a:ext cx="13725" cy="10065"/>
            </a:xfrm>
            <a:custGeom>
              <a:avLst/>
              <a:gdLst>
                <a:gd name="connsiteX0" fmla="*/ 3303 w 13724"/>
                <a:gd name="connsiteY0" fmla="*/ 7100 h 10064"/>
                <a:gd name="connsiteX1" fmla="*/ 686 w 13724"/>
                <a:gd name="connsiteY1" fmla="*/ 8958 h 10064"/>
                <a:gd name="connsiteX2" fmla="*/ 12325 w 13724"/>
                <a:gd name="connsiteY2" fmla="*/ 4191 h 10064"/>
                <a:gd name="connsiteX3" fmla="*/ 13194 w 13724"/>
                <a:gd name="connsiteY3" fmla="*/ 686 h 10064"/>
                <a:gd name="connsiteX4" fmla="*/ 3303 w 13724"/>
                <a:gd name="connsiteY4" fmla="*/ 7100 h 1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4" h="10064">
                  <a:moveTo>
                    <a:pt x="3303" y="7100"/>
                  </a:moveTo>
                  <a:lnTo>
                    <a:pt x="686" y="8958"/>
                  </a:lnTo>
                  <a:cubicBezTo>
                    <a:pt x="6030" y="10870"/>
                    <a:pt x="10403" y="8034"/>
                    <a:pt x="12325" y="4191"/>
                  </a:cubicBezTo>
                  <a:lnTo>
                    <a:pt x="13194" y="686"/>
                  </a:lnTo>
                  <a:cubicBezTo>
                    <a:pt x="8948" y="1629"/>
                    <a:pt x="5673" y="1601"/>
                    <a:pt x="3303" y="7100"/>
                  </a:cubicBezTo>
                </a:path>
              </a:pathLst>
            </a:custGeom>
            <a:solidFill>
              <a:srgbClr val="2F469C"/>
            </a:solidFill>
            <a:ln w="9525" cap="flat">
              <a:noFill/>
              <a:prstDash val="solid"/>
              <a:miter/>
            </a:ln>
          </p:spPr>
          <p:txBody>
            <a:bodyPr rtlCol="0" anchor="ctr"/>
            <a:lstStyle/>
            <a:p>
              <a:endParaRPr lang="en-US"/>
            </a:p>
          </p:txBody>
        </p:sp>
        <p:sp>
          <p:nvSpPr>
            <p:cNvPr id="60" name="Freeform: Shape 13">
              <a:extLst>
                <a:ext uri="{FF2B5EF4-FFF2-40B4-BE49-F238E27FC236}">
                  <a16:creationId xmlns:a16="http://schemas.microsoft.com/office/drawing/2014/main" id="{1AEDE1B0-388C-2041-A787-8D2A2504E709}"/>
                </a:ext>
              </a:extLst>
            </p:cNvPr>
            <p:cNvSpPr/>
            <p:nvPr/>
          </p:nvSpPr>
          <p:spPr>
            <a:xfrm>
              <a:off x="11483340" y="6302842"/>
              <a:ext cx="10980" cy="9150"/>
            </a:xfrm>
            <a:custGeom>
              <a:avLst/>
              <a:gdLst>
                <a:gd name="connsiteX0" fmla="*/ 10577 w 10979"/>
                <a:gd name="connsiteY0" fmla="*/ 3568 h 9149"/>
                <a:gd name="connsiteX1" fmla="*/ 9799 w 10979"/>
                <a:gd name="connsiteY1" fmla="*/ 686 h 9149"/>
                <a:gd name="connsiteX2" fmla="*/ 686 w 10979"/>
                <a:gd name="connsiteY2" fmla="*/ 6441 h 9149"/>
                <a:gd name="connsiteX3" fmla="*/ 686 w 10979"/>
                <a:gd name="connsiteY3" fmla="*/ 8720 h 9149"/>
                <a:gd name="connsiteX4" fmla="*/ 10577 w 10979"/>
                <a:gd name="connsiteY4" fmla="*/ 3568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9149">
                  <a:moveTo>
                    <a:pt x="10577" y="3568"/>
                  </a:moveTo>
                  <a:lnTo>
                    <a:pt x="9799" y="686"/>
                  </a:lnTo>
                  <a:cubicBezTo>
                    <a:pt x="5554" y="1638"/>
                    <a:pt x="2416" y="3202"/>
                    <a:pt x="686" y="6441"/>
                  </a:cubicBezTo>
                  <a:lnTo>
                    <a:pt x="686" y="8720"/>
                  </a:lnTo>
                  <a:cubicBezTo>
                    <a:pt x="6021" y="10623"/>
                    <a:pt x="8857" y="5838"/>
                    <a:pt x="10577" y="3568"/>
                  </a:cubicBezTo>
                </a:path>
              </a:pathLst>
            </a:custGeom>
            <a:solidFill>
              <a:srgbClr val="2F469C"/>
            </a:solidFill>
            <a:ln w="9525" cap="flat">
              <a:noFill/>
              <a:prstDash val="solid"/>
              <a:miter/>
            </a:ln>
          </p:spPr>
          <p:txBody>
            <a:bodyPr rtlCol="0" anchor="ctr"/>
            <a:lstStyle/>
            <a:p>
              <a:endParaRPr lang="en-US"/>
            </a:p>
          </p:txBody>
        </p:sp>
        <p:sp>
          <p:nvSpPr>
            <p:cNvPr id="61" name="Freeform: Shape 14">
              <a:extLst>
                <a:ext uri="{FF2B5EF4-FFF2-40B4-BE49-F238E27FC236}">
                  <a16:creationId xmlns:a16="http://schemas.microsoft.com/office/drawing/2014/main" id="{FA3C4AD9-7CB1-714A-802A-B8C73C688902}"/>
                </a:ext>
              </a:extLst>
            </p:cNvPr>
            <p:cNvSpPr/>
            <p:nvPr/>
          </p:nvSpPr>
          <p:spPr>
            <a:xfrm>
              <a:off x="11480056" y="6325904"/>
              <a:ext cx="12810" cy="8235"/>
            </a:xfrm>
            <a:custGeom>
              <a:avLst/>
              <a:gdLst>
                <a:gd name="connsiteX0" fmla="*/ 686 w 12809"/>
                <a:gd name="connsiteY0" fmla="*/ 6492 h 8234"/>
                <a:gd name="connsiteX1" fmla="*/ 2443 w 12809"/>
                <a:gd name="connsiteY1" fmla="*/ 7544 h 8234"/>
                <a:gd name="connsiteX2" fmla="*/ 10120 w 12809"/>
                <a:gd name="connsiteY2" fmla="*/ 2832 h 8234"/>
                <a:gd name="connsiteX3" fmla="*/ 12370 w 12809"/>
                <a:gd name="connsiteY3" fmla="*/ 864 h 8234"/>
                <a:gd name="connsiteX4" fmla="*/ 686 w 12809"/>
                <a:gd name="connsiteY4" fmla="*/ 6492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686" y="6492"/>
                  </a:moveTo>
                  <a:lnTo>
                    <a:pt x="2443" y="7544"/>
                  </a:lnTo>
                  <a:cubicBezTo>
                    <a:pt x="8290" y="9456"/>
                    <a:pt x="8674" y="4735"/>
                    <a:pt x="10120" y="2832"/>
                  </a:cubicBezTo>
                  <a:lnTo>
                    <a:pt x="12370" y="864"/>
                  </a:lnTo>
                  <a:cubicBezTo>
                    <a:pt x="6954" y="-206"/>
                    <a:pt x="2123" y="3783"/>
                    <a:pt x="686" y="6492"/>
                  </a:cubicBezTo>
                </a:path>
              </a:pathLst>
            </a:custGeom>
            <a:solidFill>
              <a:srgbClr val="2F469C"/>
            </a:solidFill>
            <a:ln w="9525" cap="flat">
              <a:noFill/>
              <a:prstDash val="solid"/>
              <a:miter/>
            </a:ln>
          </p:spPr>
          <p:txBody>
            <a:bodyPr rtlCol="0" anchor="ctr"/>
            <a:lstStyle/>
            <a:p>
              <a:endParaRPr lang="en-US"/>
            </a:p>
          </p:txBody>
        </p:sp>
        <p:sp>
          <p:nvSpPr>
            <p:cNvPr id="62" name="Freeform: Shape 15">
              <a:extLst>
                <a:ext uri="{FF2B5EF4-FFF2-40B4-BE49-F238E27FC236}">
                  <a16:creationId xmlns:a16="http://schemas.microsoft.com/office/drawing/2014/main" id="{E8F79D5D-0C3F-1342-89BF-FB29617BF0BD}"/>
                </a:ext>
              </a:extLst>
            </p:cNvPr>
            <p:cNvSpPr/>
            <p:nvPr/>
          </p:nvSpPr>
          <p:spPr>
            <a:xfrm>
              <a:off x="11512418" y="6248710"/>
              <a:ext cx="12810" cy="8235"/>
            </a:xfrm>
            <a:custGeom>
              <a:avLst/>
              <a:gdLst>
                <a:gd name="connsiteX0" fmla="*/ 2791 w 12809"/>
                <a:gd name="connsiteY0" fmla="*/ 816 h 8234"/>
                <a:gd name="connsiteX1" fmla="*/ 686 w 12809"/>
                <a:gd name="connsiteY1" fmla="*/ 1822 h 8234"/>
                <a:gd name="connsiteX2" fmla="*/ 11840 w 12809"/>
                <a:gd name="connsiteY2" fmla="*/ 6727 h 8234"/>
                <a:gd name="connsiteX3" fmla="*/ 12151 w 12809"/>
                <a:gd name="connsiteY3" fmla="*/ 3186 h 8234"/>
                <a:gd name="connsiteX4" fmla="*/ 2791 w 12809"/>
                <a:gd name="connsiteY4" fmla="*/ 816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2791" y="816"/>
                  </a:moveTo>
                  <a:lnTo>
                    <a:pt x="686" y="1822"/>
                  </a:lnTo>
                  <a:cubicBezTo>
                    <a:pt x="1263" y="5546"/>
                    <a:pt x="9717" y="9700"/>
                    <a:pt x="11840" y="6727"/>
                  </a:cubicBezTo>
                  <a:lnTo>
                    <a:pt x="12151" y="3186"/>
                  </a:lnTo>
                  <a:cubicBezTo>
                    <a:pt x="9388" y="1310"/>
                    <a:pt x="6551" y="313"/>
                    <a:pt x="2791" y="816"/>
                  </a:cubicBezTo>
                </a:path>
              </a:pathLst>
            </a:custGeom>
            <a:solidFill>
              <a:srgbClr val="2F469C"/>
            </a:solidFill>
            <a:ln w="9525" cap="flat">
              <a:noFill/>
              <a:prstDash val="solid"/>
              <a:miter/>
            </a:ln>
          </p:spPr>
          <p:txBody>
            <a:bodyPr rtlCol="0" anchor="ctr"/>
            <a:lstStyle/>
            <a:p>
              <a:endParaRPr lang="en-US"/>
            </a:p>
          </p:txBody>
        </p:sp>
        <p:sp>
          <p:nvSpPr>
            <p:cNvPr id="63" name="Freeform: Shape 16">
              <a:extLst>
                <a:ext uri="{FF2B5EF4-FFF2-40B4-BE49-F238E27FC236}">
                  <a16:creationId xmlns:a16="http://schemas.microsoft.com/office/drawing/2014/main" id="{058DAA0C-B2DB-5E4E-A131-F377903801FC}"/>
                </a:ext>
              </a:extLst>
            </p:cNvPr>
            <p:cNvSpPr/>
            <p:nvPr/>
          </p:nvSpPr>
          <p:spPr>
            <a:xfrm>
              <a:off x="11538797" y="6238317"/>
              <a:ext cx="8235" cy="12810"/>
            </a:xfrm>
            <a:custGeom>
              <a:avLst/>
              <a:gdLst>
                <a:gd name="connsiteX0" fmla="*/ 5773 w 8234"/>
                <a:gd name="connsiteY0" fmla="*/ 1674 h 12809"/>
                <a:gd name="connsiteX1" fmla="*/ 2525 w 8234"/>
                <a:gd name="connsiteY1" fmla="*/ 686 h 12809"/>
                <a:gd name="connsiteX2" fmla="*/ 1692 w 8234"/>
                <a:gd name="connsiteY2" fmla="*/ 9324 h 12809"/>
                <a:gd name="connsiteX3" fmla="*/ 3376 w 8234"/>
                <a:gd name="connsiteY3" fmla="*/ 12700 h 12809"/>
                <a:gd name="connsiteX4" fmla="*/ 5773 w 8234"/>
                <a:gd name="connsiteY4" fmla="*/ 1674 h 1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4" h="12809">
                  <a:moveTo>
                    <a:pt x="5773" y="1674"/>
                  </a:moveTo>
                  <a:lnTo>
                    <a:pt x="2525" y="686"/>
                  </a:lnTo>
                  <a:cubicBezTo>
                    <a:pt x="777" y="3157"/>
                    <a:pt x="-147" y="5051"/>
                    <a:pt x="1692" y="9324"/>
                  </a:cubicBezTo>
                  <a:lnTo>
                    <a:pt x="3376" y="12700"/>
                  </a:lnTo>
                  <a:cubicBezTo>
                    <a:pt x="7228" y="8958"/>
                    <a:pt x="11025" y="5408"/>
                    <a:pt x="5773" y="1674"/>
                  </a:cubicBezTo>
                </a:path>
              </a:pathLst>
            </a:custGeom>
            <a:solidFill>
              <a:srgbClr val="2F469C"/>
            </a:solidFill>
            <a:ln w="9525" cap="flat">
              <a:noFill/>
              <a:prstDash val="solid"/>
              <a:miter/>
            </a:ln>
          </p:spPr>
          <p:txBody>
            <a:bodyPr rtlCol="0" anchor="ctr"/>
            <a:lstStyle/>
            <a:p>
              <a:endParaRPr lang="en-US"/>
            </a:p>
          </p:txBody>
        </p:sp>
        <p:sp>
          <p:nvSpPr>
            <p:cNvPr id="64" name="Freeform: Shape 17">
              <a:extLst>
                <a:ext uri="{FF2B5EF4-FFF2-40B4-BE49-F238E27FC236}">
                  <a16:creationId xmlns:a16="http://schemas.microsoft.com/office/drawing/2014/main" id="{5B101B4A-8FF7-6047-834A-F36B80423EC3}"/>
                </a:ext>
              </a:extLst>
            </p:cNvPr>
            <p:cNvSpPr/>
            <p:nvPr/>
          </p:nvSpPr>
          <p:spPr>
            <a:xfrm>
              <a:off x="11565505" y="6216148"/>
              <a:ext cx="92412" cy="236064"/>
            </a:xfrm>
            <a:custGeom>
              <a:avLst/>
              <a:gdLst>
                <a:gd name="connsiteX0" fmla="*/ 59144 w 92412"/>
                <a:gd name="connsiteY0" fmla="*/ 101773 h 236064"/>
                <a:gd name="connsiteX1" fmla="*/ 42885 w 92412"/>
                <a:gd name="connsiteY1" fmla="*/ 97628 h 236064"/>
                <a:gd name="connsiteX2" fmla="*/ 62520 w 92412"/>
                <a:gd name="connsiteY2" fmla="*/ 93803 h 236064"/>
                <a:gd name="connsiteX3" fmla="*/ 64561 w 92412"/>
                <a:gd name="connsiteY3" fmla="*/ 97317 h 236064"/>
                <a:gd name="connsiteX4" fmla="*/ 59144 w 92412"/>
                <a:gd name="connsiteY4" fmla="*/ 101773 h 236064"/>
                <a:gd name="connsiteX5" fmla="*/ 83427 w 92412"/>
                <a:gd name="connsiteY5" fmla="*/ 106036 h 236064"/>
                <a:gd name="connsiteX6" fmla="*/ 78578 w 92412"/>
                <a:gd name="connsiteY6" fmla="*/ 87966 h 236064"/>
                <a:gd name="connsiteX7" fmla="*/ 82833 w 92412"/>
                <a:gd name="connsiteY7" fmla="*/ 80746 h 236064"/>
                <a:gd name="connsiteX8" fmla="*/ 81945 w 92412"/>
                <a:gd name="connsiteY8" fmla="*/ 58897 h 236064"/>
                <a:gd name="connsiteX9" fmla="*/ 83775 w 92412"/>
                <a:gd name="connsiteY9" fmla="*/ 57067 h 236064"/>
                <a:gd name="connsiteX10" fmla="*/ 81945 w 92412"/>
                <a:gd name="connsiteY10" fmla="*/ 50735 h 236064"/>
                <a:gd name="connsiteX11" fmla="*/ 80399 w 92412"/>
                <a:gd name="connsiteY11" fmla="*/ 41439 h 236064"/>
                <a:gd name="connsiteX12" fmla="*/ 77160 w 92412"/>
                <a:gd name="connsiteY12" fmla="*/ 34128 h 236064"/>
                <a:gd name="connsiteX13" fmla="*/ 78697 w 92412"/>
                <a:gd name="connsiteY13" fmla="*/ 30843 h 236064"/>
                <a:gd name="connsiteX14" fmla="*/ 73262 w 92412"/>
                <a:gd name="connsiteY14" fmla="*/ 27650 h 236064"/>
                <a:gd name="connsiteX15" fmla="*/ 68477 w 92412"/>
                <a:gd name="connsiteY15" fmla="*/ 24768 h 236064"/>
                <a:gd name="connsiteX16" fmla="*/ 67223 w 92412"/>
                <a:gd name="connsiteY16" fmla="*/ 20486 h 236064"/>
                <a:gd name="connsiteX17" fmla="*/ 63206 w 92412"/>
                <a:gd name="connsiteY17" fmla="*/ 22343 h 236064"/>
                <a:gd name="connsiteX18" fmla="*/ 62346 w 92412"/>
                <a:gd name="connsiteY18" fmla="*/ 17128 h 236064"/>
                <a:gd name="connsiteX19" fmla="*/ 56939 w 92412"/>
                <a:gd name="connsiteY19" fmla="*/ 19315 h 236064"/>
                <a:gd name="connsiteX20" fmla="*/ 53956 w 92412"/>
                <a:gd name="connsiteY20" fmla="*/ 12581 h 236064"/>
                <a:gd name="connsiteX21" fmla="*/ 51046 w 92412"/>
                <a:gd name="connsiteY21" fmla="*/ 13212 h 236064"/>
                <a:gd name="connsiteX22" fmla="*/ 46856 w 92412"/>
                <a:gd name="connsiteY22" fmla="*/ 16524 h 236064"/>
                <a:gd name="connsiteX23" fmla="*/ 46774 w 92412"/>
                <a:gd name="connsiteY23" fmla="*/ 10192 h 236064"/>
                <a:gd name="connsiteX24" fmla="*/ 44788 w 92412"/>
                <a:gd name="connsiteY24" fmla="*/ 9195 h 236064"/>
                <a:gd name="connsiteX25" fmla="*/ 41357 w 92412"/>
                <a:gd name="connsiteY25" fmla="*/ 7612 h 236064"/>
                <a:gd name="connsiteX26" fmla="*/ 36407 w 92412"/>
                <a:gd name="connsiteY26" fmla="*/ 9634 h 236064"/>
                <a:gd name="connsiteX27" fmla="*/ 38484 w 92412"/>
                <a:gd name="connsiteY27" fmla="*/ 3678 h 236064"/>
                <a:gd name="connsiteX28" fmla="*/ 32289 w 92412"/>
                <a:gd name="connsiteY28" fmla="*/ 10870 h 236064"/>
                <a:gd name="connsiteX29" fmla="*/ 28666 w 92412"/>
                <a:gd name="connsiteY29" fmla="*/ 11592 h 236064"/>
                <a:gd name="connsiteX30" fmla="*/ 35108 w 92412"/>
                <a:gd name="connsiteY30" fmla="*/ 2726 h 236064"/>
                <a:gd name="connsiteX31" fmla="*/ 28355 w 92412"/>
                <a:gd name="connsiteY31" fmla="*/ 8921 h 236064"/>
                <a:gd name="connsiteX32" fmla="*/ 23076 w 92412"/>
                <a:gd name="connsiteY32" fmla="*/ 9753 h 236064"/>
                <a:gd name="connsiteX33" fmla="*/ 24796 w 92412"/>
                <a:gd name="connsiteY33" fmla="*/ 2013 h 236064"/>
                <a:gd name="connsiteX34" fmla="*/ 23057 w 92412"/>
                <a:gd name="connsiteY34" fmla="*/ 6038 h 236064"/>
                <a:gd name="connsiteX35" fmla="*/ 22234 w 92412"/>
                <a:gd name="connsiteY35" fmla="*/ 1738 h 236064"/>
                <a:gd name="connsiteX36" fmla="*/ 19141 w 92412"/>
                <a:gd name="connsiteY36" fmla="*/ 11867 h 236064"/>
                <a:gd name="connsiteX37" fmla="*/ 17028 w 92412"/>
                <a:gd name="connsiteY37" fmla="*/ 2150 h 236064"/>
                <a:gd name="connsiteX38" fmla="*/ 11007 w 92412"/>
                <a:gd name="connsiteY38" fmla="*/ 11583 h 236064"/>
                <a:gd name="connsiteX39" fmla="*/ 7988 w 92412"/>
                <a:gd name="connsiteY39" fmla="*/ 12288 h 236064"/>
                <a:gd name="connsiteX40" fmla="*/ 5499 w 92412"/>
                <a:gd name="connsiteY40" fmla="*/ 2699 h 236064"/>
                <a:gd name="connsiteX41" fmla="*/ 1336 w 92412"/>
                <a:gd name="connsiteY41" fmla="*/ 231324 h 236064"/>
                <a:gd name="connsiteX42" fmla="*/ 686 w 92412"/>
                <a:gd name="connsiteY42" fmla="*/ 235359 h 236064"/>
                <a:gd name="connsiteX43" fmla="*/ 21621 w 92412"/>
                <a:gd name="connsiteY43" fmla="*/ 233191 h 236064"/>
                <a:gd name="connsiteX44" fmla="*/ 69181 w 92412"/>
                <a:gd name="connsiteY44" fmla="*/ 235753 h 236064"/>
                <a:gd name="connsiteX45" fmla="*/ 80216 w 92412"/>
                <a:gd name="connsiteY45" fmla="*/ 234051 h 236064"/>
                <a:gd name="connsiteX46" fmla="*/ 55283 w 92412"/>
                <a:gd name="connsiteY46" fmla="*/ 227381 h 236064"/>
                <a:gd name="connsiteX47" fmla="*/ 35959 w 92412"/>
                <a:gd name="connsiteY47" fmla="*/ 212567 h 236064"/>
                <a:gd name="connsiteX48" fmla="*/ 31457 w 92412"/>
                <a:gd name="connsiteY48" fmla="*/ 199959 h 236064"/>
                <a:gd name="connsiteX49" fmla="*/ 31649 w 92412"/>
                <a:gd name="connsiteY49" fmla="*/ 182565 h 236064"/>
                <a:gd name="connsiteX50" fmla="*/ 41476 w 92412"/>
                <a:gd name="connsiteY50" fmla="*/ 178988 h 236064"/>
                <a:gd name="connsiteX51" fmla="*/ 76565 w 92412"/>
                <a:gd name="connsiteY51" fmla="*/ 176792 h 236064"/>
                <a:gd name="connsiteX52" fmla="*/ 79045 w 92412"/>
                <a:gd name="connsiteY52" fmla="*/ 163671 h 236064"/>
                <a:gd name="connsiteX53" fmla="*/ 79639 w 92412"/>
                <a:gd name="connsiteY53" fmla="*/ 155518 h 236064"/>
                <a:gd name="connsiteX54" fmla="*/ 82238 w 92412"/>
                <a:gd name="connsiteY54" fmla="*/ 149132 h 236064"/>
                <a:gd name="connsiteX55" fmla="*/ 77160 w 92412"/>
                <a:gd name="connsiteY55" fmla="*/ 143816 h 236064"/>
                <a:gd name="connsiteX56" fmla="*/ 84836 w 92412"/>
                <a:gd name="connsiteY56" fmla="*/ 137201 h 236064"/>
                <a:gd name="connsiteX57" fmla="*/ 81177 w 92412"/>
                <a:gd name="connsiteY57" fmla="*/ 128929 h 236064"/>
                <a:gd name="connsiteX58" fmla="*/ 91928 w 92412"/>
                <a:gd name="connsiteY58" fmla="*/ 121362 h 236064"/>
                <a:gd name="connsiteX59" fmla="*/ 83427 w 92412"/>
                <a:gd name="connsiteY59" fmla="*/ 106036 h 2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2412" h="236064">
                  <a:moveTo>
                    <a:pt x="59144" y="101773"/>
                  </a:moveTo>
                  <a:cubicBezTo>
                    <a:pt x="52117" y="103365"/>
                    <a:pt x="41494" y="98552"/>
                    <a:pt x="42885" y="97628"/>
                  </a:cubicBezTo>
                  <a:cubicBezTo>
                    <a:pt x="46472" y="95212"/>
                    <a:pt x="54633" y="90976"/>
                    <a:pt x="62520" y="93803"/>
                  </a:cubicBezTo>
                  <a:cubicBezTo>
                    <a:pt x="63865" y="94270"/>
                    <a:pt x="64414" y="95606"/>
                    <a:pt x="64561" y="97317"/>
                  </a:cubicBezTo>
                  <a:cubicBezTo>
                    <a:pt x="64917" y="101324"/>
                    <a:pt x="61678" y="101425"/>
                    <a:pt x="59144" y="101773"/>
                  </a:cubicBezTo>
                  <a:moveTo>
                    <a:pt x="83427" y="106036"/>
                  </a:moveTo>
                  <a:cubicBezTo>
                    <a:pt x="79768" y="101141"/>
                    <a:pt x="72823" y="94453"/>
                    <a:pt x="78578" y="87966"/>
                  </a:cubicBezTo>
                  <a:cubicBezTo>
                    <a:pt x="81588" y="85669"/>
                    <a:pt x="82485" y="83930"/>
                    <a:pt x="82833" y="80746"/>
                  </a:cubicBezTo>
                  <a:cubicBezTo>
                    <a:pt x="84059" y="69730"/>
                    <a:pt x="83491" y="64945"/>
                    <a:pt x="81945" y="58897"/>
                  </a:cubicBezTo>
                  <a:cubicBezTo>
                    <a:pt x="82211" y="58357"/>
                    <a:pt x="83354" y="59034"/>
                    <a:pt x="83775" y="57067"/>
                  </a:cubicBezTo>
                  <a:cubicBezTo>
                    <a:pt x="84919" y="51760"/>
                    <a:pt x="81945" y="50735"/>
                    <a:pt x="81945" y="50735"/>
                  </a:cubicBezTo>
                  <a:cubicBezTo>
                    <a:pt x="84196" y="48768"/>
                    <a:pt x="83986" y="41375"/>
                    <a:pt x="80399" y="41439"/>
                  </a:cubicBezTo>
                  <a:cubicBezTo>
                    <a:pt x="82366" y="38209"/>
                    <a:pt x="80673" y="32994"/>
                    <a:pt x="77160" y="34128"/>
                  </a:cubicBezTo>
                  <a:cubicBezTo>
                    <a:pt x="77160" y="34128"/>
                    <a:pt x="78944" y="33204"/>
                    <a:pt x="78697" y="30843"/>
                  </a:cubicBezTo>
                  <a:cubicBezTo>
                    <a:pt x="78230" y="26150"/>
                    <a:pt x="71524" y="30752"/>
                    <a:pt x="73262" y="27650"/>
                  </a:cubicBezTo>
                  <a:cubicBezTo>
                    <a:pt x="74177" y="26022"/>
                    <a:pt x="70407" y="20477"/>
                    <a:pt x="68477" y="24768"/>
                  </a:cubicBezTo>
                  <a:cubicBezTo>
                    <a:pt x="67342" y="24018"/>
                    <a:pt x="69273" y="21328"/>
                    <a:pt x="67223" y="20486"/>
                  </a:cubicBezTo>
                  <a:cubicBezTo>
                    <a:pt x="66025" y="20541"/>
                    <a:pt x="64762" y="21492"/>
                    <a:pt x="63206" y="22343"/>
                  </a:cubicBezTo>
                  <a:cubicBezTo>
                    <a:pt x="62786" y="20559"/>
                    <a:pt x="64625" y="19626"/>
                    <a:pt x="62346" y="17128"/>
                  </a:cubicBezTo>
                  <a:cubicBezTo>
                    <a:pt x="59272" y="14987"/>
                    <a:pt x="59062" y="18153"/>
                    <a:pt x="56939" y="19315"/>
                  </a:cubicBezTo>
                  <a:cubicBezTo>
                    <a:pt x="53014" y="18427"/>
                    <a:pt x="62301" y="16103"/>
                    <a:pt x="53956" y="12581"/>
                  </a:cubicBezTo>
                  <a:cubicBezTo>
                    <a:pt x="51824" y="17686"/>
                    <a:pt x="51998" y="13907"/>
                    <a:pt x="51046" y="13212"/>
                  </a:cubicBezTo>
                  <a:cubicBezTo>
                    <a:pt x="50479" y="12791"/>
                    <a:pt x="49198" y="14136"/>
                    <a:pt x="46856" y="16524"/>
                  </a:cubicBezTo>
                  <a:cubicBezTo>
                    <a:pt x="48082" y="13148"/>
                    <a:pt x="50891" y="8994"/>
                    <a:pt x="46774" y="10192"/>
                  </a:cubicBezTo>
                  <a:cubicBezTo>
                    <a:pt x="42089" y="12297"/>
                    <a:pt x="44843" y="9543"/>
                    <a:pt x="44788" y="9195"/>
                  </a:cubicBezTo>
                  <a:cubicBezTo>
                    <a:pt x="48841" y="7365"/>
                    <a:pt x="41046" y="3010"/>
                    <a:pt x="41357" y="7612"/>
                  </a:cubicBezTo>
                  <a:cubicBezTo>
                    <a:pt x="41256" y="10741"/>
                    <a:pt x="34504" y="13413"/>
                    <a:pt x="36407" y="9634"/>
                  </a:cubicBezTo>
                  <a:cubicBezTo>
                    <a:pt x="37679" y="4876"/>
                    <a:pt x="43507" y="12150"/>
                    <a:pt x="38484" y="3678"/>
                  </a:cubicBezTo>
                  <a:cubicBezTo>
                    <a:pt x="35355" y="7228"/>
                    <a:pt x="32811" y="9570"/>
                    <a:pt x="32289" y="10870"/>
                  </a:cubicBezTo>
                  <a:cubicBezTo>
                    <a:pt x="29856" y="20605"/>
                    <a:pt x="31201" y="11730"/>
                    <a:pt x="28666" y="11592"/>
                  </a:cubicBezTo>
                  <a:cubicBezTo>
                    <a:pt x="32042" y="9341"/>
                    <a:pt x="36379" y="5325"/>
                    <a:pt x="35108" y="2726"/>
                  </a:cubicBezTo>
                  <a:cubicBezTo>
                    <a:pt x="31448" y="2452"/>
                    <a:pt x="23039" y="8427"/>
                    <a:pt x="28355" y="8921"/>
                  </a:cubicBezTo>
                  <a:cubicBezTo>
                    <a:pt x="27953" y="10815"/>
                    <a:pt x="24869" y="13065"/>
                    <a:pt x="23076" y="9753"/>
                  </a:cubicBezTo>
                  <a:cubicBezTo>
                    <a:pt x="26031" y="8976"/>
                    <a:pt x="31118" y="-943"/>
                    <a:pt x="24796" y="2013"/>
                  </a:cubicBezTo>
                  <a:cubicBezTo>
                    <a:pt x="24192" y="2607"/>
                    <a:pt x="24192" y="4373"/>
                    <a:pt x="23057" y="6038"/>
                  </a:cubicBezTo>
                  <a:cubicBezTo>
                    <a:pt x="21557" y="4684"/>
                    <a:pt x="22755" y="2589"/>
                    <a:pt x="22234" y="1738"/>
                  </a:cubicBezTo>
                  <a:cubicBezTo>
                    <a:pt x="17192" y="-2910"/>
                    <a:pt x="18949" y="9195"/>
                    <a:pt x="19141" y="11867"/>
                  </a:cubicBezTo>
                  <a:cubicBezTo>
                    <a:pt x="12544" y="7786"/>
                    <a:pt x="18739" y="8921"/>
                    <a:pt x="17028" y="2150"/>
                  </a:cubicBezTo>
                  <a:cubicBezTo>
                    <a:pt x="11565" y="3138"/>
                    <a:pt x="10092" y="5462"/>
                    <a:pt x="11007" y="11583"/>
                  </a:cubicBezTo>
                  <a:cubicBezTo>
                    <a:pt x="10266" y="13056"/>
                    <a:pt x="8894" y="16442"/>
                    <a:pt x="7988" y="12288"/>
                  </a:cubicBezTo>
                  <a:cubicBezTo>
                    <a:pt x="10943" y="8417"/>
                    <a:pt x="10659" y="2854"/>
                    <a:pt x="5499" y="2699"/>
                  </a:cubicBezTo>
                  <a:cubicBezTo>
                    <a:pt x="13825" y="78862"/>
                    <a:pt x="13212" y="155839"/>
                    <a:pt x="1336" y="231324"/>
                  </a:cubicBezTo>
                  <a:lnTo>
                    <a:pt x="686" y="235359"/>
                  </a:lnTo>
                  <a:cubicBezTo>
                    <a:pt x="6670" y="235295"/>
                    <a:pt x="15344" y="233511"/>
                    <a:pt x="21621" y="233191"/>
                  </a:cubicBezTo>
                  <a:cubicBezTo>
                    <a:pt x="39673" y="233795"/>
                    <a:pt x="39307" y="236146"/>
                    <a:pt x="69181" y="235753"/>
                  </a:cubicBezTo>
                  <a:cubicBezTo>
                    <a:pt x="76062" y="235076"/>
                    <a:pt x="77992" y="233959"/>
                    <a:pt x="80216" y="234051"/>
                  </a:cubicBezTo>
                  <a:cubicBezTo>
                    <a:pt x="78029" y="224819"/>
                    <a:pt x="62941" y="230052"/>
                    <a:pt x="55283" y="227381"/>
                  </a:cubicBezTo>
                  <a:cubicBezTo>
                    <a:pt x="42308" y="226127"/>
                    <a:pt x="40076" y="218332"/>
                    <a:pt x="35959" y="212567"/>
                  </a:cubicBezTo>
                  <a:cubicBezTo>
                    <a:pt x="34083" y="209347"/>
                    <a:pt x="31384" y="205311"/>
                    <a:pt x="31457" y="199959"/>
                  </a:cubicBezTo>
                  <a:cubicBezTo>
                    <a:pt x="30450" y="193023"/>
                    <a:pt x="31786" y="189354"/>
                    <a:pt x="31649" y="182565"/>
                  </a:cubicBezTo>
                  <a:cubicBezTo>
                    <a:pt x="32244" y="177551"/>
                    <a:pt x="37944" y="178567"/>
                    <a:pt x="41476" y="178988"/>
                  </a:cubicBezTo>
                  <a:cubicBezTo>
                    <a:pt x="52712" y="180104"/>
                    <a:pt x="71597" y="178283"/>
                    <a:pt x="76565" y="176792"/>
                  </a:cubicBezTo>
                  <a:cubicBezTo>
                    <a:pt x="83674" y="174641"/>
                    <a:pt x="83839" y="170240"/>
                    <a:pt x="79045" y="163671"/>
                  </a:cubicBezTo>
                  <a:cubicBezTo>
                    <a:pt x="78020" y="160423"/>
                    <a:pt x="78203" y="158410"/>
                    <a:pt x="79639" y="155518"/>
                  </a:cubicBezTo>
                  <a:cubicBezTo>
                    <a:pt x="81597" y="153322"/>
                    <a:pt x="84123" y="151849"/>
                    <a:pt x="82238" y="149132"/>
                  </a:cubicBezTo>
                  <a:cubicBezTo>
                    <a:pt x="82238" y="149132"/>
                    <a:pt x="65924" y="145710"/>
                    <a:pt x="77160" y="143816"/>
                  </a:cubicBezTo>
                  <a:cubicBezTo>
                    <a:pt x="88661" y="141885"/>
                    <a:pt x="84836" y="137201"/>
                    <a:pt x="84836" y="137201"/>
                  </a:cubicBezTo>
                  <a:cubicBezTo>
                    <a:pt x="84836" y="137201"/>
                    <a:pt x="82942" y="132470"/>
                    <a:pt x="81177" y="128929"/>
                  </a:cubicBezTo>
                  <a:cubicBezTo>
                    <a:pt x="79877" y="126321"/>
                    <a:pt x="90747" y="125498"/>
                    <a:pt x="91928" y="121362"/>
                  </a:cubicBezTo>
                  <a:cubicBezTo>
                    <a:pt x="94526" y="117849"/>
                    <a:pt x="86291" y="109980"/>
                    <a:pt x="83427" y="106036"/>
                  </a:cubicBezTo>
                </a:path>
              </a:pathLst>
            </a:custGeom>
            <a:solidFill>
              <a:srgbClr val="2F469C"/>
            </a:solidFill>
            <a:ln w="9525" cap="flat">
              <a:noFill/>
              <a:prstDash val="solid"/>
              <a:miter/>
            </a:ln>
          </p:spPr>
          <p:txBody>
            <a:bodyPr rtlCol="0" anchor="ctr"/>
            <a:lstStyle/>
            <a:p>
              <a:endParaRPr lang="en-US"/>
            </a:p>
          </p:txBody>
        </p:sp>
        <p:sp>
          <p:nvSpPr>
            <p:cNvPr id="65" name="Freeform: Shape 18">
              <a:extLst>
                <a:ext uri="{FF2B5EF4-FFF2-40B4-BE49-F238E27FC236}">
                  <a16:creationId xmlns:a16="http://schemas.microsoft.com/office/drawing/2014/main" id="{315BBFBC-3DF5-9444-A1C2-6DD9889141B8}"/>
                </a:ext>
              </a:extLst>
            </p:cNvPr>
            <p:cNvSpPr/>
            <p:nvPr/>
          </p:nvSpPr>
          <p:spPr>
            <a:xfrm>
              <a:off x="11309880" y="6178139"/>
              <a:ext cx="261683" cy="447424"/>
            </a:xfrm>
            <a:custGeom>
              <a:avLst/>
              <a:gdLst>
                <a:gd name="connsiteX0" fmla="*/ 256312 w 261682"/>
                <a:gd name="connsiteY0" fmla="*/ 273395 h 447424"/>
                <a:gd name="connsiteX1" fmla="*/ 208193 w 261682"/>
                <a:gd name="connsiteY1" fmla="*/ 447378 h 447424"/>
                <a:gd name="connsiteX2" fmla="*/ 208166 w 261682"/>
                <a:gd name="connsiteY2" fmla="*/ 447378 h 447424"/>
                <a:gd name="connsiteX3" fmla="*/ 686 w 261682"/>
                <a:gd name="connsiteY3" fmla="*/ 447378 h 447424"/>
                <a:gd name="connsiteX4" fmla="*/ 686 w 261682"/>
                <a:gd name="connsiteY4" fmla="*/ 686 h 447424"/>
                <a:gd name="connsiteX5" fmla="*/ 256037 w 261682"/>
                <a:gd name="connsiteY5" fmla="*/ 686 h 447424"/>
                <a:gd name="connsiteX6" fmla="*/ 261088 w 261682"/>
                <a:gd name="connsiteY6" fmla="*/ 40744 h 447424"/>
                <a:gd name="connsiteX7" fmla="*/ 257126 w 261682"/>
                <a:gd name="connsiteY7" fmla="*/ 45676 h 447424"/>
                <a:gd name="connsiteX8" fmla="*/ 259313 w 261682"/>
                <a:gd name="connsiteY8" fmla="*/ 50534 h 447424"/>
                <a:gd name="connsiteX9" fmla="*/ 257410 w 261682"/>
                <a:gd name="connsiteY9" fmla="*/ 51440 h 447424"/>
                <a:gd name="connsiteX10" fmla="*/ 255296 w 261682"/>
                <a:gd name="connsiteY10" fmla="*/ 48494 h 447424"/>
                <a:gd name="connsiteX11" fmla="*/ 249660 w 261682"/>
                <a:gd name="connsiteY11" fmla="*/ 42656 h 447424"/>
                <a:gd name="connsiteX12" fmla="*/ 251847 w 261682"/>
                <a:gd name="connsiteY12" fmla="*/ 52648 h 447424"/>
                <a:gd name="connsiteX13" fmla="*/ 243841 w 261682"/>
                <a:gd name="connsiteY13" fmla="*/ 50461 h 447424"/>
                <a:gd name="connsiteX14" fmla="*/ 241160 w 261682"/>
                <a:gd name="connsiteY14" fmla="*/ 44550 h 447424"/>
                <a:gd name="connsiteX15" fmla="*/ 241297 w 261682"/>
                <a:gd name="connsiteY15" fmla="*/ 53965 h 447424"/>
                <a:gd name="connsiteX16" fmla="*/ 237052 w 261682"/>
                <a:gd name="connsiteY16" fmla="*/ 53224 h 447424"/>
                <a:gd name="connsiteX17" fmla="*/ 236750 w 261682"/>
                <a:gd name="connsiteY17" fmla="*/ 45813 h 447424"/>
                <a:gd name="connsiteX18" fmla="*/ 230684 w 261682"/>
                <a:gd name="connsiteY18" fmla="*/ 57708 h 447424"/>
                <a:gd name="connsiteX19" fmla="*/ 229339 w 261682"/>
                <a:gd name="connsiteY19" fmla="*/ 47222 h 447424"/>
                <a:gd name="connsiteX20" fmla="*/ 223968 w 261682"/>
                <a:gd name="connsiteY20" fmla="*/ 57589 h 447424"/>
                <a:gd name="connsiteX21" fmla="*/ 221122 w 261682"/>
                <a:gd name="connsiteY21" fmla="*/ 64680 h 447424"/>
                <a:gd name="connsiteX22" fmla="*/ 216877 w 261682"/>
                <a:gd name="connsiteY22" fmla="*/ 62218 h 447424"/>
                <a:gd name="connsiteX23" fmla="*/ 218295 w 261682"/>
                <a:gd name="connsiteY23" fmla="*/ 55100 h 447424"/>
                <a:gd name="connsiteX24" fmla="*/ 211679 w 261682"/>
                <a:gd name="connsiteY24" fmla="*/ 60389 h 447424"/>
                <a:gd name="connsiteX25" fmla="*/ 208559 w 261682"/>
                <a:gd name="connsiteY25" fmla="*/ 55997 h 447424"/>
                <a:gd name="connsiteX26" fmla="*/ 206729 w 261682"/>
                <a:gd name="connsiteY26" fmla="*/ 62292 h 447424"/>
                <a:gd name="connsiteX27" fmla="*/ 209072 w 261682"/>
                <a:gd name="connsiteY27" fmla="*/ 65384 h 447424"/>
                <a:gd name="connsiteX28" fmla="*/ 209776 w 261682"/>
                <a:gd name="connsiteY28" fmla="*/ 67013 h 447424"/>
                <a:gd name="connsiteX29" fmla="*/ 197461 w 261682"/>
                <a:gd name="connsiteY29" fmla="*/ 65247 h 447424"/>
                <a:gd name="connsiteX30" fmla="*/ 205128 w 261682"/>
                <a:gd name="connsiteY30" fmla="*/ 69685 h 447424"/>
                <a:gd name="connsiteX31" fmla="*/ 196646 w 261682"/>
                <a:gd name="connsiteY31" fmla="*/ 73281 h 447424"/>
                <a:gd name="connsiteX32" fmla="*/ 187606 w 261682"/>
                <a:gd name="connsiteY32" fmla="*/ 68422 h 447424"/>
                <a:gd name="connsiteX33" fmla="*/ 182821 w 261682"/>
                <a:gd name="connsiteY33" fmla="*/ 68193 h 447424"/>
                <a:gd name="connsiteX34" fmla="*/ 193590 w 261682"/>
                <a:gd name="connsiteY34" fmla="*/ 76574 h 447424"/>
                <a:gd name="connsiteX35" fmla="*/ 197671 w 261682"/>
                <a:gd name="connsiteY35" fmla="*/ 75522 h 447424"/>
                <a:gd name="connsiteX36" fmla="*/ 201102 w 261682"/>
                <a:gd name="connsiteY36" fmla="*/ 79466 h 447424"/>
                <a:gd name="connsiteX37" fmla="*/ 188887 w 261682"/>
                <a:gd name="connsiteY37" fmla="*/ 80024 h 447424"/>
                <a:gd name="connsiteX38" fmla="*/ 187689 w 261682"/>
                <a:gd name="connsiteY38" fmla="*/ 79887 h 447424"/>
                <a:gd name="connsiteX39" fmla="*/ 187241 w 261682"/>
                <a:gd name="connsiteY39" fmla="*/ 78789 h 447424"/>
                <a:gd name="connsiteX40" fmla="*/ 177633 w 261682"/>
                <a:gd name="connsiteY40" fmla="*/ 77361 h 447424"/>
                <a:gd name="connsiteX41" fmla="*/ 182556 w 261682"/>
                <a:gd name="connsiteY41" fmla="*/ 83556 h 447424"/>
                <a:gd name="connsiteX42" fmla="*/ 186856 w 261682"/>
                <a:gd name="connsiteY42" fmla="*/ 83757 h 447424"/>
                <a:gd name="connsiteX43" fmla="*/ 188192 w 261682"/>
                <a:gd name="connsiteY43" fmla="*/ 82558 h 447424"/>
                <a:gd name="connsiteX44" fmla="*/ 194185 w 261682"/>
                <a:gd name="connsiteY44" fmla="*/ 90043 h 447424"/>
                <a:gd name="connsiteX45" fmla="*/ 186271 w 261682"/>
                <a:gd name="connsiteY45" fmla="*/ 91754 h 447424"/>
                <a:gd name="connsiteX46" fmla="*/ 169682 w 261682"/>
                <a:gd name="connsiteY46" fmla="*/ 85367 h 447424"/>
                <a:gd name="connsiteX47" fmla="*/ 180973 w 261682"/>
                <a:gd name="connsiteY47" fmla="*/ 93840 h 447424"/>
                <a:gd name="connsiteX48" fmla="*/ 176865 w 261682"/>
                <a:gd name="connsiteY48" fmla="*/ 97253 h 447424"/>
                <a:gd name="connsiteX49" fmla="*/ 183270 w 261682"/>
                <a:gd name="connsiteY49" fmla="*/ 102340 h 447424"/>
                <a:gd name="connsiteX50" fmla="*/ 179802 w 261682"/>
                <a:gd name="connsiteY50" fmla="*/ 106467 h 447424"/>
                <a:gd name="connsiteX51" fmla="*/ 171796 w 261682"/>
                <a:gd name="connsiteY51" fmla="*/ 99220 h 447424"/>
                <a:gd name="connsiteX52" fmla="*/ 170744 w 261682"/>
                <a:gd name="connsiteY52" fmla="*/ 105131 h 447424"/>
                <a:gd name="connsiteX53" fmla="*/ 163213 w 261682"/>
                <a:gd name="connsiteY53" fmla="*/ 99083 h 447424"/>
                <a:gd name="connsiteX54" fmla="*/ 164540 w 261682"/>
                <a:gd name="connsiteY54" fmla="*/ 104921 h 447424"/>
                <a:gd name="connsiteX55" fmla="*/ 156735 w 261682"/>
                <a:gd name="connsiteY55" fmla="*/ 108095 h 447424"/>
                <a:gd name="connsiteX56" fmla="*/ 172857 w 261682"/>
                <a:gd name="connsiteY56" fmla="*/ 110593 h 447424"/>
                <a:gd name="connsiteX57" fmla="*/ 175456 w 261682"/>
                <a:gd name="connsiteY57" fmla="*/ 110127 h 447424"/>
                <a:gd name="connsiteX58" fmla="*/ 178759 w 261682"/>
                <a:gd name="connsiteY58" fmla="*/ 111527 h 447424"/>
                <a:gd name="connsiteX59" fmla="*/ 170039 w 261682"/>
                <a:gd name="connsiteY59" fmla="*/ 114766 h 447424"/>
                <a:gd name="connsiteX60" fmla="*/ 162134 w 261682"/>
                <a:gd name="connsiteY60" fmla="*/ 124071 h 447424"/>
                <a:gd name="connsiteX61" fmla="*/ 170039 w 261682"/>
                <a:gd name="connsiteY61" fmla="*/ 124108 h 447424"/>
                <a:gd name="connsiteX62" fmla="*/ 174257 w 261682"/>
                <a:gd name="connsiteY62" fmla="*/ 123074 h 447424"/>
                <a:gd name="connsiteX63" fmla="*/ 176544 w 261682"/>
                <a:gd name="connsiteY63" fmla="*/ 123797 h 447424"/>
                <a:gd name="connsiteX64" fmla="*/ 166370 w 261682"/>
                <a:gd name="connsiteY64" fmla="*/ 131574 h 447424"/>
                <a:gd name="connsiteX65" fmla="*/ 171512 w 261682"/>
                <a:gd name="connsiteY65" fmla="*/ 138052 h 447424"/>
                <a:gd name="connsiteX66" fmla="*/ 162152 w 261682"/>
                <a:gd name="connsiteY66" fmla="*/ 137000 h 447424"/>
                <a:gd name="connsiteX67" fmla="*/ 172198 w 261682"/>
                <a:gd name="connsiteY67" fmla="*/ 145125 h 447424"/>
                <a:gd name="connsiteX68" fmla="*/ 165958 w 261682"/>
                <a:gd name="connsiteY68" fmla="*/ 150871 h 447424"/>
                <a:gd name="connsiteX69" fmla="*/ 166855 w 261682"/>
                <a:gd name="connsiteY69" fmla="*/ 154229 h 447424"/>
                <a:gd name="connsiteX70" fmla="*/ 169389 w 261682"/>
                <a:gd name="connsiteY70" fmla="*/ 154503 h 447424"/>
                <a:gd name="connsiteX71" fmla="*/ 163479 w 261682"/>
                <a:gd name="connsiteY71" fmla="*/ 159481 h 447424"/>
                <a:gd name="connsiteX72" fmla="*/ 169947 w 261682"/>
                <a:gd name="connsiteY72" fmla="*/ 160597 h 447424"/>
                <a:gd name="connsiteX73" fmla="*/ 167111 w 261682"/>
                <a:gd name="connsiteY73" fmla="*/ 164788 h 447424"/>
                <a:gd name="connsiteX74" fmla="*/ 176526 w 261682"/>
                <a:gd name="connsiteY74" fmla="*/ 164788 h 447424"/>
                <a:gd name="connsiteX75" fmla="*/ 170899 w 261682"/>
                <a:gd name="connsiteY75" fmla="*/ 170479 h 447424"/>
                <a:gd name="connsiteX76" fmla="*/ 178493 w 261682"/>
                <a:gd name="connsiteY76" fmla="*/ 172876 h 447424"/>
                <a:gd name="connsiteX77" fmla="*/ 177148 w 261682"/>
                <a:gd name="connsiteY77" fmla="*/ 178942 h 447424"/>
                <a:gd name="connsiteX78" fmla="*/ 184047 w 261682"/>
                <a:gd name="connsiteY78" fmla="*/ 175356 h 447424"/>
                <a:gd name="connsiteX79" fmla="*/ 186929 w 261682"/>
                <a:gd name="connsiteY79" fmla="*/ 183664 h 447424"/>
                <a:gd name="connsiteX80" fmla="*/ 189043 w 261682"/>
                <a:gd name="connsiteY80" fmla="*/ 190206 h 447424"/>
                <a:gd name="connsiteX81" fmla="*/ 194176 w 261682"/>
                <a:gd name="connsiteY81" fmla="*/ 179290 h 447424"/>
                <a:gd name="connsiteX82" fmla="*/ 199693 w 261682"/>
                <a:gd name="connsiteY82" fmla="*/ 180589 h 447424"/>
                <a:gd name="connsiteX83" fmla="*/ 196674 w 261682"/>
                <a:gd name="connsiteY83" fmla="*/ 191148 h 447424"/>
                <a:gd name="connsiteX84" fmla="*/ 210673 w 261682"/>
                <a:gd name="connsiteY84" fmla="*/ 184441 h 447424"/>
                <a:gd name="connsiteX85" fmla="*/ 208587 w 261682"/>
                <a:gd name="connsiteY85" fmla="*/ 191651 h 447424"/>
                <a:gd name="connsiteX86" fmla="*/ 196152 w 261682"/>
                <a:gd name="connsiteY86" fmla="*/ 198797 h 447424"/>
                <a:gd name="connsiteX87" fmla="*/ 205860 w 261682"/>
                <a:gd name="connsiteY87" fmla="*/ 198239 h 447424"/>
                <a:gd name="connsiteX88" fmla="*/ 208669 w 261682"/>
                <a:gd name="connsiteY88" fmla="*/ 195915 h 447424"/>
                <a:gd name="connsiteX89" fmla="*/ 210289 w 261682"/>
                <a:gd name="connsiteY89" fmla="*/ 202658 h 447424"/>
                <a:gd name="connsiteX90" fmla="*/ 213674 w 261682"/>
                <a:gd name="connsiteY90" fmla="*/ 200902 h 447424"/>
                <a:gd name="connsiteX91" fmla="*/ 213601 w 261682"/>
                <a:gd name="connsiteY91" fmla="*/ 208148 h 447424"/>
                <a:gd name="connsiteX92" fmla="*/ 216547 w 261682"/>
                <a:gd name="connsiteY92" fmla="*/ 205751 h 447424"/>
                <a:gd name="connsiteX93" fmla="*/ 220848 w 261682"/>
                <a:gd name="connsiteY93" fmla="*/ 207087 h 447424"/>
                <a:gd name="connsiteX94" fmla="*/ 219301 w 261682"/>
                <a:gd name="connsiteY94" fmla="*/ 199218 h 447424"/>
                <a:gd name="connsiteX95" fmla="*/ 224636 w 261682"/>
                <a:gd name="connsiteY95" fmla="*/ 199493 h 447424"/>
                <a:gd name="connsiteX96" fmla="*/ 225624 w 261682"/>
                <a:gd name="connsiteY96" fmla="*/ 210253 h 447424"/>
                <a:gd name="connsiteX97" fmla="*/ 233044 w 261682"/>
                <a:gd name="connsiteY97" fmla="*/ 204516 h 447424"/>
                <a:gd name="connsiteX98" fmla="*/ 231114 w 261682"/>
                <a:gd name="connsiteY98" fmla="*/ 214123 h 447424"/>
                <a:gd name="connsiteX99" fmla="*/ 234773 w 261682"/>
                <a:gd name="connsiteY99" fmla="*/ 222285 h 447424"/>
                <a:gd name="connsiteX100" fmla="*/ 239422 w 261682"/>
                <a:gd name="connsiteY100" fmla="*/ 223127 h 447424"/>
                <a:gd name="connsiteX101" fmla="*/ 242798 w 261682"/>
                <a:gd name="connsiteY101" fmla="*/ 219320 h 447424"/>
                <a:gd name="connsiteX102" fmla="*/ 242459 w 261682"/>
                <a:gd name="connsiteY102" fmla="*/ 230858 h 447424"/>
                <a:gd name="connsiteX103" fmla="*/ 238799 w 261682"/>
                <a:gd name="connsiteY103" fmla="*/ 239541 h 447424"/>
                <a:gd name="connsiteX104" fmla="*/ 228991 w 261682"/>
                <a:gd name="connsiteY104" fmla="*/ 258628 h 447424"/>
                <a:gd name="connsiteX105" fmla="*/ 188000 w 261682"/>
                <a:gd name="connsiteY105" fmla="*/ 271602 h 447424"/>
                <a:gd name="connsiteX106" fmla="*/ 206748 w 261682"/>
                <a:gd name="connsiteY106" fmla="*/ 272078 h 447424"/>
                <a:gd name="connsiteX107" fmla="*/ 214854 w 261682"/>
                <a:gd name="connsiteY107" fmla="*/ 273084 h 447424"/>
                <a:gd name="connsiteX108" fmla="*/ 235002 w 261682"/>
                <a:gd name="connsiteY108" fmla="*/ 273084 h 447424"/>
                <a:gd name="connsiteX109" fmla="*/ 256285 w 261682"/>
                <a:gd name="connsiteY109" fmla="*/ 273304 h 447424"/>
                <a:gd name="connsiteX110" fmla="*/ 256312 w 261682"/>
                <a:gd name="connsiteY110" fmla="*/ 273395 h 44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61682" h="447424">
                  <a:moveTo>
                    <a:pt x="256312" y="273395"/>
                  </a:moveTo>
                  <a:cubicBezTo>
                    <a:pt x="247107" y="330023"/>
                    <a:pt x="231480" y="387612"/>
                    <a:pt x="208193" y="447378"/>
                  </a:cubicBezTo>
                  <a:lnTo>
                    <a:pt x="208166" y="447378"/>
                  </a:lnTo>
                  <a:lnTo>
                    <a:pt x="686" y="447378"/>
                  </a:lnTo>
                  <a:lnTo>
                    <a:pt x="686" y="686"/>
                  </a:lnTo>
                  <a:lnTo>
                    <a:pt x="256037" y="686"/>
                  </a:lnTo>
                  <a:cubicBezTo>
                    <a:pt x="258160" y="15390"/>
                    <a:pt x="259578" y="26168"/>
                    <a:pt x="261088" y="40744"/>
                  </a:cubicBezTo>
                  <a:cubicBezTo>
                    <a:pt x="261088" y="40744"/>
                    <a:pt x="256715" y="42098"/>
                    <a:pt x="257126" y="45676"/>
                  </a:cubicBezTo>
                  <a:cubicBezTo>
                    <a:pt x="257584" y="49601"/>
                    <a:pt x="259313" y="50534"/>
                    <a:pt x="259313" y="50534"/>
                  </a:cubicBezTo>
                  <a:lnTo>
                    <a:pt x="257410" y="51440"/>
                  </a:lnTo>
                  <a:cubicBezTo>
                    <a:pt x="257410" y="51440"/>
                    <a:pt x="255305" y="48375"/>
                    <a:pt x="255296" y="48494"/>
                  </a:cubicBezTo>
                  <a:cubicBezTo>
                    <a:pt x="255296" y="45474"/>
                    <a:pt x="256568" y="40964"/>
                    <a:pt x="249660" y="42656"/>
                  </a:cubicBezTo>
                  <a:cubicBezTo>
                    <a:pt x="247272" y="47927"/>
                    <a:pt x="253466" y="49061"/>
                    <a:pt x="251847" y="52648"/>
                  </a:cubicBezTo>
                  <a:cubicBezTo>
                    <a:pt x="244518" y="53069"/>
                    <a:pt x="249660" y="47158"/>
                    <a:pt x="243841" y="50461"/>
                  </a:cubicBezTo>
                  <a:cubicBezTo>
                    <a:pt x="244225" y="48768"/>
                    <a:pt x="242999" y="44257"/>
                    <a:pt x="241160" y="44550"/>
                  </a:cubicBezTo>
                  <a:cubicBezTo>
                    <a:pt x="240364" y="47103"/>
                    <a:pt x="238424" y="51385"/>
                    <a:pt x="241297" y="53965"/>
                  </a:cubicBezTo>
                  <a:cubicBezTo>
                    <a:pt x="240391" y="54578"/>
                    <a:pt x="237683" y="54167"/>
                    <a:pt x="237052" y="53224"/>
                  </a:cubicBezTo>
                  <a:cubicBezTo>
                    <a:pt x="236201" y="51952"/>
                    <a:pt x="239010" y="49757"/>
                    <a:pt x="236750" y="45813"/>
                  </a:cubicBezTo>
                  <a:cubicBezTo>
                    <a:pt x="229997" y="48723"/>
                    <a:pt x="236265" y="55237"/>
                    <a:pt x="230684" y="57708"/>
                  </a:cubicBezTo>
                  <a:cubicBezTo>
                    <a:pt x="224562" y="56930"/>
                    <a:pt x="234234" y="51715"/>
                    <a:pt x="229339" y="47222"/>
                  </a:cubicBezTo>
                  <a:cubicBezTo>
                    <a:pt x="223858" y="48494"/>
                    <a:pt x="221726" y="54212"/>
                    <a:pt x="223968" y="57589"/>
                  </a:cubicBezTo>
                  <a:cubicBezTo>
                    <a:pt x="223849" y="60581"/>
                    <a:pt x="221515" y="62090"/>
                    <a:pt x="221122" y="64680"/>
                  </a:cubicBezTo>
                  <a:cubicBezTo>
                    <a:pt x="218368" y="64250"/>
                    <a:pt x="217197" y="63243"/>
                    <a:pt x="216877" y="62218"/>
                  </a:cubicBezTo>
                  <a:cubicBezTo>
                    <a:pt x="216529" y="60306"/>
                    <a:pt x="221881" y="59318"/>
                    <a:pt x="218295" y="55100"/>
                  </a:cubicBezTo>
                  <a:cubicBezTo>
                    <a:pt x="212457" y="56015"/>
                    <a:pt x="216328" y="65448"/>
                    <a:pt x="211679" y="60389"/>
                  </a:cubicBezTo>
                  <a:cubicBezTo>
                    <a:pt x="211185" y="58202"/>
                    <a:pt x="209694" y="56235"/>
                    <a:pt x="208559" y="55997"/>
                  </a:cubicBezTo>
                  <a:cubicBezTo>
                    <a:pt x="206336" y="57607"/>
                    <a:pt x="205293" y="60105"/>
                    <a:pt x="206729" y="62292"/>
                  </a:cubicBezTo>
                  <a:lnTo>
                    <a:pt x="209072" y="65384"/>
                  </a:lnTo>
                  <a:cubicBezTo>
                    <a:pt x="208770" y="65302"/>
                    <a:pt x="210078" y="67095"/>
                    <a:pt x="209776" y="67013"/>
                  </a:cubicBezTo>
                  <a:cubicBezTo>
                    <a:pt x="205906" y="63911"/>
                    <a:pt x="200736" y="61770"/>
                    <a:pt x="197461" y="65247"/>
                  </a:cubicBezTo>
                  <a:cubicBezTo>
                    <a:pt x="197882" y="68495"/>
                    <a:pt x="200700" y="68697"/>
                    <a:pt x="205128" y="69685"/>
                  </a:cubicBezTo>
                  <a:cubicBezTo>
                    <a:pt x="199529" y="70206"/>
                    <a:pt x="198476" y="72173"/>
                    <a:pt x="196646" y="73281"/>
                  </a:cubicBezTo>
                  <a:cubicBezTo>
                    <a:pt x="195997" y="69584"/>
                    <a:pt x="191669" y="69017"/>
                    <a:pt x="187606" y="68422"/>
                  </a:cubicBezTo>
                  <a:cubicBezTo>
                    <a:pt x="185356" y="68980"/>
                    <a:pt x="183873" y="67397"/>
                    <a:pt x="182821" y="68193"/>
                  </a:cubicBezTo>
                  <a:cubicBezTo>
                    <a:pt x="184523" y="72393"/>
                    <a:pt x="188622" y="75586"/>
                    <a:pt x="193590" y="76574"/>
                  </a:cubicBezTo>
                  <a:cubicBezTo>
                    <a:pt x="195832" y="76318"/>
                    <a:pt x="196125" y="76373"/>
                    <a:pt x="197671" y="75522"/>
                  </a:cubicBezTo>
                  <a:cubicBezTo>
                    <a:pt x="200672" y="76922"/>
                    <a:pt x="200316" y="77371"/>
                    <a:pt x="201102" y="79466"/>
                  </a:cubicBezTo>
                  <a:cubicBezTo>
                    <a:pt x="196747" y="81415"/>
                    <a:pt x="193234" y="78889"/>
                    <a:pt x="188887" y="80024"/>
                  </a:cubicBezTo>
                  <a:cubicBezTo>
                    <a:pt x="188897" y="80180"/>
                    <a:pt x="187744" y="80180"/>
                    <a:pt x="187689" y="79887"/>
                  </a:cubicBezTo>
                  <a:cubicBezTo>
                    <a:pt x="187753" y="79832"/>
                    <a:pt x="187186" y="78844"/>
                    <a:pt x="187241" y="78789"/>
                  </a:cubicBezTo>
                  <a:cubicBezTo>
                    <a:pt x="185365" y="75175"/>
                    <a:pt x="180305" y="76584"/>
                    <a:pt x="177633" y="77361"/>
                  </a:cubicBezTo>
                  <a:cubicBezTo>
                    <a:pt x="177240" y="80253"/>
                    <a:pt x="180159" y="82568"/>
                    <a:pt x="182556" y="83556"/>
                  </a:cubicBezTo>
                  <a:cubicBezTo>
                    <a:pt x="185795" y="84709"/>
                    <a:pt x="186856" y="83766"/>
                    <a:pt x="186856" y="83757"/>
                  </a:cubicBezTo>
                  <a:lnTo>
                    <a:pt x="188192" y="82558"/>
                  </a:lnTo>
                  <a:cubicBezTo>
                    <a:pt x="189601" y="87691"/>
                    <a:pt x="191431" y="87948"/>
                    <a:pt x="194185" y="90043"/>
                  </a:cubicBezTo>
                  <a:cubicBezTo>
                    <a:pt x="191175" y="91141"/>
                    <a:pt x="190059" y="92056"/>
                    <a:pt x="186271" y="91754"/>
                  </a:cubicBezTo>
                  <a:cubicBezTo>
                    <a:pt x="181998" y="85166"/>
                    <a:pt x="169197" y="82284"/>
                    <a:pt x="169682" y="85367"/>
                  </a:cubicBezTo>
                  <a:cubicBezTo>
                    <a:pt x="171512" y="92193"/>
                    <a:pt x="180973" y="93840"/>
                    <a:pt x="180973" y="93840"/>
                  </a:cubicBezTo>
                  <a:cubicBezTo>
                    <a:pt x="180973" y="93840"/>
                    <a:pt x="176023" y="95670"/>
                    <a:pt x="176865" y="97253"/>
                  </a:cubicBezTo>
                  <a:cubicBezTo>
                    <a:pt x="177697" y="98863"/>
                    <a:pt x="184184" y="99842"/>
                    <a:pt x="183270" y="102340"/>
                  </a:cubicBezTo>
                  <a:cubicBezTo>
                    <a:pt x="176508" y="99339"/>
                    <a:pt x="175209" y="100565"/>
                    <a:pt x="179802" y="106467"/>
                  </a:cubicBezTo>
                  <a:cubicBezTo>
                    <a:pt x="174120" y="106741"/>
                    <a:pt x="175392" y="100629"/>
                    <a:pt x="171796" y="99220"/>
                  </a:cubicBezTo>
                  <a:cubicBezTo>
                    <a:pt x="169197" y="101114"/>
                    <a:pt x="170744" y="105131"/>
                    <a:pt x="170744" y="105131"/>
                  </a:cubicBezTo>
                  <a:cubicBezTo>
                    <a:pt x="169435" y="104106"/>
                    <a:pt x="166031" y="98369"/>
                    <a:pt x="163213" y="99083"/>
                  </a:cubicBezTo>
                  <a:cubicBezTo>
                    <a:pt x="162298" y="99787"/>
                    <a:pt x="162298" y="102880"/>
                    <a:pt x="164540" y="104921"/>
                  </a:cubicBezTo>
                  <a:cubicBezTo>
                    <a:pt x="161804" y="105515"/>
                    <a:pt x="157403" y="105149"/>
                    <a:pt x="156735" y="108095"/>
                  </a:cubicBezTo>
                  <a:cubicBezTo>
                    <a:pt x="161182" y="111481"/>
                    <a:pt x="165885" y="111472"/>
                    <a:pt x="172857" y="110593"/>
                  </a:cubicBezTo>
                  <a:cubicBezTo>
                    <a:pt x="172857" y="110593"/>
                    <a:pt x="174129" y="110566"/>
                    <a:pt x="175456" y="110127"/>
                  </a:cubicBezTo>
                  <a:cubicBezTo>
                    <a:pt x="176782" y="109688"/>
                    <a:pt x="178759" y="111527"/>
                    <a:pt x="178759" y="111527"/>
                  </a:cubicBezTo>
                  <a:cubicBezTo>
                    <a:pt x="175328" y="112304"/>
                    <a:pt x="176782" y="113439"/>
                    <a:pt x="170039" y="114766"/>
                  </a:cubicBezTo>
                  <a:cubicBezTo>
                    <a:pt x="165610" y="116888"/>
                    <a:pt x="162134" y="119633"/>
                    <a:pt x="162134" y="124071"/>
                  </a:cubicBezTo>
                  <a:cubicBezTo>
                    <a:pt x="164879" y="125425"/>
                    <a:pt x="168218" y="126724"/>
                    <a:pt x="170039" y="124108"/>
                  </a:cubicBezTo>
                  <a:cubicBezTo>
                    <a:pt x="172985" y="119835"/>
                    <a:pt x="172198" y="123266"/>
                    <a:pt x="174257" y="123074"/>
                  </a:cubicBezTo>
                  <a:lnTo>
                    <a:pt x="176544" y="123797"/>
                  </a:lnTo>
                  <a:cubicBezTo>
                    <a:pt x="174687" y="128353"/>
                    <a:pt x="164320" y="128280"/>
                    <a:pt x="166370" y="131574"/>
                  </a:cubicBezTo>
                  <a:cubicBezTo>
                    <a:pt x="168346" y="134749"/>
                    <a:pt x="171512" y="138052"/>
                    <a:pt x="171512" y="138052"/>
                  </a:cubicBezTo>
                  <a:cubicBezTo>
                    <a:pt x="171512" y="138052"/>
                    <a:pt x="164220" y="134374"/>
                    <a:pt x="162152" y="137000"/>
                  </a:cubicBezTo>
                  <a:cubicBezTo>
                    <a:pt x="160230" y="139452"/>
                    <a:pt x="164540" y="143404"/>
                    <a:pt x="172198" y="145125"/>
                  </a:cubicBezTo>
                  <a:cubicBezTo>
                    <a:pt x="169591" y="146717"/>
                    <a:pt x="160395" y="145097"/>
                    <a:pt x="165958" y="150871"/>
                  </a:cubicBezTo>
                  <a:cubicBezTo>
                    <a:pt x="159343" y="153661"/>
                    <a:pt x="161502" y="155638"/>
                    <a:pt x="166855" y="154229"/>
                  </a:cubicBezTo>
                  <a:lnTo>
                    <a:pt x="169389" y="154503"/>
                  </a:lnTo>
                  <a:cubicBezTo>
                    <a:pt x="167816" y="155601"/>
                    <a:pt x="163085" y="157779"/>
                    <a:pt x="163479" y="159481"/>
                  </a:cubicBezTo>
                  <a:cubicBezTo>
                    <a:pt x="163753" y="161731"/>
                    <a:pt x="169097" y="158913"/>
                    <a:pt x="169947" y="160597"/>
                  </a:cubicBezTo>
                  <a:cubicBezTo>
                    <a:pt x="170323" y="163031"/>
                    <a:pt x="167367" y="164083"/>
                    <a:pt x="167111" y="164788"/>
                  </a:cubicBezTo>
                  <a:cubicBezTo>
                    <a:pt x="170899" y="167185"/>
                    <a:pt x="173122" y="161393"/>
                    <a:pt x="176526" y="164788"/>
                  </a:cubicBezTo>
                  <a:cubicBezTo>
                    <a:pt x="175218" y="167276"/>
                    <a:pt x="169728" y="166782"/>
                    <a:pt x="170899" y="170479"/>
                  </a:cubicBezTo>
                  <a:cubicBezTo>
                    <a:pt x="172994" y="172071"/>
                    <a:pt x="176398" y="171375"/>
                    <a:pt x="178493" y="172876"/>
                  </a:cubicBezTo>
                  <a:cubicBezTo>
                    <a:pt x="178493" y="172876"/>
                    <a:pt x="175703" y="178238"/>
                    <a:pt x="177148" y="178942"/>
                  </a:cubicBezTo>
                  <a:cubicBezTo>
                    <a:pt x="180168" y="180415"/>
                    <a:pt x="183004" y="175657"/>
                    <a:pt x="184047" y="175356"/>
                  </a:cubicBezTo>
                  <a:cubicBezTo>
                    <a:pt x="183270" y="181550"/>
                    <a:pt x="188494" y="179482"/>
                    <a:pt x="186929" y="183664"/>
                  </a:cubicBezTo>
                  <a:cubicBezTo>
                    <a:pt x="186865" y="185905"/>
                    <a:pt x="186719" y="189007"/>
                    <a:pt x="189043" y="190206"/>
                  </a:cubicBezTo>
                  <a:cubicBezTo>
                    <a:pt x="193828" y="188732"/>
                    <a:pt x="194286" y="184935"/>
                    <a:pt x="194176" y="179290"/>
                  </a:cubicBezTo>
                  <a:cubicBezTo>
                    <a:pt x="194139" y="177323"/>
                    <a:pt x="199693" y="180589"/>
                    <a:pt x="199693" y="180589"/>
                  </a:cubicBezTo>
                  <a:cubicBezTo>
                    <a:pt x="203070" y="183307"/>
                    <a:pt x="193966" y="185375"/>
                    <a:pt x="196674" y="191148"/>
                  </a:cubicBezTo>
                  <a:cubicBezTo>
                    <a:pt x="204378" y="192228"/>
                    <a:pt x="204378" y="185658"/>
                    <a:pt x="210673" y="184441"/>
                  </a:cubicBezTo>
                  <a:cubicBezTo>
                    <a:pt x="213418" y="186354"/>
                    <a:pt x="209502" y="189446"/>
                    <a:pt x="208587" y="191651"/>
                  </a:cubicBezTo>
                  <a:cubicBezTo>
                    <a:pt x="204662" y="193847"/>
                    <a:pt x="199885" y="191194"/>
                    <a:pt x="196152" y="198797"/>
                  </a:cubicBezTo>
                  <a:cubicBezTo>
                    <a:pt x="201496" y="200984"/>
                    <a:pt x="204049" y="199182"/>
                    <a:pt x="205860" y="198239"/>
                  </a:cubicBezTo>
                  <a:cubicBezTo>
                    <a:pt x="207562" y="197004"/>
                    <a:pt x="207361" y="196409"/>
                    <a:pt x="208669" y="195915"/>
                  </a:cubicBezTo>
                  <a:cubicBezTo>
                    <a:pt x="208797" y="198010"/>
                    <a:pt x="208276" y="201789"/>
                    <a:pt x="210289" y="202658"/>
                  </a:cubicBezTo>
                  <a:cubicBezTo>
                    <a:pt x="212045" y="202521"/>
                    <a:pt x="212201" y="201890"/>
                    <a:pt x="213674" y="200902"/>
                  </a:cubicBezTo>
                  <a:cubicBezTo>
                    <a:pt x="215220" y="202512"/>
                    <a:pt x="211204" y="206456"/>
                    <a:pt x="213601" y="208148"/>
                  </a:cubicBezTo>
                  <a:cubicBezTo>
                    <a:pt x="215861" y="207727"/>
                    <a:pt x="216547" y="205751"/>
                    <a:pt x="216547" y="205751"/>
                  </a:cubicBezTo>
                  <a:cubicBezTo>
                    <a:pt x="217920" y="207544"/>
                    <a:pt x="219448" y="207572"/>
                    <a:pt x="220848" y="207087"/>
                  </a:cubicBezTo>
                  <a:cubicBezTo>
                    <a:pt x="221616" y="205175"/>
                    <a:pt x="221790" y="200792"/>
                    <a:pt x="219301" y="199218"/>
                  </a:cubicBezTo>
                  <a:cubicBezTo>
                    <a:pt x="220482" y="197827"/>
                    <a:pt x="223373" y="200472"/>
                    <a:pt x="224636" y="199493"/>
                  </a:cubicBezTo>
                  <a:cubicBezTo>
                    <a:pt x="226996" y="202384"/>
                    <a:pt x="221689" y="207929"/>
                    <a:pt x="225624" y="210253"/>
                  </a:cubicBezTo>
                  <a:cubicBezTo>
                    <a:pt x="229421" y="209905"/>
                    <a:pt x="229247" y="206108"/>
                    <a:pt x="233044" y="204516"/>
                  </a:cubicBezTo>
                  <a:cubicBezTo>
                    <a:pt x="232385" y="208405"/>
                    <a:pt x="236869" y="211223"/>
                    <a:pt x="231114" y="214123"/>
                  </a:cubicBezTo>
                  <a:cubicBezTo>
                    <a:pt x="231114" y="217920"/>
                    <a:pt x="238177" y="216795"/>
                    <a:pt x="234773" y="222285"/>
                  </a:cubicBezTo>
                  <a:cubicBezTo>
                    <a:pt x="236082" y="224481"/>
                    <a:pt x="237848" y="223529"/>
                    <a:pt x="239422" y="223127"/>
                  </a:cubicBezTo>
                  <a:lnTo>
                    <a:pt x="242798" y="219320"/>
                  </a:lnTo>
                  <a:cubicBezTo>
                    <a:pt x="241883" y="222422"/>
                    <a:pt x="241544" y="227271"/>
                    <a:pt x="242459" y="230858"/>
                  </a:cubicBezTo>
                  <a:cubicBezTo>
                    <a:pt x="241288" y="233759"/>
                    <a:pt x="244070" y="237052"/>
                    <a:pt x="238799" y="239541"/>
                  </a:cubicBezTo>
                  <a:cubicBezTo>
                    <a:pt x="237363" y="246733"/>
                    <a:pt x="237363" y="254034"/>
                    <a:pt x="228991" y="258628"/>
                  </a:cubicBezTo>
                  <a:cubicBezTo>
                    <a:pt x="224270" y="267512"/>
                    <a:pt x="194542" y="262818"/>
                    <a:pt x="188000" y="271602"/>
                  </a:cubicBezTo>
                  <a:cubicBezTo>
                    <a:pt x="189574" y="273203"/>
                    <a:pt x="204790" y="272682"/>
                    <a:pt x="206748" y="272078"/>
                  </a:cubicBezTo>
                  <a:cubicBezTo>
                    <a:pt x="209621" y="270678"/>
                    <a:pt x="211844" y="273185"/>
                    <a:pt x="214854" y="273084"/>
                  </a:cubicBezTo>
                  <a:cubicBezTo>
                    <a:pt x="221525" y="273084"/>
                    <a:pt x="229512" y="270888"/>
                    <a:pt x="235002" y="273084"/>
                  </a:cubicBezTo>
                  <a:cubicBezTo>
                    <a:pt x="242752" y="273002"/>
                    <a:pt x="249303" y="273276"/>
                    <a:pt x="256285" y="273304"/>
                  </a:cubicBezTo>
                  <a:lnTo>
                    <a:pt x="256312" y="273395"/>
                  </a:lnTo>
                  <a:close/>
                </a:path>
              </a:pathLst>
            </a:custGeom>
            <a:solidFill>
              <a:srgbClr val="2F469C"/>
            </a:solidFill>
            <a:ln w="9525" cap="flat">
              <a:noFill/>
              <a:prstDash val="solid"/>
              <a:miter/>
            </a:ln>
          </p:spPr>
          <p:txBody>
            <a:bodyPr rtlCol="0" anchor="ctr"/>
            <a:lstStyle/>
            <a:p>
              <a:endParaRPr lang="en-US"/>
            </a:p>
          </p:txBody>
        </p:sp>
        <p:sp>
          <p:nvSpPr>
            <p:cNvPr id="66" name="Freeform: Shape 19">
              <a:extLst>
                <a:ext uri="{FF2B5EF4-FFF2-40B4-BE49-F238E27FC236}">
                  <a16:creationId xmlns:a16="http://schemas.microsoft.com/office/drawing/2014/main" id="{92728446-A595-0648-B48F-C231E6355376}"/>
                </a:ext>
              </a:extLst>
            </p:cNvPr>
            <p:cNvSpPr/>
            <p:nvPr/>
          </p:nvSpPr>
          <p:spPr>
            <a:xfrm>
              <a:off x="11577290" y="6472094"/>
              <a:ext cx="84178" cy="81433"/>
            </a:xfrm>
            <a:custGeom>
              <a:avLst/>
              <a:gdLst>
                <a:gd name="connsiteX0" fmla="*/ 42244 w 84177"/>
                <a:gd name="connsiteY0" fmla="*/ 64826 h 81433"/>
                <a:gd name="connsiteX1" fmla="*/ 21712 w 84177"/>
                <a:gd name="connsiteY1" fmla="*/ 40469 h 81433"/>
                <a:gd name="connsiteX2" fmla="*/ 42244 w 84177"/>
                <a:gd name="connsiteY2" fmla="*/ 16982 h 81433"/>
                <a:gd name="connsiteX3" fmla="*/ 62474 w 84177"/>
                <a:gd name="connsiteY3" fmla="*/ 40469 h 81433"/>
                <a:gd name="connsiteX4" fmla="*/ 42244 w 84177"/>
                <a:gd name="connsiteY4" fmla="*/ 64826 h 81433"/>
                <a:gd name="connsiteX5" fmla="*/ 42244 w 84177"/>
                <a:gd name="connsiteY5" fmla="*/ 686 h 81433"/>
                <a:gd name="connsiteX6" fmla="*/ 686 w 84177"/>
                <a:gd name="connsiteY6" fmla="*/ 40469 h 81433"/>
                <a:gd name="connsiteX7" fmla="*/ 42244 w 84177"/>
                <a:gd name="connsiteY7" fmla="*/ 81131 h 81433"/>
                <a:gd name="connsiteX8" fmla="*/ 83491 w 84177"/>
                <a:gd name="connsiteY8" fmla="*/ 40469 h 81433"/>
                <a:gd name="connsiteX9" fmla="*/ 42244 w 84177"/>
                <a:gd name="connsiteY9" fmla="*/ 68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77" h="81433">
                  <a:moveTo>
                    <a:pt x="42244" y="64826"/>
                  </a:moveTo>
                  <a:cubicBezTo>
                    <a:pt x="29179" y="64826"/>
                    <a:pt x="21712" y="54432"/>
                    <a:pt x="21712" y="40469"/>
                  </a:cubicBezTo>
                  <a:cubicBezTo>
                    <a:pt x="21712" y="26351"/>
                    <a:pt x="28401" y="16982"/>
                    <a:pt x="42244" y="16982"/>
                  </a:cubicBezTo>
                  <a:cubicBezTo>
                    <a:pt x="55777" y="16982"/>
                    <a:pt x="62474" y="25601"/>
                    <a:pt x="62474" y="40469"/>
                  </a:cubicBezTo>
                  <a:cubicBezTo>
                    <a:pt x="62474" y="54276"/>
                    <a:pt x="55942" y="64826"/>
                    <a:pt x="42244" y="64826"/>
                  </a:cubicBezTo>
                  <a:moveTo>
                    <a:pt x="42244" y="686"/>
                  </a:moveTo>
                  <a:cubicBezTo>
                    <a:pt x="17503" y="686"/>
                    <a:pt x="686" y="16396"/>
                    <a:pt x="686" y="40469"/>
                  </a:cubicBezTo>
                  <a:cubicBezTo>
                    <a:pt x="686" y="64085"/>
                    <a:pt x="17815" y="81131"/>
                    <a:pt x="42244" y="81131"/>
                  </a:cubicBezTo>
                  <a:cubicBezTo>
                    <a:pt x="66985" y="81131"/>
                    <a:pt x="83491" y="62896"/>
                    <a:pt x="83491" y="40469"/>
                  </a:cubicBezTo>
                  <a:cubicBezTo>
                    <a:pt x="83491" y="16845"/>
                    <a:pt x="66839" y="686"/>
                    <a:pt x="42244" y="686"/>
                  </a:cubicBezTo>
                </a:path>
              </a:pathLst>
            </a:custGeom>
            <a:solidFill>
              <a:srgbClr val="FFFFFF"/>
            </a:solidFill>
            <a:ln w="9525" cap="flat">
              <a:noFill/>
              <a:prstDash val="solid"/>
              <a:miter/>
            </a:ln>
          </p:spPr>
          <p:txBody>
            <a:bodyPr rtlCol="0" anchor="ctr"/>
            <a:lstStyle/>
            <a:p>
              <a:endParaRPr lang="en-US"/>
            </a:p>
          </p:txBody>
        </p:sp>
        <p:sp>
          <p:nvSpPr>
            <p:cNvPr id="67" name="Freeform: Shape 20">
              <a:extLst>
                <a:ext uri="{FF2B5EF4-FFF2-40B4-BE49-F238E27FC236}">
                  <a16:creationId xmlns:a16="http://schemas.microsoft.com/office/drawing/2014/main" id="{685127AB-068A-3B4C-9DBA-A3C89B473386}"/>
                </a:ext>
              </a:extLst>
            </p:cNvPr>
            <p:cNvSpPr/>
            <p:nvPr/>
          </p:nvSpPr>
          <p:spPr>
            <a:xfrm>
              <a:off x="11671011" y="6472094"/>
              <a:ext cx="57643" cy="81433"/>
            </a:xfrm>
            <a:custGeom>
              <a:avLst/>
              <a:gdLst>
                <a:gd name="connsiteX0" fmla="*/ 49491 w 57643"/>
                <a:gd name="connsiteY0" fmla="*/ 17275 h 81433"/>
                <a:gd name="connsiteX1" fmla="*/ 35629 w 57643"/>
                <a:gd name="connsiteY1" fmla="*/ 15491 h 81433"/>
                <a:gd name="connsiteX2" fmla="*/ 21703 w 57643"/>
                <a:gd name="connsiteY2" fmla="*/ 21438 h 81433"/>
                <a:gd name="connsiteX3" fmla="*/ 38118 w 57643"/>
                <a:gd name="connsiteY3" fmla="*/ 34376 h 81433"/>
                <a:gd name="connsiteX4" fmla="*/ 57735 w 57643"/>
                <a:gd name="connsiteY4" fmla="*/ 58165 h 81433"/>
                <a:gd name="connsiteX5" fmla="*/ 24796 w 57643"/>
                <a:gd name="connsiteY5" fmla="*/ 81140 h 81433"/>
                <a:gd name="connsiteX6" fmla="*/ 2077 w 57643"/>
                <a:gd name="connsiteY6" fmla="*/ 77727 h 81433"/>
                <a:gd name="connsiteX7" fmla="*/ 2077 w 57643"/>
                <a:gd name="connsiteY7" fmla="*/ 61432 h 81433"/>
                <a:gd name="connsiteX8" fmla="*/ 25574 w 57643"/>
                <a:gd name="connsiteY8" fmla="*/ 66336 h 81433"/>
                <a:gd name="connsiteX9" fmla="*/ 36718 w 57643"/>
                <a:gd name="connsiteY9" fmla="*/ 58751 h 81433"/>
                <a:gd name="connsiteX10" fmla="*/ 20459 w 57643"/>
                <a:gd name="connsiteY10" fmla="*/ 45968 h 81433"/>
                <a:gd name="connsiteX11" fmla="*/ 686 w 57643"/>
                <a:gd name="connsiteY11" fmla="*/ 21429 h 81433"/>
                <a:gd name="connsiteX12" fmla="*/ 32070 w 57643"/>
                <a:gd name="connsiteY12" fmla="*/ 686 h 81433"/>
                <a:gd name="connsiteX13" fmla="*/ 49491 w 57643"/>
                <a:gd name="connsiteY13" fmla="*/ 1967 h 81433"/>
                <a:gd name="connsiteX14" fmla="*/ 49491 w 57643"/>
                <a:gd name="connsiteY14" fmla="*/ 17275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9491" y="17275"/>
                  </a:moveTo>
                  <a:cubicBezTo>
                    <a:pt x="44815" y="16534"/>
                    <a:pt x="40305" y="15491"/>
                    <a:pt x="35629" y="15491"/>
                  </a:cubicBezTo>
                  <a:cubicBezTo>
                    <a:pt x="27431" y="15491"/>
                    <a:pt x="21703" y="17421"/>
                    <a:pt x="21703" y="21438"/>
                  </a:cubicBezTo>
                  <a:cubicBezTo>
                    <a:pt x="21703" y="26049"/>
                    <a:pt x="29444" y="29764"/>
                    <a:pt x="38118" y="34376"/>
                  </a:cubicBezTo>
                  <a:cubicBezTo>
                    <a:pt x="46371" y="38841"/>
                    <a:pt x="57735" y="44779"/>
                    <a:pt x="57735" y="58165"/>
                  </a:cubicBezTo>
                  <a:cubicBezTo>
                    <a:pt x="57735" y="72860"/>
                    <a:pt x="44660" y="81140"/>
                    <a:pt x="24796" y="81140"/>
                  </a:cubicBezTo>
                  <a:cubicBezTo>
                    <a:pt x="15774" y="81140"/>
                    <a:pt x="9552" y="79365"/>
                    <a:pt x="2077" y="77727"/>
                  </a:cubicBezTo>
                  <a:lnTo>
                    <a:pt x="2077" y="61432"/>
                  </a:lnTo>
                  <a:cubicBezTo>
                    <a:pt x="7841" y="63216"/>
                    <a:pt x="17183" y="66336"/>
                    <a:pt x="25574" y="66336"/>
                  </a:cubicBezTo>
                  <a:cubicBezTo>
                    <a:pt x="31137" y="66336"/>
                    <a:pt x="36718" y="63801"/>
                    <a:pt x="36718" y="58751"/>
                  </a:cubicBezTo>
                  <a:cubicBezTo>
                    <a:pt x="36718" y="54130"/>
                    <a:pt x="30057" y="51312"/>
                    <a:pt x="20459" y="45968"/>
                  </a:cubicBezTo>
                  <a:cubicBezTo>
                    <a:pt x="11739" y="41650"/>
                    <a:pt x="686" y="32729"/>
                    <a:pt x="686" y="21429"/>
                  </a:cubicBezTo>
                  <a:cubicBezTo>
                    <a:pt x="686" y="8079"/>
                    <a:pt x="14072" y="686"/>
                    <a:pt x="32070" y="686"/>
                  </a:cubicBezTo>
                  <a:cubicBezTo>
                    <a:pt x="37962" y="686"/>
                    <a:pt x="43727" y="1281"/>
                    <a:pt x="49491" y="1967"/>
                  </a:cubicBezTo>
                  <a:lnTo>
                    <a:pt x="49491" y="17275"/>
                  </a:lnTo>
                  <a:close/>
                </a:path>
              </a:pathLst>
            </a:custGeom>
            <a:solidFill>
              <a:srgbClr val="FFFFFF"/>
            </a:solidFill>
            <a:ln w="9525" cap="flat">
              <a:noFill/>
              <a:prstDash val="solid"/>
              <a:miter/>
            </a:ln>
          </p:spPr>
          <p:txBody>
            <a:bodyPr rtlCol="0" anchor="ctr"/>
            <a:lstStyle/>
            <a:p>
              <a:endParaRPr lang="en-US"/>
            </a:p>
          </p:txBody>
        </p:sp>
        <p:sp>
          <p:nvSpPr>
            <p:cNvPr id="68" name="Freeform: Shape 21">
              <a:extLst>
                <a:ext uri="{FF2B5EF4-FFF2-40B4-BE49-F238E27FC236}">
                  <a16:creationId xmlns:a16="http://schemas.microsoft.com/office/drawing/2014/main" id="{7268D036-AAD4-BE46-BFE8-586A372188F6}"/>
                </a:ext>
              </a:extLst>
            </p:cNvPr>
            <p:cNvSpPr/>
            <p:nvPr/>
          </p:nvSpPr>
          <p:spPr>
            <a:xfrm>
              <a:off x="11370524" y="6444196"/>
              <a:ext cx="30194" cy="107052"/>
            </a:xfrm>
            <a:custGeom>
              <a:avLst/>
              <a:gdLst>
                <a:gd name="connsiteX0" fmla="*/ 3029 w 30194"/>
                <a:gd name="connsiteY0" fmla="*/ 106458 h 107052"/>
                <a:gd name="connsiteX1" fmla="*/ 3806 w 30194"/>
                <a:gd name="connsiteY1" fmla="*/ 79127 h 107052"/>
                <a:gd name="connsiteX2" fmla="*/ 3806 w 30194"/>
                <a:gd name="connsiteY2" fmla="*/ 37825 h 107052"/>
                <a:gd name="connsiteX3" fmla="*/ 686 w 30194"/>
                <a:gd name="connsiteY3" fmla="*/ 686 h 107052"/>
                <a:gd name="connsiteX4" fmla="*/ 27971 w 30194"/>
                <a:gd name="connsiteY4" fmla="*/ 686 h 107052"/>
                <a:gd name="connsiteX5" fmla="*/ 27193 w 30194"/>
                <a:gd name="connsiteY5" fmla="*/ 30688 h 107052"/>
                <a:gd name="connsiteX6" fmla="*/ 27193 w 30194"/>
                <a:gd name="connsiteY6" fmla="*/ 69319 h 107052"/>
                <a:gd name="connsiteX7" fmla="*/ 30304 w 30194"/>
                <a:gd name="connsiteY7" fmla="*/ 106458 h 107052"/>
                <a:gd name="connsiteX8" fmla="*/ 3029 w 30194"/>
                <a:gd name="connsiteY8" fmla="*/ 106458 h 10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94" h="107052">
                  <a:moveTo>
                    <a:pt x="3029" y="106458"/>
                  </a:moveTo>
                  <a:cubicBezTo>
                    <a:pt x="3486" y="97848"/>
                    <a:pt x="3806" y="91159"/>
                    <a:pt x="3806" y="79127"/>
                  </a:cubicBezTo>
                  <a:lnTo>
                    <a:pt x="3806" y="37825"/>
                  </a:lnTo>
                  <a:cubicBezTo>
                    <a:pt x="3806" y="22975"/>
                    <a:pt x="2873" y="11684"/>
                    <a:pt x="686" y="686"/>
                  </a:cubicBezTo>
                  <a:lnTo>
                    <a:pt x="27971" y="686"/>
                  </a:lnTo>
                  <a:cubicBezTo>
                    <a:pt x="27971" y="8262"/>
                    <a:pt x="27193" y="18812"/>
                    <a:pt x="27193" y="30688"/>
                  </a:cubicBezTo>
                  <a:lnTo>
                    <a:pt x="27193" y="69319"/>
                  </a:lnTo>
                  <a:cubicBezTo>
                    <a:pt x="27193" y="80161"/>
                    <a:pt x="28895" y="96356"/>
                    <a:pt x="30304" y="106458"/>
                  </a:cubicBezTo>
                  <a:lnTo>
                    <a:pt x="3029" y="106458"/>
                  </a:lnTo>
                  <a:close/>
                </a:path>
              </a:pathLst>
            </a:custGeom>
            <a:solidFill>
              <a:srgbClr val="FFFFFF"/>
            </a:solidFill>
            <a:ln w="9525" cap="flat">
              <a:noFill/>
              <a:prstDash val="solid"/>
              <a:miter/>
            </a:ln>
          </p:spPr>
          <p:txBody>
            <a:bodyPr rtlCol="0" anchor="ctr"/>
            <a:lstStyle/>
            <a:p>
              <a:endParaRPr lang="en-US"/>
            </a:p>
          </p:txBody>
        </p:sp>
        <p:sp>
          <p:nvSpPr>
            <p:cNvPr id="69" name="Freeform: Shape 22">
              <a:extLst>
                <a:ext uri="{FF2B5EF4-FFF2-40B4-BE49-F238E27FC236}">
                  <a16:creationId xmlns:a16="http://schemas.microsoft.com/office/drawing/2014/main" id="{18BB9A7A-AB20-6441-904E-461F6A82DEB2}"/>
                </a:ext>
              </a:extLst>
            </p:cNvPr>
            <p:cNvSpPr/>
            <p:nvPr/>
          </p:nvSpPr>
          <p:spPr>
            <a:xfrm>
              <a:off x="11415257" y="6472094"/>
              <a:ext cx="86923" cy="112542"/>
            </a:xfrm>
            <a:custGeom>
              <a:avLst/>
              <a:gdLst>
                <a:gd name="connsiteX0" fmla="*/ 45447 w 86922"/>
                <a:gd name="connsiteY0" fmla="*/ 64826 h 112542"/>
                <a:gd name="connsiteX1" fmla="*/ 24851 w 86922"/>
                <a:gd name="connsiteY1" fmla="*/ 42611 h 112542"/>
                <a:gd name="connsiteX2" fmla="*/ 44504 w 86922"/>
                <a:gd name="connsiteY2" fmla="*/ 16982 h 112542"/>
                <a:gd name="connsiteX3" fmla="*/ 65421 w 86922"/>
                <a:gd name="connsiteY3" fmla="*/ 42537 h 112542"/>
                <a:gd name="connsiteX4" fmla="*/ 45447 w 86922"/>
                <a:gd name="connsiteY4" fmla="*/ 64826 h 112542"/>
                <a:gd name="connsiteX5" fmla="*/ 49665 w 86922"/>
                <a:gd name="connsiteY5" fmla="*/ 686 h 112542"/>
                <a:gd name="connsiteX6" fmla="*/ 23295 w 86922"/>
                <a:gd name="connsiteY6" fmla="*/ 13432 h 112542"/>
                <a:gd name="connsiteX7" fmla="*/ 20486 w 86922"/>
                <a:gd name="connsiteY7" fmla="*/ 2626 h 112542"/>
                <a:gd name="connsiteX8" fmla="*/ 686 w 86922"/>
                <a:gd name="connsiteY8" fmla="*/ 4117 h 112542"/>
                <a:gd name="connsiteX9" fmla="*/ 5362 w 86922"/>
                <a:gd name="connsiteY9" fmla="*/ 42620 h 112542"/>
                <a:gd name="connsiteX10" fmla="*/ 5362 w 86922"/>
                <a:gd name="connsiteY10" fmla="*/ 73720 h 112542"/>
                <a:gd name="connsiteX11" fmla="*/ 2251 w 86922"/>
                <a:gd name="connsiteY11" fmla="*/ 112460 h 112542"/>
                <a:gd name="connsiteX12" fmla="*/ 27971 w 86922"/>
                <a:gd name="connsiteY12" fmla="*/ 110969 h 112542"/>
                <a:gd name="connsiteX13" fmla="*/ 26406 w 86922"/>
                <a:gd name="connsiteY13" fmla="*/ 82623 h 112542"/>
                <a:gd name="connsiteX14" fmla="*/ 26406 w 86922"/>
                <a:gd name="connsiteY14" fmla="*/ 73720 h 112542"/>
                <a:gd name="connsiteX15" fmla="*/ 50589 w 86922"/>
                <a:gd name="connsiteY15" fmla="*/ 81140 h 112542"/>
                <a:gd name="connsiteX16" fmla="*/ 86438 w 86922"/>
                <a:gd name="connsiteY16" fmla="*/ 42400 h 112542"/>
                <a:gd name="connsiteX17" fmla="*/ 49665 w 86922"/>
                <a:gd name="connsiteY17" fmla="*/ 686 h 1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922" h="112542">
                  <a:moveTo>
                    <a:pt x="45447" y="64826"/>
                  </a:moveTo>
                  <a:cubicBezTo>
                    <a:pt x="32344" y="64826"/>
                    <a:pt x="24851" y="57278"/>
                    <a:pt x="24851" y="42611"/>
                  </a:cubicBezTo>
                  <a:cubicBezTo>
                    <a:pt x="24851" y="27385"/>
                    <a:pt x="31246" y="16982"/>
                    <a:pt x="44504" y="16982"/>
                  </a:cubicBezTo>
                  <a:cubicBezTo>
                    <a:pt x="56838" y="16982"/>
                    <a:pt x="65421" y="27532"/>
                    <a:pt x="65421" y="42537"/>
                  </a:cubicBezTo>
                  <a:cubicBezTo>
                    <a:pt x="65421" y="55923"/>
                    <a:pt x="58714" y="64826"/>
                    <a:pt x="45447" y="64826"/>
                  </a:cubicBezTo>
                  <a:moveTo>
                    <a:pt x="49665" y="686"/>
                  </a:moveTo>
                  <a:cubicBezTo>
                    <a:pt x="34531" y="686"/>
                    <a:pt x="28291" y="7951"/>
                    <a:pt x="23295" y="13432"/>
                  </a:cubicBezTo>
                  <a:cubicBezTo>
                    <a:pt x="22216" y="9452"/>
                    <a:pt x="21731" y="6039"/>
                    <a:pt x="20486" y="2626"/>
                  </a:cubicBezTo>
                  <a:lnTo>
                    <a:pt x="686" y="4117"/>
                  </a:lnTo>
                  <a:cubicBezTo>
                    <a:pt x="3184" y="17156"/>
                    <a:pt x="5362" y="29298"/>
                    <a:pt x="5362" y="42620"/>
                  </a:cubicBezTo>
                  <a:lnTo>
                    <a:pt x="5362" y="73720"/>
                  </a:lnTo>
                  <a:cubicBezTo>
                    <a:pt x="5362" y="84700"/>
                    <a:pt x="3029" y="105332"/>
                    <a:pt x="2251" y="112460"/>
                  </a:cubicBezTo>
                  <a:lnTo>
                    <a:pt x="27971" y="110969"/>
                  </a:lnTo>
                  <a:cubicBezTo>
                    <a:pt x="26406" y="99559"/>
                    <a:pt x="26406" y="86786"/>
                    <a:pt x="26406" y="82623"/>
                  </a:cubicBezTo>
                  <a:lnTo>
                    <a:pt x="26406" y="73720"/>
                  </a:lnTo>
                  <a:cubicBezTo>
                    <a:pt x="32024" y="76986"/>
                    <a:pt x="37953" y="81140"/>
                    <a:pt x="50589" y="81140"/>
                  </a:cubicBezTo>
                  <a:cubicBezTo>
                    <a:pt x="71954" y="81140"/>
                    <a:pt x="86438" y="64835"/>
                    <a:pt x="86438" y="42400"/>
                  </a:cubicBezTo>
                  <a:cubicBezTo>
                    <a:pt x="86438" y="18034"/>
                    <a:pt x="71496" y="686"/>
                    <a:pt x="49665" y="686"/>
                  </a:cubicBezTo>
                </a:path>
              </a:pathLst>
            </a:custGeom>
            <a:solidFill>
              <a:srgbClr val="FFFFFF"/>
            </a:solidFill>
            <a:ln w="9525" cap="flat">
              <a:noFill/>
              <a:prstDash val="solid"/>
              <a:miter/>
            </a:ln>
          </p:spPr>
          <p:txBody>
            <a:bodyPr rtlCol="0" anchor="ctr"/>
            <a:lstStyle/>
            <a:p>
              <a:endParaRPr lang="en-US"/>
            </a:p>
          </p:txBody>
        </p:sp>
        <p:sp>
          <p:nvSpPr>
            <p:cNvPr id="70" name="Freeform: Shape 23">
              <a:extLst>
                <a:ext uri="{FF2B5EF4-FFF2-40B4-BE49-F238E27FC236}">
                  <a16:creationId xmlns:a16="http://schemas.microsoft.com/office/drawing/2014/main" id="{B9E63B6B-D264-0A43-8880-4329C51CC9CF}"/>
                </a:ext>
              </a:extLst>
            </p:cNvPr>
            <p:cNvSpPr/>
            <p:nvPr/>
          </p:nvSpPr>
          <p:spPr>
            <a:xfrm>
              <a:off x="11511348" y="6472094"/>
              <a:ext cx="57643" cy="81433"/>
            </a:xfrm>
            <a:custGeom>
              <a:avLst/>
              <a:gdLst>
                <a:gd name="connsiteX0" fmla="*/ 47817 w 57643"/>
                <a:gd name="connsiteY0" fmla="*/ 17046 h 81433"/>
                <a:gd name="connsiteX1" fmla="*/ 35647 w 57643"/>
                <a:gd name="connsiteY1" fmla="*/ 15481 h 81433"/>
                <a:gd name="connsiteX2" fmla="*/ 21712 w 57643"/>
                <a:gd name="connsiteY2" fmla="*/ 21429 h 81433"/>
                <a:gd name="connsiteX3" fmla="*/ 38127 w 57643"/>
                <a:gd name="connsiteY3" fmla="*/ 34367 h 81433"/>
                <a:gd name="connsiteX4" fmla="*/ 57753 w 57643"/>
                <a:gd name="connsiteY4" fmla="*/ 58156 h 81433"/>
                <a:gd name="connsiteX5" fmla="*/ 24805 w 57643"/>
                <a:gd name="connsiteY5" fmla="*/ 81131 h 81433"/>
                <a:gd name="connsiteX6" fmla="*/ 2086 w 57643"/>
                <a:gd name="connsiteY6" fmla="*/ 77727 h 81433"/>
                <a:gd name="connsiteX7" fmla="*/ 2086 w 57643"/>
                <a:gd name="connsiteY7" fmla="*/ 61432 h 81433"/>
                <a:gd name="connsiteX8" fmla="*/ 25583 w 57643"/>
                <a:gd name="connsiteY8" fmla="*/ 66336 h 81433"/>
                <a:gd name="connsiteX9" fmla="*/ 36727 w 57643"/>
                <a:gd name="connsiteY9" fmla="*/ 58751 h 81433"/>
                <a:gd name="connsiteX10" fmla="*/ 20468 w 57643"/>
                <a:gd name="connsiteY10" fmla="*/ 45968 h 81433"/>
                <a:gd name="connsiteX11" fmla="*/ 686 w 57643"/>
                <a:gd name="connsiteY11" fmla="*/ 21429 h 81433"/>
                <a:gd name="connsiteX12" fmla="*/ 32088 w 57643"/>
                <a:gd name="connsiteY12" fmla="*/ 686 h 81433"/>
                <a:gd name="connsiteX13" fmla="*/ 50836 w 57643"/>
                <a:gd name="connsiteY13" fmla="*/ 2242 h 81433"/>
                <a:gd name="connsiteX14" fmla="*/ 47817 w 57643"/>
                <a:gd name="connsiteY14" fmla="*/ 1704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7817" y="17046"/>
                  </a:moveTo>
                  <a:cubicBezTo>
                    <a:pt x="43141" y="16305"/>
                    <a:pt x="40314" y="15481"/>
                    <a:pt x="35647" y="15481"/>
                  </a:cubicBezTo>
                  <a:cubicBezTo>
                    <a:pt x="27440" y="15481"/>
                    <a:pt x="21712" y="17430"/>
                    <a:pt x="21712" y="21429"/>
                  </a:cubicBezTo>
                  <a:cubicBezTo>
                    <a:pt x="21712" y="26049"/>
                    <a:pt x="29462" y="29755"/>
                    <a:pt x="38127" y="34367"/>
                  </a:cubicBezTo>
                  <a:cubicBezTo>
                    <a:pt x="46380" y="38832"/>
                    <a:pt x="57753" y="44770"/>
                    <a:pt x="57753" y="58156"/>
                  </a:cubicBezTo>
                  <a:cubicBezTo>
                    <a:pt x="57753" y="72851"/>
                    <a:pt x="44669" y="81131"/>
                    <a:pt x="24805" y="81131"/>
                  </a:cubicBezTo>
                  <a:cubicBezTo>
                    <a:pt x="15783" y="81131"/>
                    <a:pt x="9562" y="79356"/>
                    <a:pt x="2086" y="77727"/>
                  </a:cubicBezTo>
                  <a:lnTo>
                    <a:pt x="2086" y="61432"/>
                  </a:lnTo>
                  <a:cubicBezTo>
                    <a:pt x="7851" y="63216"/>
                    <a:pt x="17202" y="66336"/>
                    <a:pt x="25583" y="66336"/>
                  </a:cubicBezTo>
                  <a:cubicBezTo>
                    <a:pt x="31155" y="66336"/>
                    <a:pt x="36727" y="63801"/>
                    <a:pt x="36727" y="58751"/>
                  </a:cubicBezTo>
                  <a:cubicBezTo>
                    <a:pt x="36727" y="54148"/>
                    <a:pt x="30066" y="51312"/>
                    <a:pt x="20468" y="45968"/>
                  </a:cubicBezTo>
                  <a:cubicBezTo>
                    <a:pt x="11748" y="41659"/>
                    <a:pt x="686" y="32729"/>
                    <a:pt x="686" y="21429"/>
                  </a:cubicBezTo>
                  <a:cubicBezTo>
                    <a:pt x="686" y="8079"/>
                    <a:pt x="14072" y="686"/>
                    <a:pt x="32088" y="686"/>
                  </a:cubicBezTo>
                  <a:cubicBezTo>
                    <a:pt x="37971" y="686"/>
                    <a:pt x="45063" y="1537"/>
                    <a:pt x="50836" y="2242"/>
                  </a:cubicBezTo>
                  <a:lnTo>
                    <a:pt x="47817" y="17046"/>
                  </a:lnTo>
                  <a:close/>
                </a:path>
              </a:pathLst>
            </a:custGeom>
            <a:solidFill>
              <a:srgbClr val="FFFFFF"/>
            </a:solidFill>
            <a:ln w="9525" cap="flat">
              <a:noFill/>
              <a:prstDash val="solid"/>
              <a:miter/>
            </a:ln>
          </p:spPr>
          <p:txBody>
            <a:bodyPr rtlCol="0" anchor="ctr"/>
            <a:lstStyle/>
            <a:p>
              <a:endParaRPr lang="en-US"/>
            </a:p>
          </p:txBody>
        </p:sp>
      </p:grpSp>
      <p:sp>
        <p:nvSpPr>
          <p:cNvPr id="71" name="Footer Placeholder 5">
            <a:extLst>
              <a:ext uri="{FF2B5EF4-FFF2-40B4-BE49-F238E27FC236}">
                <a16:creationId xmlns:a16="http://schemas.microsoft.com/office/drawing/2014/main" id="{2E62E41C-12B2-CC41-BF53-C029F7F4147C}"/>
              </a:ext>
            </a:extLst>
          </p:cNvPr>
          <p:cNvSpPr txBox="1">
            <a:spLocks/>
          </p:cNvSpPr>
          <p:nvPr userDrawn="1"/>
        </p:nvSpPr>
        <p:spPr>
          <a:xfrm>
            <a:off x="4507991" y="5806402"/>
            <a:ext cx="2973334" cy="424732"/>
          </a:xfrm>
          <a:prstGeom prst="rect">
            <a:avLst/>
          </a:prstGeom>
        </p:spPr>
        <p:txBody>
          <a:bodyPr lIns="109728" tIns="0" rIns="0" bIns="0" anchor="b"/>
          <a:lstStyle>
            <a:defPPr>
              <a:defRPr lang="en-US"/>
            </a:defPPr>
            <a:lvl1pPr marL="0" algn="l" defTabSz="1199357" rtl="0" eaLnBrk="1" latinLnBrk="0" hangingPunct="1">
              <a:defRPr sz="2400" kern="1200">
                <a:solidFill>
                  <a:schemeClr val="tx1"/>
                </a:solidFill>
                <a:latin typeface="+mn-lt"/>
                <a:ea typeface="+mn-ea"/>
                <a:cs typeface="+mn-cs"/>
              </a:defRPr>
            </a:lvl1pPr>
            <a:lvl2pPr marL="599678" algn="l" defTabSz="1199357" rtl="0" eaLnBrk="1" latinLnBrk="0" hangingPunct="1">
              <a:defRPr sz="2400" kern="1200">
                <a:solidFill>
                  <a:schemeClr val="tx1"/>
                </a:solidFill>
                <a:latin typeface="+mn-lt"/>
                <a:ea typeface="+mn-ea"/>
                <a:cs typeface="+mn-cs"/>
              </a:defRPr>
            </a:lvl2pPr>
            <a:lvl3pPr marL="1199357" algn="l" defTabSz="1199357" rtl="0" eaLnBrk="1" latinLnBrk="0" hangingPunct="1">
              <a:defRPr sz="2400" kern="1200">
                <a:solidFill>
                  <a:schemeClr val="tx1"/>
                </a:solidFill>
                <a:latin typeface="+mn-lt"/>
                <a:ea typeface="+mn-ea"/>
                <a:cs typeface="+mn-cs"/>
              </a:defRPr>
            </a:lvl3pPr>
            <a:lvl4pPr marL="1799034" algn="l" defTabSz="1199357" rtl="0" eaLnBrk="1" latinLnBrk="0" hangingPunct="1">
              <a:defRPr sz="2400" kern="1200">
                <a:solidFill>
                  <a:schemeClr val="tx1"/>
                </a:solidFill>
                <a:latin typeface="+mn-lt"/>
                <a:ea typeface="+mn-ea"/>
                <a:cs typeface="+mn-cs"/>
              </a:defRPr>
            </a:lvl4pPr>
            <a:lvl5pPr marL="2398712" algn="l" defTabSz="1199357" rtl="0" eaLnBrk="1" latinLnBrk="0" hangingPunct="1">
              <a:defRPr sz="2400" kern="1200">
                <a:solidFill>
                  <a:schemeClr val="tx1"/>
                </a:solidFill>
                <a:latin typeface="+mn-lt"/>
                <a:ea typeface="+mn-ea"/>
                <a:cs typeface="+mn-cs"/>
              </a:defRPr>
            </a:lvl5pPr>
            <a:lvl6pPr marL="2998391" algn="l" defTabSz="1199357" rtl="0" eaLnBrk="1" latinLnBrk="0" hangingPunct="1">
              <a:defRPr sz="2400" kern="1200">
                <a:solidFill>
                  <a:schemeClr val="tx1"/>
                </a:solidFill>
                <a:latin typeface="+mn-lt"/>
                <a:ea typeface="+mn-ea"/>
                <a:cs typeface="+mn-cs"/>
              </a:defRPr>
            </a:lvl6pPr>
            <a:lvl7pPr marL="3598069" algn="l" defTabSz="1199357" rtl="0" eaLnBrk="1" latinLnBrk="0" hangingPunct="1">
              <a:defRPr sz="2400" kern="1200">
                <a:solidFill>
                  <a:schemeClr val="tx1"/>
                </a:solidFill>
                <a:latin typeface="+mn-lt"/>
                <a:ea typeface="+mn-ea"/>
                <a:cs typeface="+mn-cs"/>
              </a:defRPr>
            </a:lvl7pPr>
            <a:lvl8pPr marL="4197748" algn="l" defTabSz="1199357" rtl="0" eaLnBrk="1" latinLnBrk="0" hangingPunct="1">
              <a:defRPr sz="2400" kern="1200">
                <a:solidFill>
                  <a:schemeClr val="tx1"/>
                </a:solidFill>
                <a:latin typeface="+mn-lt"/>
                <a:ea typeface="+mn-ea"/>
                <a:cs typeface="+mn-cs"/>
              </a:defRPr>
            </a:lvl8pPr>
            <a:lvl9pPr marL="4797426" algn="l" defTabSz="1199357" rtl="0" eaLnBrk="1" latinLnBrk="0" hangingPunct="1">
              <a:defRPr sz="2400" kern="1200">
                <a:solidFill>
                  <a:schemeClr val="tx1"/>
                </a:solidFill>
                <a:latin typeface="+mn-lt"/>
                <a:ea typeface="+mn-ea"/>
                <a:cs typeface="+mn-cs"/>
              </a:defRPr>
            </a:lvl9pPr>
          </a:lstStyle>
          <a:p>
            <a:pPr algn="l"/>
            <a:r>
              <a:rPr lang="en-US" sz="800" dirty="0">
                <a:solidFill>
                  <a:schemeClr val="bg1"/>
                </a:solidFill>
                <a:latin typeface="+mn-lt"/>
                <a:cs typeface="Arial" panose="020B0604020202020204" pitchFamily="34" charset="0"/>
              </a:rPr>
              <a:t>© 2020 Ipsos. All rights reserved. Contains Ipsos' Confidential and Proprietary information and may not be disclosed or reproduced without the prior written consent of Ipsos.</a:t>
            </a:r>
          </a:p>
        </p:txBody>
      </p:sp>
      <p:sp>
        <p:nvSpPr>
          <p:cNvPr id="72" name="Picture Placeholder 3">
            <a:extLst>
              <a:ext uri="{FF2B5EF4-FFF2-40B4-BE49-F238E27FC236}">
                <a16:creationId xmlns:a16="http://schemas.microsoft.com/office/drawing/2014/main" id="{E6D63CC6-5E0D-3243-A6CB-4A3602F29157}"/>
              </a:ext>
            </a:extLst>
          </p:cNvPr>
          <p:cNvSpPr>
            <a:spLocks noGrp="1"/>
          </p:cNvSpPr>
          <p:nvPr>
            <p:ph type="pic" sz="quarter" idx="14" hasCustomPrompt="1"/>
          </p:nvPr>
        </p:nvSpPr>
        <p:spPr>
          <a:xfrm>
            <a:off x="9098280" y="5410198"/>
            <a:ext cx="1285875" cy="832104"/>
          </a:xfrm>
          <a:prstGeom prst="rect">
            <a:avLst/>
          </a:prstGeom>
          <a:solidFill>
            <a:schemeClr val="bg1">
              <a:alpha val="10000"/>
            </a:schemeClr>
          </a:solidFill>
        </p:spPr>
        <p:txBody>
          <a:bodyPr tIns="45720" bIns="0"/>
          <a:lstStyle>
            <a:lvl1pPr marL="4763" indent="-4763" algn="l">
              <a:tabLst/>
              <a:defRPr>
                <a:solidFill>
                  <a:schemeClr val="bg1">
                    <a:lumMod val="85000"/>
                  </a:schemeClr>
                </a:solidFill>
              </a:defRPr>
            </a:lvl1pPr>
          </a:lstStyle>
          <a:p>
            <a:r>
              <a:rPr lang="en-US" dirty="0"/>
              <a:t>Client Logo</a:t>
            </a:r>
          </a:p>
        </p:txBody>
      </p:sp>
    </p:spTree>
    <p:extLst>
      <p:ext uri="{BB962C8B-B14F-4D97-AF65-F5344CB8AC3E}">
        <p14:creationId xmlns:p14="http://schemas.microsoft.com/office/powerpoint/2010/main" val="2623879428"/>
      </p:ext>
    </p:extLst>
  </p:cSld>
  <p:clrMapOvr>
    <a:masterClrMapping/>
  </p:clrMapOvr>
  <p:extLst>
    <p:ext uri="{DCECCB84-F9BA-43D5-87BE-67443E8EF086}">
      <p15:sldGuideLst xmlns:p15="http://schemas.microsoft.com/office/powerpoint/2012/main">
        <p15:guide id="3" orient="horz" pos="336">
          <p15:clr>
            <a:srgbClr val="F26B43"/>
          </p15:clr>
        </p15:guide>
        <p15:guide id="4" orient="horz" pos="1896">
          <p15:clr>
            <a:srgbClr val="F26B43"/>
          </p15:clr>
        </p15:guide>
        <p15:guide id="5" orient="horz" pos="3408">
          <p15:clr>
            <a:srgbClr val="F26B43"/>
          </p15:clr>
        </p15:guide>
        <p15:guide id="6" orient="horz" pos="3929">
          <p15:clr>
            <a:srgbClr val="F26B43"/>
          </p15:clr>
        </p15:guide>
        <p15:guide id="7" orient="horz" pos="2736">
          <p15:clr>
            <a:srgbClr val="F26B43"/>
          </p15:clr>
        </p15:guide>
        <p15:guide id="9" pos="5133">
          <p15:clr>
            <a:srgbClr val="F26B43"/>
          </p15:clr>
        </p15:guide>
        <p15:guide id="12" pos="7680">
          <p15:clr>
            <a:srgbClr val="F26B43"/>
          </p15:clr>
        </p15:guide>
        <p15:guide id="16" pos="2547">
          <p15:clr>
            <a:srgbClr val="F26B43"/>
          </p15:clr>
        </p15:guide>
        <p15:guide id="17" pos="288">
          <p15:clr>
            <a:srgbClr val="F26B43"/>
          </p15:clr>
        </p15:guide>
        <p15:guide id="18" pos="2842">
          <p15:clr>
            <a:srgbClr val="F26B43"/>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1_cover 2">
    <p:bg>
      <p:bgPr>
        <a:solidFill>
          <a:schemeClr val="bg1"/>
        </a:solidFill>
        <a:effectLst/>
      </p:bgPr>
    </p:bg>
    <p:spTree>
      <p:nvGrpSpPr>
        <p:cNvPr id="1" name=""/>
        <p:cNvGrpSpPr/>
        <p:nvPr/>
      </p:nvGrpSpPr>
      <p:grpSpPr>
        <a:xfrm>
          <a:off x="0" y="0"/>
          <a:ext cx="0" cy="0"/>
          <a:chOff x="0" y="0"/>
          <a:chExt cx="0" cy="0"/>
        </a:xfrm>
      </p:grpSpPr>
      <p:sp>
        <p:nvSpPr>
          <p:cNvPr id="28" name="Espace réservé pour une image  14">
            <a:extLst>
              <a:ext uri="{FF2B5EF4-FFF2-40B4-BE49-F238E27FC236}">
                <a16:creationId xmlns:a16="http://schemas.microsoft.com/office/drawing/2014/main" id="{4B1134C8-A8CF-014B-9682-67DFE73B0F45}"/>
              </a:ext>
            </a:extLst>
          </p:cNvPr>
          <p:cNvSpPr>
            <a:spLocks noGrp="1"/>
          </p:cNvSpPr>
          <p:nvPr>
            <p:ph type="pic" sz="quarter" idx="15" hasCustomPrompt="1"/>
          </p:nvPr>
        </p:nvSpPr>
        <p:spPr>
          <a:xfrm>
            <a:off x="0" y="0"/>
            <a:ext cx="12192000" cy="6858000"/>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graphicFrame>
        <p:nvGraphicFramePr>
          <p:cNvPr id="5" name="Objet 4" hidden="1">
            <a:extLst>
              <a:ext uri="{FF2B5EF4-FFF2-40B4-BE49-F238E27FC236}">
                <a16:creationId xmlns:a16="http://schemas.microsoft.com/office/drawing/2014/main" id="{E03E893C-6741-453F-AB83-3BF7E47452D4}"/>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5"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E03E893C-6741-453F-AB83-3BF7E47452D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4607D74-F512-4FC3-A30B-919D76C6342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7200" y="5012367"/>
            <a:ext cx="2486308" cy="215444"/>
          </a:xfrm>
          <a:prstGeom prst="rect">
            <a:avLst/>
          </a:prstGeom>
        </p:spPr>
        <p:txBody>
          <a:bodyPr wrap="square" lIns="108000" tIns="0" rIns="180000" bIns="0">
            <a:spAutoFit/>
          </a:bodyPr>
          <a:lstStyle>
            <a:lvl1pPr>
              <a:defRPr sz="1400">
                <a:solidFill>
                  <a:schemeClr val="bg1"/>
                </a:solidFill>
              </a:defRPr>
            </a:lvl1pPr>
          </a:lstStyle>
          <a:p>
            <a:endParaRPr lang="en-GB" dirty="0"/>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7200" y="4601683"/>
            <a:ext cx="2486309" cy="400110"/>
          </a:xfrm>
          <a:prstGeom prst="rect">
            <a:avLst/>
          </a:prstGeom>
        </p:spPr>
        <p:txBody>
          <a:bodyPr wrap="none" lIns="10800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 of the speaker</a:t>
            </a:r>
          </a:p>
        </p:txBody>
      </p:sp>
      <p:grpSp>
        <p:nvGrpSpPr>
          <p:cNvPr id="57" name="Group 56">
            <a:extLst>
              <a:ext uri="{FF2B5EF4-FFF2-40B4-BE49-F238E27FC236}">
                <a16:creationId xmlns:a16="http://schemas.microsoft.com/office/drawing/2014/main" id="{D905CC07-2516-8649-8B85-14F034444FC8}"/>
              </a:ext>
            </a:extLst>
          </p:cNvPr>
          <p:cNvGrpSpPr>
            <a:grpSpLocks noChangeAspect="1"/>
          </p:cNvGrpSpPr>
          <p:nvPr userDrawn="1"/>
        </p:nvGrpSpPr>
        <p:grpSpPr>
          <a:xfrm>
            <a:off x="10623167" y="5407578"/>
            <a:ext cx="909437" cy="829710"/>
            <a:chOff x="11309880" y="6178130"/>
            <a:chExt cx="490427" cy="447433"/>
          </a:xfrm>
        </p:grpSpPr>
        <p:sp>
          <p:nvSpPr>
            <p:cNvPr id="58" name="Freeform: Shape 6">
              <a:extLst>
                <a:ext uri="{FF2B5EF4-FFF2-40B4-BE49-F238E27FC236}">
                  <a16:creationId xmlns:a16="http://schemas.microsoft.com/office/drawing/2014/main" id="{A2F8E5A7-8176-924B-8A81-0701F185C84D}"/>
                </a:ext>
              </a:extLst>
            </p:cNvPr>
            <p:cNvSpPr/>
            <p:nvPr/>
          </p:nvSpPr>
          <p:spPr>
            <a:xfrm>
              <a:off x="11309880" y="6178130"/>
              <a:ext cx="490427" cy="447424"/>
            </a:xfrm>
            <a:custGeom>
              <a:avLst/>
              <a:gdLst>
                <a:gd name="connsiteX0" fmla="*/ 686 w 490426"/>
                <a:gd name="connsiteY0" fmla="*/ 447378 h 447424"/>
                <a:gd name="connsiteX1" fmla="*/ 686 w 490426"/>
                <a:gd name="connsiteY1" fmla="*/ 686 h 447424"/>
                <a:gd name="connsiteX2" fmla="*/ 479355 w 490426"/>
                <a:gd name="connsiteY2" fmla="*/ 686 h 447424"/>
                <a:gd name="connsiteX3" fmla="*/ 431511 w 490426"/>
                <a:gd name="connsiteY3" fmla="*/ 447378 h 447424"/>
                <a:gd name="connsiteX4" fmla="*/ 686 w 490426"/>
                <a:gd name="connsiteY4" fmla="*/ 447378 h 447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26" h="447424">
                  <a:moveTo>
                    <a:pt x="686" y="447378"/>
                  </a:moveTo>
                  <a:lnTo>
                    <a:pt x="686" y="686"/>
                  </a:lnTo>
                  <a:lnTo>
                    <a:pt x="479355" y="686"/>
                  </a:lnTo>
                  <a:cubicBezTo>
                    <a:pt x="500885" y="149663"/>
                    <a:pt x="492440" y="291009"/>
                    <a:pt x="431511" y="447378"/>
                  </a:cubicBezTo>
                  <a:lnTo>
                    <a:pt x="686" y="447378"/>
                  </a:lnTo>
                  <a:close/>
                </a:path>
              </a:pathLst>
            </a:custGeom>
            <a:solidFill>
              <a:srgbClr val="009D9C"/>
            </a:solidFill>
            <a:ln w="9525" cap="flat">
              <a:noFill/>
              <a:prstDash val="solid"/>
              <a:miter/>
            </a:ln>
          </p:spPr>
          <p:txBody>
            <a:bodyPr rtlCol="0" anchor="ctr"/>
            <a:lstStyle/>
            <a:p>
              <a:endParaRPr lang="en-US"/>
            </a:p>
          </p:txBody>
        </p:sp>
        <p:sp>
          <p:nvSpPr>
            <p:cNvPr id="59" name="Freeform: Shape 8">
              <a:extLst>
                <a:ext uri="{FF2B5EF4-FFF2-40B4-BE49-F238E27FC236}">
                  <a16:creationId xmlns:a16="http://schemas.microsoft.com/office/drawing/2014/main" id="{A0CAC177-EC76-964F-BFD7-A87F2E46C5FF}"/>
                </a:ext>
              </a:extLst>
            </p:cNvPr>
            <p:cNvSpPr/>
            <p:nvPr/>
          </p:nvSpPr>
          <p:spPr>
            <a:xfrm>
              <a:off x="11502079" y="6341710"/>
              <a:ext cx="10980" cy="8235"/>
            </a:xfrm>
            <a:custGeom>
              <a:avLst/>
              <a:gdLst>
                <a:gd name="connsiteX0" fmla="*/ 2708 w 10979"/>
                <a:gd name="connsiteY0" fmla="*/ 5920 h 8234"/>
                <a:gd name="connsiteX1" fmla="*/ 686 w 10979"/>
                <a:gd name="connsiteY1" fmla="*/ 7640 h 8234"/>
                <a:gd name="connsiteX2" fmla="*/ 10943 w 10979"/>
                <a:gd name="connsiteY2" fmla="*/ 3532 h 8234"/>
                <a:gd name="connsiteX3" fmla="*/ 11172 w 10979"/>
                <a:gd name="connsiteY3" fmla="*/ 686 h 8234"/>
                <a:gd name="connsiteX4" fmla="*/ 2708 w 10979"/>
                <a:gd name="connsiteY4" fmla="*/ 5920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8234">
                  <a:moveTo>
                    <a:pt x="2708" y="5920"/>
                  </a:moveTo>
                  <a:lnTo>
                    <a:pt x="686" y="7640"/>
                  </a:lnTo>
                  <a:cubicBezTo>
                    <a:pt x="5133" y="9241"/>
                    <a:pt x="9973" y="6167"/>
                    <a:pt x="10943" y="3532"/>
                  </a:cubicBezTo>
                  <a:lnTo>
                    <a:pt x="11172" y="686"/>
                  </a:lnTo>
                  <a:cubicBezTo>
                    <a:pt x="7640" y="1482"/>
                    <a:pt x="4154" y="3221"/>
                    <a:pt x="2708" y="5920"/>
                  </a:cubicBezTo>
                </a:path>
              </a:pathLst>
            </a:custGeom>
            <a:solidFill>
              <a:srgbClr val="2F469C"/>
            </a:solidFill>
            <a:ln w="9525" cap="flat">
              <a:noFill/>
              <a:prstDash val="solid"/>
              <a:miter/>
            </a:ln>
          </p:spPr>
          <p:txBody>
            <a:bodyPr rtlCol="0" anchor="ctr"/>
            <a:lstStyle/>
            <a:p>
              <a:endParaRPr lang="en-US"/>
            </a:p>
          </p:txBody>
        </p:sp>
        <p:sp>
          <p:nvSpPr>
            <p:cNvPr id="60" name="Freeform: Shape 11">
              <a:extLst>
                <a:ext uri="{FF2B5EF4-FFF2-40B4-BE49-F238E27FC236}">
                  <a16:creationId xmlns:a16="http://schemas.microsoft.com/office/drawing/2014/main" id="{70A4CD60-259E-324A-B6C8-A0E9EE6C83DC}"/>
                </a:ext>
              </a:extLst>
            </p:cNvPr>
            <p:cNvSpPr/>
            <p:nvPr/>
          </p:nvSpPr>
          <p:spPr>
            <a:xfrm>
              <a:off x="11524752" y="6360604"/>
              <a:ext cx="9150" cy="9150"/>
            </a:xfrm>
            <a:custGeom>
              <a:avLst/>
              <a:gdLst>
                <a:gd name="connsiteX0" fmla="*/ 4200 w 9149"/>
                <a:gd name="connsiteY0" fmla="*/ 906 h 9149"/>
                <a:gd name="connsiteX1" fmla="*/ 686 w 9149"/>
                <a:gd name="connsiteY1" fmla="*/ 686 h 9149"/>
                <a:gd name="connsiteX2" fmla="*/ 4950 w 9149"/>
                <a:gd name="connsiteY2" fmla="*/ 8281 h 9149"/>
                <a:gd name="connsiteX3" fmla="*/ 7576 w 9149"/>
                <a:gd name="connsiteY3" fmla="*/ 8866 h 9149"/>
                <a:gd name="connsiteX4" fmla="*/ 4200 w 9149"/>
                <a:gd name="connsiteY4" fmla="*/ 906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9" h="9149">
                  <a:moveTo>
                    <a:pt x="4200" y="906"/>
                  </a:moveTo>
                  <a:lnTo>
                    <a:pt x="686" y="686"/>
                  </a:lnTo>
                  <a:cubicBezTo>
                    <a:pt x="695" y="3779"/>
                    <a:pt x="1674" y="6286"/>
                    <a:pt x="4950" y="8281"/>
                  </a:cubicBezTo>
                  <a:lnTo>
                    <a:pt x="7576" y="8866"/>
                  </a:lnTo>
                  <a:cubicBezTo>
                    <a:pt x="11172" y="5792"/>
                    <a:pt x="6377" y="2653"/>
                    <a:pt x="4200" y="906"/>
                  </a:cubicBezTo>
                </a:path>
              </a:pathLst>
            </a:custGeom>
            <a:solidFill>
              <a:srgbClr val="2F469C"/>
            </a:solidFill>
            <a:ln w="9525" cap="flat">
              <a:noFill/>
              <a:prstDash val="solid"/>
              <a:miter/>
            </a:ln>
          </p:spPr>
          <p:txBody>
            <a:bodyPr rtlCol="0" anchor="ctr"/>
            <a:lstStyle/>
            <a:p>
              <a:endParaRPr lang="en-US"/>
            </a:p>
          </p:txBody>
        </p:sp>
        <p:sp>
          <p:nvSpPr>
            <p:cNvPr id="61" name="Freeform: Shape 12">
              <a:extLst>
                <a:ext uri="{FF2B5EF4-FFF2-40B4-BE49-F238E27FC236}">
                  <a16:creationId xmlns:a16="http://schemas.microsoft.com/office/drawing/2014/main" id="{E796B24C-E920-7146-ABA3-43F169DF0965}"/>
                </a:ext>
              </a:extLst>
            </p:cNvPr>
            <p:cNvSpPr/>
            <p:nvPr/>
          </p:nvSpPr>
          <p:spPr>
            <a:xfrm>
              <a:off x="11490340" y="6281696"/>
              <a:ext cx="13725" cy="10065"/>
            </a:xfrm>
            <a:custGeom>
              <a:avLst/>
              <a:gdLst>
                <a:gd name="connsiteX0" fmla="*/ 3303 w 13724"/>
                <a:gd name="connsiteY0" fmla="*/ 7100 h 10064"/>
                <a:gd name="connsiteX1" fmla="*/ 686 w 13724"/>
                <a:gd name="connsiteY1" fmla="*/ 8958 h 10064"/>
                <a:gd name="connsiteX2" fmla="*/ 12325 w 13724"/>
                <a:gd name="connsiteY2" fmla="*/ 4191 h 10064"/>
                <a:gd name="connsiteX3" fmla="*/ 13194 w 13724"/>
                <a:gd name="connsiteY3" fmla="*/ 686 h 10064"/>
                <a:gd name="connsiteX4" fmla="*/ 3303 w 13724"/>
                <a:gd name="connsiteY4" fmla="*/ 7100 h 1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4" h="10064">
                  <a:moveTo>
                    <a:pt x="3303" y="7100"/>
                  </a:moveTo>
                  <a:lnTo>
                    <a:pt x="686" y="8958"/>
                  </a:lnTo>
                  <a:cubicBezTo>
                    <a:pt x="6030" y="10870"/>
                    <a:pt x="10403" y="8034"/>
                    <a:pt x="12325" y="4191"/>
                  </a:cubicBezTo>
                  <a:lnTo>
                    <a:pt x="13194" y="686"/>
                  </a:lnTo>
                  <a:cubicBezTo>
                    <a:pt x="8948" y="1629"/>
                    <a:pt x="5673" y="1601"/>
                    <a:pt x="3303" y="7100"/>
                  </a:cubicBezTo>
                </a:path>
              </a:pathLst>
            </a:custGeom>
            <a:solidFill>
              <a:srgbClr val="2F469C"/>
            </a:solidFill>
            <a:ln w="9525" cap="flat">
              <a:noFill/>
              <a:prstDash val="solid"/>
              <a:miter/>
            </a:ln>
          </p:spPr>
          <p:txBody>
            <a:bodyPr rtlCol="0" anchor="ctr"/>
            <a:lstStyle/>
            <a:p>
              <a:endParaRPr lang="en-US"/>
            </a:p>
          </p:txBody>
        </p:sp>
        <p:sp>
          <p:nvSpPr>
            <p:cNvPr id="62" name="Freeform: Shape 13">
              <a:extLst>
                <a:ext uri="{FF2B5EF4-FFF2-40B4-BE49-F238E27FC236}">
                  <a16:creationId xmlns:a16="http://schemas.microsoft.com/office/drawing/2014/main" id="{2251A4F9-AD32-584A-BEB8-6E19BB85E642}"/>
                </a:ext>
              </a:extLst>
            </p:cNvPr>
            <p:cNvSpPr/>
            <p:nvPr/>
          </p:nvSpPr>
          <p:spPr>
            <a:xfrm>
              <a:off x="11483340" y="6302842"/>
              <a:ext cx="10980" cy="9150"/>
            </a:xfrm>
            <a:custGeom>
              <a:avLst/>
              <a:gdLst>
                <a:gd name="connsiteX0" fmla="*/ 10577 w 10979"/>
                <a:gd name="connsiteY0" fmla="*/ 3568 h 9149"/>
                <a:gd name="connsiteX1" fmla="*/ 9799 w 10979"/>
                <a:gd name="connsiteY1" fmla="*/ 686 h 9149"/>
                <a:gd name="connsiteX2" fmla="*/ 686 w 10979"/>
                <a:gd name="connsiteY2" fmla="*/ 6441 h 9149"/>
                <a:gd name="connsiteX3" fmla="*/ 686 w 10979"/>
                <a:gd name="connsiteY3" fmla="*/ 8720 h 9149"/>
                <a:gd name="connsiteX4" fmla="*/ 10577 w 10979"/>
                <a:gd name="connsiteY4" fmla="*/ 3568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9149">
                  <a:moveTo>
                    <a:pt x="10577" y="3568"/>
                  </a:moveTo>
                  <a:lnTo>
                    <a:pt x="9799" y="686"/>
                  </a:lnTo>
                  <a:cubicBezTo>
                    <a:pt x="5554" y="1638"/>
                    <a:pt x="2416" y="3202"/>
                    <a:pt x="686" y="6441"/>
                  </a:cubicBezTo>
                  <a:lnTo>
                    <a:pt x="686" y="8720"/>
                  </a:lnTo>
                  <a:cubicBezTo>
                    <a:pt x="6021" y="10623"/>
                    <a:pt x="8857" y="5838"/>
                    <a:pt x="10577" y="3568"/>
                  </a:cubicBezTo>
                </a:path>
              </a:pathLst>
            </a:custGeom>
            <a:solidFill>
              <a:srgbClr val="2F469C"/>
            </a:solidFill>
            <a:ln w="9525" cap="flat">
              <a:noFill/>
              <a:prstDash val="solid"/>
              <a:miter/>
            </a:ln>
          </p:spPr>
          <p:txBody>
            <a:bodyPr rtlCol="0" anchor="ctr"/>
            <a:lstStyle/>
            <a:p>
              <a:endParaRPr lang="en-US"/>
            </a:p>
          </p:txBody>
        </p:sp>
        <p:sp>
          <p:nvSpPr>
            <p:cNvPr id="63" name="Freeform: Shape 14">
              <a:extLst>
                <a:ext uri="{FF2B5EF4-FFF2-40B4-BE49-F238E27FC236}">
                  <a16:creationId xmlns:a16="http://schemas.microsoft.com/office/drawing/2014/main" id="{8DE26331-5D0A-6E43-B240-8D5C95C3D506}"/>
                </a:ext>
              </a:extLst>
            </p:cNvPr>
            <p:cNvSpPr/>
            <p:nvPr/>
          </p:nvSpPr>
          <p:spPr>
            <a:xfrm>
              <a:off x="11480056" y="6325904"/>
              <a:ext cx="12810" cy="8235"/>
            </a:xfrm>
            <a:custGeom>
              <a:avLst/>
              <a:gdLst>
                <a:gd name="connsiteX0" fmla="*/ 686 w 12809"/>
                <a:gd name="connsiteY0" fmla="*/ 6492 h 8234"/>
                <a:gd name="connsiteX1" fmla="*/ 2443 w 12809"/>
                <a:gd name="connsiteY1" fmla="*/ 7544 h 8234"/>
                <a:gd name="connsiteX2" fmla="*/ 10120 w 12809"/>
                <a:gd name="connsiteY2" fmla="*/ 2832 h 8234"/>
                <a:gd name="connsiteX3" fmla="*/ 12370 w 12809"/>
                <a:gd name="connsiteY3" fmla="*/ 864 h 8234"/>
                <a:gd name="connsiteX4" fmla="*/ 686 w 12809"/>
                <a:gd name="connsiteY4" fmla="*/ 6492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686" y="6492"/>
                  </a:moveTo>
                  <a:lnTo>
                    <a:pt x="2443" y="7544"/>
                  </a:lnTo>
                  <a:cubicBezTo>
                    <a:pt x="8290" y="9456"/>
                    <a:pt x="8674" y="4735"/>
                    <a:pt x="10120" y="2832"/>
                  </a:cubicBezTo>
                  <a:lnTo>
                    <a:pt x="12370" y="864"/>
                  </a:lnTo>
                  <a:cubicBezTo>
                    <a:pt x="6954" y="-206"/>
                    <a:pt x="2123" y="3783"/>
                    <a:pt x="686" y="6492"/>
                  </a:cubicBezTo>
                </a:path>
              </a:pathLst>
            </a:custGeom>
            <a:solidFill>
              <a:srgbClr val="2F469C"/>
            </a:solidFill>
            <a:ln w="9525" cap="flat">
              <a:noFill/>
              <a:prstDash val="solid"/>
              <a:miter/>
            </a:ln>
          </p:spPr>
          <p:txBody>
            <a:bodyPr rtlCol="0" anchor="ctr"/>
            <a:lstStyle/>
            <a:p>
              <a:endParaRPr lang="en-US"/>
            </a:p>
          </p:txBody>
        </p:sp>
        <p:sp>
          <p:nvSpPr>
            <p:cNvPr id="64" name="Freeform: Shape 15">
              <a:extLst>
                <a:ext uri="{FF2B5EF4-FFF2-40B4-BE49-F238E27FC236}">
                  <a16:creationId xmlns:a16="http://schemas.microsoft.com/office/drawing/2014/main" id="{648B4153-E3CD-EB48-A60B-1B365AFF40FA}"/>
                </a:ext>
              </a:extLst>
            </p:cNvPr>
            <p:cNvSpPr/>
            <p:nvPr/>
          </p:nvSpPr>
          <p:spPr>
            <a:xfrm>
              <a:off x="11512418" y="6248710"/>
              <a:ext cx="12810" cy="8235"/>
            </a:xfrm>
            <a:custGeom>
              <a:avLst/>
              <a:gdLst>
                <a:gd name="connsiteX0" fmla="*/ 2791 w 12809"/>
                <a:gd name="connsiteY0" fmla="*/ 816 h 8234"/>
                <a:gd name="connsiteX1" fmla="*/ 686 w 12809"/>
                <a:gd name="connsiteY1" fmla="*/ 1822 h 8234"/>
                <a:gd name="connsiteX2" fmla="*/ 11840 w 12809"/>
                <a:gd name="connsiteY2" fmla="*/ 6727 h 8234"/>
                <a:gd name="connsiteX3" fmla="*/ 12151 w 12809"/>
                <a:gd name="connsiteY3" fmla="*/ 3186 h 8234"/>
                <a:gd name="connsiteX4" fmla="*/ 2791 w 12809"/>
                <a:gd name="connsiteY4" fmla="*/ 816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2791" y="816"/>
                  </a:moveTo>
                  <a:lnTo>
                    <a:pt x="686" y="1822"/>
                  </a:lnTo>
                  <a:cubicBezTo>
                    <a:pt x="1263" y="5546"/>
                    <a:pt x="9717" y="9700"/>
                    <a:pt x="11840" y="6727"/>
                  </a:cubicBezTo>
                  <a:lnTo>
                    <a:pt x="12151" y="3186"/>
                  </a:lnTo>
                  <a:cubicBezTo>
                    <a:pt x="9388" y="1310"/>
                    <a:pt x="6551" y="313"/>
                    <a:pt x="2791" y="816"/>
                  </a:cubicBezTo>
                </a:path>
              </a:pathLst>
            </a:custGeom>
            <a:solidFill>
              <a:srgbClr val="2F469C"/>
            </a:solidFill>
            <a:ln w="9525" cap="flat">
              <a:noFill/>
              <a:prstDash val="solid"/>
              <a:miter/>
            </a:ln>
          </p:spPr>
          <p:txBody>
            <a:bodyPr rtlCol="0" anchor="ctr"/>
            <a:lstStyle/>
            <a:p>
              <a:endParaRPr lang="en-US"/>
            </a:p>
          </p:txBody>
        </p:sp>
        <p:sp>
          <p:nvSpPr>
            <p:cNvPr id="65" name="Freeform: Shape 16">
              <a:extLst>
                <a:ext uri="{FF2B5EF4-FFF2-40B4-BE49-F238E27FC236}">
                  <a16:creationId xmlns:a16="http://schemas.microsoft.com/office/drawing/2014/main" id="{4AD0B0F6-BA5A-B247-9D85-CACCF85EEB1E}"/>
                </a:ext>
              </a:extLst>
            </p:cNvPr>
            <p:cNvSpPr/>
            <p:nvPr/>
          </p:nvSpPr>
          <p:spPr>
            <a:xfrm>
              <a:off x="11538797" y="6238317"/>
              <a:ext cx="8235" cy="12810"/>
            </a:xfrm>
            <a:custGeom>
              <a:avLst/>
              <a:gdLst>
                <a:gd name="connsiteX0" fmla="*/ 5773 w 8234"/>
                <a:gd name="connsiteY0" fmla="*/ 1674 h 12809"/>
                <a:gd name="connsiteX1" fmla="*/ 2525 w 8234"/>
                <a:gd name="connsiteY1" fmla="*/ 686 h 12809"/>
                <a:gd name="connsiteX2" fmla="*/ 1692 w 8234"/>
                <a:gd name="connsiteY2" fmla="*/ 9324 h 12809"/>
                <a:gd name="connsiteX3" fmla="*/ 3376 w 8234"/>
                <a:gd name="connsiteY3" fmla="*/ 12700 h 12809"/>
                <a:gd name="connsiteX4" fmla="*/ 5773 w 8234"/>
                <a:gd name="connsiteY4" fmla="*/ 1674 h 1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4" h="12809">
                  <a:moveTo>
                    <a:pt x="5773" y="1674"/>
                  </a:moveTo>
                  <a:lnTo>
                    <a:pt x="2525" y="686"/>
                  </a:lnTo>
                  <a:cubicBezTo>
                    <a:pt x="777" y="3157"/>
                    <a:pt x="-147" y="5051"/>
                    <a:pt x="1692" y="9324"/>
                  </a:cubicBezTo>
                  <a:lnTo>
                    <a:pt x="3376" y="12700"/>
                  </a:lnTo>
                  <a:cubicBezTo>
                    <a:pt x="7228" y="8958"/>
                    <a:pt x="11025" y="5408"/>
                    <a:pt x="5773" y="1674"/>
                  </a:cubicBezTo>
                </a:path>
              </a:pathLst>
            </a:custGeom>
            <a:solidFill>
              <a:srgbClr val="2F469C"/>
            </a:solidFill>
            <a:ln w="9525" cap="flat">
              <a:noFill/>
              <a:prstDash val="solid"/>
              <a:miter/>
            </a:ln>
          </p:spPr>
          <p:txBody>
            <a:bodyPr rtlCol="0" anchor="ctr"/>
            <a:lstStyle/>
            <a:p>
              <a:endParaRPr lang="en-US"/>
            </a:p>
          </p:txBody>
        </p:sp>
        <p:sp>
          <p:nvSpPr>
            <p:cNvPr id="66" name="Freeform: Shape 17">
              <a:extLst>
                <a:ext uri="{FF2B5EF4-FFF2-40B4-BE49-F238E27FC236}">
                  <a16:creationId xmlns:a16="http://schemas.microsoft.com/office/drawing/2014/main" id="{FE5B05A8-50A6-D14D-9E37-1945DA825B12}"/>
                </a:ext>
              </a:extLst>
            </p:cNvPr>
            <p:cNvSpPr/>
            <p:nvPr/>
          </p:nvSpPr>
          <p:spPr>
            <a:xfrm>
              <a:off x="11565505" y="6216148"/>
              <a:ext cx="92412" cy="236064"/>
            </a:xfrm>
            <a:custGeom>
              <a:avLst/>
              <a:gdLst>
                <a:gd name="connsiteX0" fmla="*/ 59144 w 92412"/>
                <a:gd name="connsiteY0" fmla="*/ 101773 h 236064"/>
                <a:gd name="connsiteX1" fmla="*/ 42885 w 92412"/>
                <a:gd name="connsiteY1" fmla="*/ 97628 h 236064"/>
                <a:gd name="connsiteX2" fmla="*/ 62520 w 92412"/>
                <a:gd name="connsiteY2" fmla="*/ 93803 h 236064"/>
                <a:gd name="connsiteX3" fmla="*/ 64561 w 92412"/>
                <a:gd name="connsiteY3" fmla="*/ 97317 h 236064"/>
                <a:gd name="connsiteX4" fmla="*/ 59144 w 92412"/>
                <a:gd name="connsiteY4" fmla="*/ 101773 h 236064"/>
                <a:gd name="connsiteX5" fmla="*/ 83427 w 92412"/>
                <a:gd name="connsiteY5" fmla="*/ 106036 h 236064"/>
                <a:gd name="connsiteX6" fmla="*/ 78578 w 92412"/>
                <a:gd name="connsiteY6" fmla="*/ 87966 h 236064"/>
                <a:gd name="connsiteX7" fmla="*/ 82833 w 92412"/>
                <a:gd name="connsiteY7" fmla="*/ 80746 h 236064"/>
                <a:gd name="connsiteX8" fmla="*/ 81945 w 92412"/>
                <a:gd name="connsiteY8" fmla="*/ 58897 h 236064"/>
                <a:gd name="connsiteX9" fmla="*/ 83775 w 92412"/>
                <a:gd name="connsiteY9" fmla="*/ 57067 h 236064"/>
                <a:gd name="connsiteX10" fmla="*/ 81945 w 92412"/>
                <a:gd name="connsiteY10" fmla="*/ 50735 h 236064"/>
                <a:gd name="connsiteX11" fmla="*/ 80399 w 92412"/>
                <a:gd name="connsiteY11" fmla="*/ 41439 h 236064"/>
                <a:gd name="connsiteX12" fmla="*/ 77160 w 92412"/>
                <a:gd name="connsiteY12" fmla="*/ 34128 h 236064"/>
                <a:gd name="connsiteX13" fmla="*/ 78697 w 92412"/>
                <a:gd name="connsiteY13" fmla="*/ 30843 h 236064"/>
                <a:gd name="connsiteX14" fmla="*/ 73262 w 92412"/>
                <a:gd name="connsiteY14" fmla="*/ 27650 h 236064"/>
                <a:gd name="connsiteX15" fmla="*/ 68477 w 92412"/>
                <a:gd name="connsiteY15" fmla="*/ 24768 h 236064"/>
                <a:gd name="connsiteX16" fmla="*/ 67223 w 92412"/>
                <a:gd name="connsiteY16" fmla="*/ 20486 h 236064"/>
                <a:gd name="connsiteX17" fmla="*/ 63206 w 92412"/>
                <a:gd name="connsiteY17" fmla="*/ 22343 h 236064"/>
                <a:gd name="connsiteX18" fmla="*/ 62346 w 92412"/>
                <a:gd name="connsiteY18" fmla="*/ 17128 h 236064"/>
                <a:gd name="connsiteX19" fmla="*/ 56939 w 92412"/>
                <a:gd name="connsiteY19" fmla="*/ 19315 h 236064"/>
                <a:gd name="connsiteX20" fmla="*/ 53956 w 92412"/>
                <a:gd name="connsiteY20" fmla="*/ 12581 h 236064"/>
                <a:gd name="connsiteX21" fmla="*/ 51046 w 92412"/>
                <a:gd name="connsiteY21" fmla="*/ 13212 h 236064"/>
                <a:gd name="connsiteX22" fmla="*/ 46856 w 92412"/>
                <a:gd name="connsiteY22" fmla="*/ 16524 h 236064"/>
                <a:gd name="connsiteX23" fmla="*/ 46774 w 92412"/>
                <a:gd name="connsiteY23" fmla="*/ 10192 h 236064"/>
                <a:gd name="connsiteX24" fmla="*/ 44788 w 92412"/>
                <a:gd name="connsiteY24" fmla="*/ 9195 h 236064"/>
                <a:gd name="connsiteX25" fmla="*/ 41357 w 92412"/>
                <a:gd name="connsiteY25" fmla="*/ 7612 h 236064"/>
                <a:gd name="connsiteX26" fmla="*/ 36407 w 92412"/>
                <a:gd name="connsiteY26" fmla="*/ 9634 h 236064"/>
                <a:gd name="connsiteX27" fmla="*/ 38484 w 92412"/>
                <a:gd name="connsiteY27" fmla="*/ 3678 h 236064"/>
                <a:gd name="connsiteX28" fmla="*/ 32289 w 92412"/>
                <a:gd name="connsiteY28" fmla="*/ 10870 h 236064"/>
                <a:gd name="connsiteX29" fmla="*/ 28666 w 92412"/>
                <a:gd name="connsiteY29" fmla="*/ 11592 h 236064"/>
                <a:gd name="connsiteX30" fmla="*/ 35108 w 92412"/>
                <a:gd name="connsiteY30" fmla="*/ 2726 h 236064"/>
                <a:gd name="connsiteX31" fmla="*/ 28355 w 92412"/>
                <a:gd name="connsiteY31" fmla="*/ 8921 h 236064"/>
                <a:gd name="connsiteX32" fmla="*/ 23076 w 92412"/>
                <a:gd name="connsiteY32" fmla="*/ 9753 h 236064"/>
                <a:gd name="connsiteX33" fmla="*/ 24796 w 92412"/>
                <a:gd name="connsiteY33" fmla="*/ 2013 h 236064"/>
                <a:gd name="connsiteX34" fmla="*/ 23057 w 92412"/>
                <a:gd name="connsiteY34" fmla="*/ 6038 h 236064"/>
                <a:gd name="connsiteX35" fmla="*/ 22234 w 92412"/>
                <a:gd name="connsiteY35" fmla="*/ 1738 h 236064"/>
                <a:gd name="connsiteX36" fmla="*/ 19141 w 92412"/>
                <a:gd name="connsiteY36" fmla="*/ 11867 h 236064"/>
                <a:gd name="connsiteX37" fmla="*/ 17028 w 92412"/>
                <a:gd name="connsiteY37" fmla="*/ 2150 h 236064"/>
                <a:gd name="connsiteX38" fmla="*/ 11007 w 92412"/>
                <a:gd name="connsiteY38" fmla="*/ 11583 h 236064"/>
                <a:gd name="connsiteX39" fmla="*/ 7988 w 92412"/>
                <a:gd name="connsiteY39" fmla="*/ 12288 h 236064"/>
                <a:gd name="connsiteX40" fmla="*/ 5499 w 92412"/>
                <a:gd name="connsiteY40" fmla="*/ 2699 h 236064"/>
                <a:gd name="connsiteX41" fmla="*/ 1336 w 92412"/>
                <a:gd name="connsiteY41" fmla="*/ 231324 h 236064"/>
                <a:gd name="connsiteX42" fmla="*/ 686 w 92412"/>
                <a:gd name="connsiteY42" fmla="*/ 235359 h 236064"/>
                <a:gd name="connsiteX43" fmla="*/ 21621 w 92412"/>
                <a:gd name="connsiteY43" fmla="*/ 233191 h 236064"/>
                <a:gd name="connsiteX44" fmla="*/ 69181 w 92412"/>
                <a:gd name="connsiteY44" fmla="*/ 235753 h 236064"/>
                <a:gd name="connsiteX45" fmla="*/ 80216 w 92412"/>
                <a:gd name="connsiteY45" fmla="*/ 234051 h 236064"/>
                <a:gd name="connsiteX46" fmla="*/ 55283 w 92412"/>
                <a:gd name="connsiteY46" fmla="*/ 227381 h 236064"/>
                <a:gd name="connsiteX47" fmla="*/ 35959 w 92412"/>
                <a:gd name="connsiteY47" fmla="*/ 212567 h 236064"/>
                <a:gd name="connsiteX48" fmla="*/ 31457 w 92412"/>
                <a:gd name="connsiteY48" fmla="*/ 199959 h 236064"/>
                <a:gd name="connsiteX49" fmla="*/ 31649 w 92412"/>
                <a:gd name="connsiteY49" fmla="*/ 182565 h 236064"/>
                <a:gd name="connsiteX50" fmla="*/ 41476 w 92412"/>
                <a:gd name="connsiteY50" fmla="*/ 178988 h 236064"/>
                <a:gd name="connsiteX51" fmla="*/ 76565 w 92412"/>
                <a:gd name="connsiteY51" fmla="*/ 176792 h 236064"/>
                <a:gd name="connsiteX52" fmla="*/ 79045 w 92412"/>
                <a:gd name="connsiteY52" fmla="*/ 163671 h 236064"/>
                <a:gd name="connsiteX53" fmla="*/ 79639 w 92412"/>
                <a:gd name="connsiteY53" fmla="*/ 155518 h 236064"/>
                <a:gd name="connsiteX54" fmla="*/ 82238 w 92412"/>
                <a:gd name="connsiteY54" fmla="*/ 149132 h 236064"/>
                <a:gd name="connsiteX55" fmla="*/ 77160 w 92412"/>
                <a:gd name="connsiteY55" fmla="*/ 143816 h 236064"/>
                <a:gd name="connsiteX56" fmla="*/ 84836 w 92412"/>
                <a:gd name="connsiteY56" fmla="*/ 137201 h 236064"/>
                <a:gd name="connsiteX57" fmla="*/ 81177 w 92412"/>
                <a:gd name="connsiteY57" fmla="*/ 128929 h 236064"/>
                <a:gd name="connsiteX58" fmla="*/ 91928 w 92412"/>
                <a:gd name="connsiteY58" fmla="*/ 121362 h 236064"/>
                <a:gd name="connsiteX59" fmla="*/ 83427 w 92412"/>
                <a:gd name="connsiteY59" fmla="*/ 106036 h 2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2412" h="236064">
                  <a:moveTo>
                    <a:pt x="59144" y="101773"/>
                  </a:moveTo>
                  <a:cubicBezTo>
                    <a:pt x="52117" y="103365"/>
                    <a:pt x="41494" y="98552"/>
                    <a:pt x="42885" y="97628"/>
                  </a:cubicBezTo>
                  <a:cubicBezTo>
                    <a:pt x="46472" y="95212"/>
                    <a:pt x="54633" y="90976"/>
                    <a:pt x="62520" y="93803"/>
                  </a:cubicBezTo>
                  <a:cubicBezTo>
                    <a:pt x="63865" y="94270"/>
                    <a:pt x="64414" y="95606"/>
                    <a:pt x="64561" y="97317"/>
                  </a:cubicBezTo>
                  <a:cubicBezTo>
                    <a:pt x="64917" y="101324"/>
                    <a:pt x="61678" y="101425"/>
                    <a:pt x="59144" y="101773"/>
                  </a:cubicBezTo>
                  <a:moveTo>
                    <a:pt x="83427" y="106036"/>
                  </a:moveTo>
                  <a:cubicBezTo>
                    <a:pt x="79768" y="101141"/>
                    <a:pt x="72823" y="94453"/>
                    <a:pt x="78578" y="87966"/>
                  </a:cubicBezTo>
                  <a:cubicBezTo>
                    <a:pt x="81588" y="85669"/>
                    <a:pt x="82485" y="83930"/>
                    <a:pt x="82833" y="80746"/>
                  </a:cubicBezTo>
                  <a:cubicBezTo>
                    <a:pt x="84059" y="69730"/>
                    <a:pt x="83491" y="64945"/>
                    <a:pt x="81945" y="58897"/>
                  </a:cubicBezTo>
                  <a:cubicBezTo>
                    <a:pt x="82211" y="58357"/>
                    <a:pt x="83354" y="59034"/>
                    <a:pt x="83775" y="57067"/>
                  </a:cubicBezTo>
                  <a:cubicBezTo>
                    <a:pt x="84919" y="51760"/>
                    <a:pt x="81945" y="50735"/>
                    <a:pt x="81945" y="50735"/>
                  </a:cubicBezTo>
                  <a:cubicBezTo>
                    <a:pt x="84196" y="48768"/>
                    <a:pt x="83986" y="41375"/>
                    <a:pt x="80399" y="41439"/>
                  </a:cubicBezTo>
                  <a:cubicBezTo>
                    <a:pt x="82366" y="38209"/>
                    <a:pt x="80673" y="32994"/>
                    <a:pt x="77160" y="34128"/>
                  </a:cubicBezTo>
                  <a:cubicBezTo>
                    <a:pt x="77160" y="34128"/>
                    <a:pt x="78944" y="33204"/>
                    <a:pt x="78697" y="30843"/>
                  </a:cubicBezTo>
                  <a:cubicBezTo>
                    <a:pt x="78230" y="26150"/>
                    <a:pt x="71524" y="30752"/>
                    <a:pt x="73262" y="27650"/>
                  </a:cubicBezTo>
                  <a:cubicBezTo>
                    <a:pt x="74177" y="26022"/>
                    <a:pt x="70407" y="20477"/>
                    <a:pt x="68477" y="24768"/>
                  </a:cubicBezTo>
                  <a:cubicBezTo>
                    <a:pt x="67342" y="24018"/>
                    <a:pt x="69273" y="21328"/>
                    <a:pt x="67223" y="20486"/>
                  </a:cubicBezTo>
                  <a:cubicBezTo>
                    <a:pt x="66025" y="20541"/>
                    <a:pt x="64762" y="21492"/>
                    <a:pt x="63206" y="22343"/>
                  </a:cubicBezTo>
                  <a:cubicBezTo>
                    <a:pt x="62786" y="20559"/>
                    <a:pt x="64625" y="19626"/>
                    <a:pt x="62346" y="17128"/>
                  </a:cubicBezTo>
                  <a:cubicBezTo>
                    <a:pt x="59272" y="14987"/>
                    <a:pt x="59062" y="18153"/>
                    <a:pt x="56939" y="19315"/>
                  </a:cubicBezTo>
                  <a:cubicBezTo>
                    <a:pt x="53014" y="18427"/>
                    <a:pt x="62301" y="16103"/>
                    <a:pt x="53956" y="12581"/>
                  </a:cubicBezTo>
                  <a:cubicBezTo>
                    <a:pt x="51824" y="17686"/>
                    <a:pt x="51998" y="13907"/>
                    <a:pt x="51046" y="13212"/>
                  </a:cubicBezTo>
                  <a:cubicBezTo>
                    <a:pt x="50479" y="12791"/>
                    <a:pt x="49198" y="14136"/>
                    <a:pt x="46856" y="16524"/>
                  </a:cubicBezTo>
                  <a:cubicBezTo>
                    <a:pt x="48082" y="13148"/>
                    <a:pt x="50891" y="8994"/>
                    <a:pt x="46774" y="10192"/>
                  </a:cubicBezTo>
                  <a:cubicBezTo>
                    <a:pt x="42089" y="12297"/>
                    <a:pt x="44843" y="9543"/>
                    <a:pt x="44788" y="9195"/>
                  </a:cubicBezTo>
                  <a:cubicBezTo>
                    <a:pt x="48841" y="7365"/>
                    <a:pt x="41046" y="3010"/>
                    <a:pt x="41357" y="7612"/>
                  </a:cubicBezTo>
                  <a:cubicBezTo>
                    <a:pt x="41256" y="10741"/>
                    <a:pt x="34504" y="13413"/>
                    <a:pt x="36407" y="9634"/>
                  </a:cubicBezTo>
                  <a:cubicBezTo>
                    <a:pt x="37679" y="4876"/>
                    <a:pt x="43507" y="12150"/>
                    <a:pt x="38484" y="3678"/>
                  </a:cubicBezTo>
                  <a:cubicBezTo>
                    <a:pt x="35355" y="7228"/>
                    <a:pt x="32811" y="9570"/>
                    <a:pt x="32289" y="10870"/>
                  </a:cubicBezTo>
                  <a:cubicBezTo>
                    <a:pt x="29856" y="20605"/>
                    <a:pt x="31201" y="11730"/>
                    <a:pt x="28666" y="11592"/>
                  </a:cubicBezTo>
                  <a:cubicBezTo>
                    <a:pt x="32042" y="9341"/>
                    <a:pt x="36379" y="5325"/>
                    <a:pt x="35108" y="2726"/>
                  </a:cubicBezTo>
                  <a:cubicBezTo>
                    <a:pt x="31448" y="2452"/>
                    <a:pt x="23039" y="8427"/>
                    <a:pt x="28355" y="8921"/>
                  </a:cubicBezTo>
                  <a:cubicBezTo>
                    <a:pt x="27953" y="10815"/>
                    <a:pt x="24869" y="13065"/>
                    <a:pt x="23076" y="9753"/>
                  </a:cubicBezTo>
                  <a:cubicBezTo>
                    <a:pt x="26031" y="8976"/>
                    <a:pt x="31118" y="-943"/>
                    <a:pt x="24796" y="2013"/>
                  </a:cubicBezTo>
                  <a:cubicBezTo>
                    <a:pt x="24192" y="2607"/>
                    <a:pt x="24192" y="4373"/>
                    <a:pt x="23057" y="6038"/>
                  </a:cubicBezTo>
                  <a:cubicBezTo>
                    <a:pt x="21557" y="4684"/>
                    <a:pt x="22755" y="2589"/>
                    <a:pt x="22234" y="1738"/>
                  </a:cubicBezTo>
                  <a:cubicBezTo>
                    <a:pt x="17192" y="-2910"/>
                    <a:pt x="18949" y="9195"/>
                    <a:pt x="19141" y="11867"/>
                  </a:cubicBezTo>
                  <a:cubicBezTo>
                    <a:pt x="12544" y="7786"/>
                    <a:pt x="18739" y="8921"/>
                    <a:pt x="17028" y="2150"/>
                  </a:cubicBezTo>
                  <a:cubicBezTo>
                    <a:pt x="11565" y="3138"/>
                    <a:pt x="10092" y="5462"/>
                    <a:pt x="11007" y="11583"/>
                  </a:cubicBezTo>
                  <a:cubicBezTo>
                    <a:pt x="10266" y="13056"/>
                    <a:pt x="8894" y="16442"/>
                    <a:pt x="7988" y="12288"/>
                  </a:cubicBezTo>
                  <a:cubicBezTo>
                    <a:pt x="10943" y="8417"/>
                    <a:pt x="10659" y="2854"/>
                    <a:pt x="5499" y="2699"/>
                  </a:cubicBezTo>
                  <a:cubicBezTo>
                    <a:pt x="13825" y="78862"/>
                    <a:pt x="13212" y="155839"/>
                    <a:pt x="1336" y="231324"/>
                  </a:cubicBezTo>
                  <a:lnTo>
                    <a:pt x="686" y="235359"/>
                  </a:lnTo>
                  <a:cubicBezTo>
                    <a:pt x="6670" y="235295"/>
                    <a:pt x="15344" y="233511"/>
                    <a:pt x="21621" y="233191"/>
                  </a:cubicBezTo>
                  <a:cubicBezTo>
                    <a:pt x="39673" y="233795"/>
                    <a:pt x="39307" y="236146"/>
                    <a:pt x="69181" y="235753"/>
                  </a:cubicBezTo>
                  <a:cubicBezTo>
                    <a:pt x="76062" y="235076"/>
                    <a:pt x="77992" y="233959"/>
                    <a:pt x="80216" y="234051"/>
                  </a:cubicBezTo>
                  <a:cubicBezTo>
                    <a:pt x="78029" y="224819"/>
                    <a:pt x="62941" y="230052"/>
                    <a:pt x="55283" y="227381"/>
                  </a:cubicBezTo>
                  <a:cubicBezTo>
                    <a:pt x="42308" y="226127"/>
                    <a:pt x="40076" y="218332"/>
                    <a:pt x="35959" y="212567"/>
                  </a:cubicBezTo>
                  <a:cubicBezTo>
                    <a:pt x="34083" y="209347"/>
                    <a:pt x="31384" y="205311"/>
                    <a:pt x="31457" y="199959"/>
                  </a:cubicBezTo>
                  <a:cubicBezTo>
                    <a:pt x="30450" y="193023"/>
                    <a:pt x="31786" y="189354"/>
                    <a:pt x="31649" y="182565"/>
                  </a:cubicBezTo>
                  <a:cubicBezTo>
                    <a:pt x="32244" y="177551"/>
                    <a:pt x="37944" y="178567"/>
                    <a:pt x="41476" y="178988"/>
                  </a:cubicBezTo>
                  <a:cubicBezTo>
                    <a:pt x="52712" y="180104"/>
                    <a:pt x="71597" y="178283"/>
                    <a:pt x="76565" y="176792"/>
                  </a:cubicBezTo>
                  <a:cubicBezTo>
                    <a:pt x="83674" y="174641"/>
                    <a:pt x="83839" y="170240"/>
                    <a:pt x="79045" y="163671"/>
                  </a:cubicBezTo>
                  <a:cubicBezTo>
                    <a:pt x="78020" y="160423"/>
                    <a:pt x="78203" y="158410"/>
                    <a:pt x="79639" y="155518"/>
                  </a:cubicBezTo>
                  <a:cubicBezTo>
                    <a:pt x="81597" y="153322"/>
                    <a:pt x="84123" y="151849"/>
                    <a:pt x="82238" y="149132"/>
                  </a:cubicBezTo>
                  <a:cubicBezTo>
                    <a:pt x="82238" y="149132"/>
                    <a:pt x="65924" y="145710"/>
                    <a:pt x="77160" y="143816"/>
                  </a:cubicBezTo>
                  <a:cubicBezTo>
                    <a:pt x="88661" y="141885"/>
                    <a:pt x="84836" y="137201"/>
                    <a:pt x="84836" y="137201"/>
                  </a:cubicBezTo>
                  <a:cubicBezTo>
                    <a:pt x="84836" y="137201"/>
                    <a:pt x="82942" y="132470"/>
                    <a:pt x="81177" y="128929"/>
                  </a:cubicBezTo>
                  <a:cubicBezTo>
                    <a:pt x="79877" y="126321"/>
                    <a:pt x="90747" y="125498"/>
                    <a:pt x="91928" y="121362"/>
                  </a:cubicBezTo>
                  <a:cubicBezTo>
                    <a:pt x="94526" y="117849"/>
                    <a:pt x="86291" y="109980"/>
                    <a:pt x="83427" y="106036"/>
                  </a:cubicBezTo>
                </a:path>
              </a:pathLst>
            </a:custGeom>
            <a:solidFill>
              <a:srgbClr val="2F469C"/>
            </a:solidFill>
            <a:ln w="9525" cap="flat">
              <a:noFill/>
              <a:prstDash val="solid"/>
              <a:miter/>
            </a:ln>
          </p:spPr>
          <p:txBody>
            <a:bodyPr rtlCol="0" anchor="ctr"/>
            <a:lstStyle/>
            <a:p>
              <a:endParaRPr lang="en-US"/>
            </a:p>
          </p:txBody>
        </p:sp>
        <p:sp>
          <p:nvSpPr>
            <p:cNvPr id="67" name="Freeform: Shape 18">
              <a:extLst>
                <a:ext uri="{FF2B5EF4-FFF2-40B4-BE49-F238E27FC236}">
                  <a16:creationId xmlns:a16="http://schemas.microsoft.com/office/drawing/2014/main" id="{C764B296-35D4-EE4F-9A6D-A35BA8EEA838}"/>
                </a:ext>
              </a:extLst>
            </p:cNvPr>
            <p:cNvSpPr/>
            <p:nvPr/>
          </p:nvSpPr>
          <p:spPr>
            <a:xfrm>
              <a:off x="11309880" y="6178139"/>
              <a:ext cx="261683" cy="447424"/>
            </a:xfrm>
            <a:custGeom>
              <a:avLst/>
              <a:gdLst>
                <a:gd name="connsiteX0" fmla="*/ 256312 w 261682"/>
                <a:gd name="connsiteY0" fmla="*/ 273395 h 447424"/>
                <a:gd name="connsiteX1" fmla="*/ 208193 w 261682"/>
                <a:gd name="connsiteY1" fmla="*/ 447378 h 447424"/>
                <a:gd name="connsiteX2" fmla="*/ 208166 w 261682"/>
                <a:gd name="connsiteY2" fmla="*/ 447378 h 447424"/>
                <a:gd name="connsiteX3" fmla="*/ 686 w 261682"/>
                <a:gd name="connsiteY3" fmla="*/ 447378 h 447424"/>
                <a:gd name="connsiteX4" fmla="*/ 686 w 261682"/>
                <a:gd name="connsiteY4" fmla="*/ 686 h 447424"/>
                <a:gd name="connsiteX5" fmla="*/ 256037 w 261682"/>
                <a:gd name="connsiteY5" fmla="*/ 686 h 447424"/>
                <a:gd name="connsiteX6" fmla="*/ 261088 w 261682"/>
                <a:gd name="connsiteY6" fmla="*/ 40744 h 447424"/>
                <a:gd name="connsiteX7" fmla="*/ 257126 w 261682"/>
                <a:gd name="connsiteY7" fmla="*/ 45676 h 447424"/>
                <a:gd name="connsiteX8" fmla="*/ 259313 w 261682"/>
                <a:gd name="connsiteY8" fmla="*/ 50534 h 447424"/>
                <a:gd name="connsiteX9" fmla="*/ 257410 w 261682"/>
                <a:gd name="connsiteY9" fmla="*/ 51440 h 447424"/>
                <a:gd name="connsiteX10" fmla="*/ 255296 w 261682"/>
                <a:gd name="connsiteY10" fmla="*/ 48494 h 447424"/>
                <a:gd name="connsiteX11" fmla="*/ 249660 w 261682"/>
                <a:gd name="connsiteY11" fmla="*/ 42656 h 447424"/>
                <a:gd name="connsiteX12" fmla="*/ 251847 w 261682"/>
                <a:gd name="connsiteY12" fmla="*/ 52648 h 447424"/>
                <a:gd name="connsiteX13" fmla="*/ 243841 w 261682"/>
                <a:gd name="connsiteY13" fmla="*/ 50461 h 447424"/>
                <a:gd name="connsiteX14" fmla="*/ 241160 w 261682"/>
                <a:gd name="connsiteY14" fmla="*/ 44550 h 447424"/>
                <a:gd name="connsiteX15" fmla="*/ 241297 w 261682"/>
                <a:gd name="connsiteY15" fmla="*/ 53965 h 447424"/>
                <a:gd name="connsiteX16" fmla="*/ 237052 w 261682"/>
                <a:gd name="connsiteY16" fmla="*/ 53224 h 447424"/>
                <a:gd name="connsiteX17" fmla="*/ 236750 w 261682"/>
                <a:gd name="connsiteY17" fmla="*/ 45813 h 447424"/>
                <a:gd name="connsiteX18" fmla="*/ 230684 w 261682"/>
                <a:gd name="connsiteY18" fmla="*/ 57708 h 447424"/>
                <a:gd name="connsiteX19" fmla="*/ 229339 w 261682"/>
                <a:gd name="connsiteY19" fmla="*/ 47222 h 447424"/>
                <a:gd name="connsiteX20" fmla="*/ 223968 w 261682"/>
                <a:gd name="connsiteY20" fmla="*/ 57589 h 447424"/>
                <a:gd name="connsiteX21" fmla="*/ 221122 w 261682"/>
                <a:gd name="connsiteY21" fmla="*/ 64680 h 447424"/>
                <a:gd name="connsiteX22" fmla="*/ 216877 w 261682"/>
                <a:gd name="connsiteY22" fmla="*/ 62218 h 447424"/>
                <a:gd name="connsiteX23" fmla="*/ 218295 w 261682"/>
                <a:gd name="connsiteY23" fmla="*/ 55100 h 447424"/>
                <a:gd name="connsiteX24" fmla="*/ 211679 w 261682"/>
                <a:gd name="connsiteY24" fmla="*/ 60389 h 447424"/>
                <a:gd name="connsiteX25" fmla="*/ 208559 w 261682"/>
                <a:gd name="connsiteY25" fmla="*/ 55997 h 447424"/>
                <a:gd name="connsiteX26" fmla="*/ 206729 w 261682"/>
                <a:gd name="connsiteY26" fmla="*/ 62292 h 447424"/>
                <a:gd name="connsiteX27" fmla="*/ 209072 w 261682"/>
                <a:gd name="connsiteY27" fmla="*/ 65384 h 447424"/>
                <a:gd name="connsiteX28" fmla="*/ 209776 w 261682"/>
                <a:gd name="connsiteY28" fmla="*/ 67013 h 447424"/>
                <a:gd name="connsiteX29" fmla="*/ 197461 w 261682"/>
                <a:gd name="connsiteY29" fmla="*/ 65247 h 447424"/>
                <a:gd name="connsiteX30" fmla="*/ 205128 w 261682"/>
                <a:gd name="connsiteY30" fmla="*/ 69685 h 447424"/>
                <a:gd name="connsiteX31" fmla="*/ 196646 w 261682"/>
                <a:gd name="connsiteY31" fmla="*/ 73281 h 447424"/>
                <a:gd name="connsiteX32" fmla="*/ 187606 w 261682"/>
                <a:gd name="connsiteY32" fmla="*/ 68422 h 447424"/>
                <a:gd name="connsiteX33" fmla="*/ 182821 w 261682"/>
                <a:gd name="connsiteY33" fmla="*/ 68193 h 447424"/>
                <a:gd name="connsiteX34" fmla="*/ 193590 w 261682"/>
                <a:gd name="connsiteY34" fmla="*/ 76574 h 447424"/>
                <a:gd name="connsiteX35" fmla="*/ 197671 w 261682"/>
                <a:gd name="connsiteY35" fmla="*/ 75522 h 447424"/>
                <a:gd name="connsiteX36" fmla="*/ 201102 w 261682"/>
                <a:gd name="connsiteY36" fmla="*/ 79466 h 447424"/>
                <a:gd name="connsiteX37" fmla="*/ 188887 w 261682"/>
                <a:gd name="connsiteY37" fmla="*/ 80024 h 447424"/>
                <a:gd name="connsiteX38" fmla="*/ 187689 w 261682"/>
                <a:gd name="connsiteY38" fmla="*/ 79887 h 447424"/>
                <a:gd name="connsiteX39" fmla="*/ 187241 w 261682"/>
                <a:gd name="connsiteY39" fmla="*/ 78789 h 447424"/>
                <a:gd name="connsiteX40" fmla="*/ 177633 w 261682"/>
                <a:gd name="connsiteY40" fmla="*/ 77361 h 447424"/>
                <a:gd name="connsiteX41" fmla="*/ 182556 w 261682"/>
                <a:gd name="connsiteY41" fmla="*/ 83556 h 447424"/>
                <a:gd name="connsiteX42" fmla="*/ 186856 w 261682"/>
                <a:gd name="connsiteY42" fmla="*/ 83757 h 447424"/>
                <a:gd name="connsiteX43" fmla="*/ 188192 w 261682"/>
                <a:gd name="connsiteY43" fmla="*/ 82558 h 447424"/>
                <a:gd name="connsiteX44" fmla="*/ 194185 w 261682"/>
                <a:gd name="connsiteY44" fmla="*/ 90043 h 447424"/>
                <a:gd name="connsiteX45" fmla="*/ 186271 w 261682"/>
                <a:gd name="connsiteY45" fmla="*/ 91754 h 447424"/>
                <a:gd name="connsiteX46" fmla="*/ 169682 w 261682"/>
                <a:gd name="connsiteY46" fmla="*/ 85367 h 447424"/>
                <a:gd name="connsiteX47" fmla="*/ 180973 w 261682"/>
                <a:gd name="connsiteY47" fmla="*/ 93840 h 447424"/>
                <a:gd name="connsiteX48" fmla="*/ 176865 w 261682"/>
                <a:gd name="connsiteY48" fmla="*/ 97253 h 447424"/>
                <a:gd name="connsiteX49" fmla="*/ 183270 w 261682"/>
                <a:gd name="connsiteY49" fmla="*/ 102340 h 447424"/>
                <a:gd name="connsiteX50" fmla="*/ 179802 w 261682"/>
                <a:gd name="connsiteY50" fmla="*/ 106467 h 447424"/>
                <a:gd name="connsiteX51" fmla="*/ 171796 w 261682"/>
                <a:gd name="connsiteY51" fmla="*/ 99220 h 447424"/>
                <a:gd name="connsiteX52" fmla="*/ 170744 w 261682"/>
                <a:gd name="connsiteY52" fmla="*/ 105131 h 447424"/>
                <a:gd name="connsiteX53" fmla="*/ 163213 w 261682"/>
                <a:gd name="connsiteY53" fmla="*/ 99083 h 447424"/>
                <a:gd name="connsiteX54" fmla="*/ 164540 w 261682"/>
                <a:gd name="connsiteY54" fmla="*/ 104921 h 447424"/>
                <a:gd name="connsiteX55" fmla="*/ 156735 w 261682"/>
                <a:gd name="connsiteY55" fmla="*/ 108095 h 447424"/>
                <a:gd name="connsiteX56" fmla="*/ 172857 w 261682"/>
                <a:gd name="connsiteY56" fmla="*/ 110593 h 447424"/>
                <a:gd name="connsiteX57" fmla="*/ 175456 w 261682"/>
                <a:gd name="connsiteY57" fmla="*/ 110127 h 447424"/>
                <a:gd name="connsiteX58" fmla="*/ 178759 w 261682"/>
                <a:gd name="connsiteY58" fmla="*/ 111527 h 447424"/>
                <a:gd name="connsiteX59" fmla="*/ 170039 w 261682"/>
                <a:gd name="connsiteY59" fmla="*/ 114766 h 447424"/>
                <a:gd name="connsiteX60" fmla="*/ 162134 w 261682"/>
                <a:gd name="connsiteY60" fmla="*/ 124071 h 447424"/>
                <a:gd name="connsiteX61" fmla="*/ 170039 w 261682"/>
                <a:gd name="connsiteY61" fmla="*/ 124108 h 447424"/>
                <a:gd name="connsiteX62" fmla="*/ 174257 w 261682"/>
                <a:gd name="connsiteY62" fmla="*/ 123074 h 447424"/>
                <a:gd name="connsiteX63" fmla="*/ 176544 w 261682"/>
                <a:gd name="connsiteY63" fmla="*/ 123797 h 447424"/>
                <a:gd name="connsiteX64" fmla="*/ 166370 w 261682"/>
                <a:gd name="connsiteY64" fmla="*/ 131574 h 447424"/>
                <a:gd name="connsiteX65" fmla="*/ 171512 w 261682"/>
                <a:gd name="connsiteY65" fmla="*/ 138052 h 447424"/>
                <a:gd name="connsiteX66" fmla="*/ 162152 w 261682"/>
                <a:gd name="connsiteY66" fmla="*/ 137000 h 447424"/>
                <a:gd name="connsiteX67" fmla="*/ 172198 w 261682"/>
                <a:gd name="connsiteY67" fmla="*/ 145125 h 447424"/>
                <a:gd name="connsiteX68" fmla="*/ 165958 w 261682"/>
                <a:gd name="connsiteY68" fmla="*/ 150871 h 447424"/>
                <a:gd name="connsiteX69" fmla="*/ 166855 w 261682"/>
                <a:gd name="connsiteY69" fmla="*/ 154229 h 447424"/>
                <a:gd name="connsiteX70" fmla="*/ 169389 w 261682"/>
                <a:gd name="connsiteY70" fmla="*/ 154503 h 447424"/>
                <a:gd name="connsiteX71" fmla="*/ 163479 w 261682"/>
                <a:gd name="connsiteY71" fmla="*/ 159481 h 447424"/>
                <a:gd name="connsiteX72" fmla="*/ 169947 w 261682"/>
                <a:gd name="connsiteY72" fmla="*/ 160597 h 447424"/>
                <a:gd name="connsiteX73" fmla="*/ 167111 w 261682"/>
                <a:gd name="connsiteY73" fmla="*/ 164788 h 447424"/>
                <a:gd name="connsiteX74" fmla="*/ 176526 w 261682"/>
                <a:gd name="connsiteY74" fmla="*/ 164788 h 447424"/>
                <a:gd name="connsiteX75" fmla="*/ 170899 w 261682"/>
                <a:gd name="connsiteY75" fmla="*/ 170479 h 447424"/>
                <a:gd name="connsiteX76" fmla="*/ 178493 w 261682"/>
                <a:gd name="connsiteY76" fmla="*/ 172876 h 447424"/>
                <a:gd name="connsiteX77" fmla="*/ 177148 w 261682"/>
                <a:gd name="connsiteY77" fmla="*/ 178942 h 447424"/>
                <a:gd name="connsiteX78" fmla="*/ 184047 w 261682"/>
                <a:gd name="connsiteY78" fmla="*/ 175356 h 447424"/>
                <a:gd name="connsiteX79" fmla="*/ 186929 w 261682"/>
                <a:gd name="connsiteY79" fmla="*/ 183664 h 447424"/>
                <a:gd name="connsiteX80" fmla="*/ 189043 w 261682"/>
                <a:gd name="connsiteY80" fmla="*/ 190206 h 447424"/>
                <a:gd name="connsiteX81" fmla="*/ 194176 w 261682"/>
                <a:gd name="connsiteY81" fmla="*/ 179290 h 447424"/>
                <a:gd name="connsiteX82" fmla="*/ 199693 w 261682"/>
                <a:gd name="connsiteY82" fmla="*/ 180589 h 447424"/>
                <a:gd name="connsiteX83" fmla="*/ 196674 w 261682"/>
                <a:gd name="connsiteY83" fmla="*/ 191148 h 447424"/>
                <a:gd name="connsiteX84" fmla="*/ 210673 w 261682"/>
                <a:gd name="connsiteY84" fmla="*/ 184441 h 447424"/>
                <a:gd name="connsiteX85" fmla="*/ 208587 w 261682"/>
                <a:gd name="connsiteY85" fmla="*/ 191651 h 447424"/>
                <a:gd name="connsiteX86" fmla="*/ 196152 w 261682"/>
                <a:gd name="connsiteY86" fmla="*/ 198797 h 447424"/>
                <a:gd name="connsiteX87" fmla="*/ 205860 w 261682"/>
                <a:gd name="connsiteY87" fmla="*/ 198239 h 447424"/>
                <a:gd name="connsiteX88" fmla="*/ 208669 w 261682"/>
                <a:gd name="connsiteY88" fmla="*/ 195915 h 447424"/>
                <a:gd name="connsiteX89" fmla="*/ 210289 w 261682"/>
                <a:gd name="connsiteY89" fmla="*/ 202658 h 447424"/>
                <a:gd name="connsiteX90" fmla="*/ 213674 w 261682"/>
                <a:gd name="connsiteY90" fmla="*/ 200902 h 447424"/>
                <a:gd name="connsiteX91" fmla="*/ 213601 w 261682"/>
                <a:gd name="connsiteY91" fmla="*/ 208148 h 447424"/>
                <a:gd name="connsiteX92" fmla="*/ 216547 w 261682"/>
                <a:gd name="connsiteY92" fmla="*/ 205751 h 447424"/>
                <a:gd name="connsiteX93" fmla="*/ 220848 w 261682"/>
                <a:gd name="connsiteY93" fmla="*/ 207087 h 447424"/>
                <a:gd name="connsiteX94" fmla="*/ 219301 w 261682"/>
                <a:gd name="connsiteY94" fmla="*/ 199218 h 447424"/>
                <a:gd name="connsiteX95" fmla="*/ 224636 w 261682"/>
                <a:gd name="connsiteY95" fmla="*/ 199493 h 447424"/>
                <a:gd name="connsiteX96" fmla="*/ 225624 w 261682"/>
                <a:gd name="connsiteY96" fmla="*/ 210253 h 447424"/>
                <a:gd name="connsiteX97" fmla="*/ 233044 w 261682"/>
                <a:gd name="connsiteY97" fmla="*/ 204516 h 447424"/>
                <a:gd name="connsiteX98" fmla="*/ 231114 w 261682"/>
                <a:gd name="connsiteY98" fmla="*/ 214123 h 447424"/>
                <a:gd name="connsiteX99" fmla="*/ 234773 w 261682"/>
                <a:gd name="connsiteY99" fmla="*/ 222285 h 447424"/>
                <a:gd name="connsiteX100" fmla="*/ 239422 w 261682"/>
                <a:gd name="connsiteY100" fmla="*/ 223127 h 447424"/>
                <a:gd name="connsiteX101" fmla="*/ 242798 w 261682"/>
                <a:gd name="connsiteY101" fmla="*/ 219320 h 447424"/>
                <a:gd name="connsiteX102" fmla="*/ 242459 w 261682"/>
                <a:gd name="connsiteY102" fmla="*/ 230858 h 447424"/>
                <a:gd name="connsiteX103" fmla="*/ 238799 w 261682"/>
                <a:gd name="connsiteY103" fmla="*/ 239541 h 447424"/>
                <a:gd name="connsiteX104" fmla="*/ 228991 w 261682"/>
                <a:gd name="connsiteY104" fmla="*/ 258628 h 447424"/>
                <a:gd name="connsiteX105" fmla="*/ 188000 w 261682"/>
                <a:gd name="connsiteY105" fmla="*/ 271602 h 447424"/>
                <a:gd name="connsiteX106" fmla="*/ 206748 w 261682"/>
                <a:gd name="connsiteY106" fmla="*/ 272078 h 447424"/>
                <a:gd name="connsiteX107" fmla="*/ 214854 w 261682"/>
                <a:gd name="connsiteY107" fmla="*/ 273084 h 447424"/>
                <a:gd name="connsiteX108" fmla="*/ 235002 w 261682"/>
                <a:gd name="connsiteY108" fmla="*/ 273084 h 447424"/>
                <a:gd name="connsiteX109" fmla="*/ 256285 w 261682"/>
                <a:gd name="connsiteY109" fmla="*/ 273304 h 447424"/>
                <a:gd name="connsiteX110" fmla="*/ 256312 w 261682"/>
                <a:gd name="connsiteY110" fmla="*/ 273395 h 44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61682" h="447424">
                  <a:moveTo>
                    <a:pt x="256312" y="273395"/>
                  </a:moveTo>
                  <a:cubicBezTo>
                    <a:pt x="247107" y="330023"/>
                    <a:pt x="231480" y="387612"/>
                    <a:pt x="208193" y="447378"/>
                  </a:cubicBezTo>
                  <a:lnTo>
                    <a:pt x="208166" y="447378"/>
                  </a:lnTo>
                  <a:lnTo>
                    <a:pt x="686" y="447378"/>
                  </a:lnTo>
                  <a:lnTo>
                    <a:pt x="686" y="686"/>
                  </a:lnTo>
                  <a:lnTo>
                    <a:pt x="256037" y="686"/>
                  </a:lnTo>
                  <a:cubicBezTo>
                    <a:pt x="258160" y="15390"/>
                    <a:pt x="259578" y="26168"/>
                    <a:pt x="261088" y="40744"/>
                  </a:cubicBezTo>
                  <a:cubicBezTo>
                    <a:pt x="261088" y="40744"/>
                    <a:pt x="256715" y="42098"/>
                    <a:pt x="257126" y="45676"/>
                  </a:cubicBezTo>
                  <a:cubicBezTo>
                    <a:pt x="257584" y="49601"/>
                    <a:pt x="259313" y="50534"/>
                    <a:pt x="259313" y="50534"/>
                  </a:cubicBezTo>
                  <a:lnTo>
                    <a:pt x="257410" y="51440"/>
                  </a:lnTo>
                  <a:cubicBezTo>
                    <a:pt x="257410" y="51440"/>
                    <a:pt x="255305" y="48375"/>
                    <a:pt x="255296" y="48494"/>
                  </a:cubicBezTo>
                  <a:cubicBezTo>
                    <a:pt x="255296" y="45474"/>
                    <a:pt x="256568" y="40964"/>
                    <a:pt x="249660" y="42656"/>
                  </a:cubicBezTo>
                  <a:cubicBezTo>
                    <a:pt x="247272" y="47927"/>
                    <a:pt x="253466" y="49061"/>
                    <a:pt x="251847" y="52648"/>
                  </a:cubicBezTo>
                  <a:cubicBezTo>
                    <a:pt x="244518" y="53069"/>
                    <a:pt x="249660" y="47158"/>
                    <a:pt x="243841" y="50461"/>
                  </a:cubicBezTo>
                  <a:cubicBezTo>
                    <a:pt x="244225" y="48768"/>
                    <a:pt x="242999" y="44257"/>
                    <a:pt x="241160" y="44550"/>
                  </a:cubicBezTo>
                  <a:cubicBezTo>
                    <a:pt x="240364" y="47103"/>
                    <a:pt x="238424" y="51385"/>
                    <a:pt x="241297" y="53965"/>
                  </a:cubicBezTo>
                  <a:cubicBezTo>
                    <a:pt x="240391" y="54578"/>
                    <a:pt x="237683" y="54167"/>
                    <a:pt x="237052" y="53224"/>
                  </a:cubicBezTo>
                  <a:cubicBezTo>
                    <a:pt x="236201" y="51952"/>
                    <a:pt x="239010" y="49757"/>
                    <a:pt x="236750" y="45813"/>
                  </a:cubicBezTo>
                  <a:cubicBezTo>
                    <a:pt x="229997" y="48723"/>
                    <a:pt x="236265" y="55237"/>
                    <a:pt x="230684" y="57708"/>
                  </a:cubicBezTo>
                  <a:cubicBezTo>
                    <a:pt x="224562" y="56930"/>
                    <a:pt x="234234" y="51715"/>
                    <a:pt x="229339" y="47222"/>
                  </a:cubicBezTo>
                  <a:cubicBezTo>
                    <a:pt x="223858" y="48494"/>
                    <a:pt x="221726" y="54212"/>
                    <a:pt x="223968" y="57589"/>
                  </a:cubicBezTo>
                  <a:cubicBezTo>
                    <a:pt x="223849" y="60581"/>
                    <a:pt x="221515" y="62090"/>
                    <a:pt x="221122" y="64680"/>
                  </a:cubicBezTo>
                  <a:cubicBezTo>
                    <a:pt x="218368" y="64250"/>
                    <a:pt x="217197" y="63243"/>
                    <a:pt x="216877" y="62218"/>
                  </a:cubicBezTo>
                  <a:cubicBezTo>
                    <a:pt x="216529" y="60306"/>
                    <a:pt x="221881" y="59318"/>
                    <a:pt x="218295" y="55100"/>
                  </a:cubicBezTo>
                  <a:cubicBezTo>
                    <a:pt x="212457" y="56015"/>
                    <a:pt x="216328" y="65448"/>
                    <a:pt x="211679" y="60389"/>
                  </a:cubicBezTo>
                  <a:cubicBezTo>
                    <a:pt x="211185" y="58202"/>
                    <a:pt x="209694" y="56235"/>
                    <a:pt x="208559" y="55997"/>
                  </a:cubicBezTo>
                  <a:cubicBezTo>
                    <a:pt x="206336" y="57607"/>
                    <a:pt x="205293" y="60105"/>
                    <a:pt x="206729" y="62292"/>
                  </a:cubicBezTo>
                  <a:lnTo>
                    <a:pt x="209072" y="65384"/>
                  </a:lnTo>
                  <a:cubicBezTo>
                    <a:pt x="208770" y="65302"/>
                    <a:pt x="210078" y="67095"/>
                    <a:pt x="209776" y="67013"/>
                  </a:cubicBezTo>
                  <a:cubicBezTo>
                    <a:pt x="205906" y="63911"/>
                    <a:pt x="200736" y="61770"/>
                    <a:pt x="197461" y="65247"/>
                  </a:cubicBezTo>
                  <a:cubicBezTo>
                    <a:pt x="197882" y="68495"/>
                    <a:pt x="200700" y="68697"/>
                    <a:pt x="205128" y="69685"/>
                  </a:cubicBezTo>
                  <a:cubicBezTo>
                    <a:pt x="199529" y="70206"/>
                    <a:pt x="198476" y="72173"/>
                    <a:pt x="196646" y="73281"/>
                  </a:cubicBezTo>
                  <a:cubicBezTo>
                    <a:pt x="195997" y="69584"/>
                    <a:pt x="191669" y="69017"/>
                    <a:pt x="187606" y="68422"/>
                  </a:cubicBezTo>
                  <a:cubicBezTo>
                    <a:pt x="185356" y="68980"/>
                    <a:pt x="183873" y="67397"/>
                    <a:pt x="182821" y="68193"/>
                  </a:cubicBezTo>
                  <a:cubicBezTo>
                    <a:pt x="184523" y="72393"/>
                    <a:pt x="188622" y="75586"/>
                    <a:pt x="193590" y="76574"/>
                  </a:cubicBezTo>
                  <a:cubicBezTo>
                    <a:pt x="195832" y="76318"/>
                    <a:pt x="196125" y="76373"/>
                    <a:pt x="197671" y="75522"/>
                  </a:cubicBezTo>
                  <a:cubicBezTo>
                    <a:pt x="200672" y="76922"/>
                    <a:pt x="200316" y="77371"/>
                    <a:pt x="201102" y="79466"/>
                  </a:cubicBezTo>
                  <a:cubicBezTo>
                    <a:pt x="196747" y="81415"/>
                    <a:pt x="193234" y="78889"/>
                    <a:pt x="188887" y="80024"/>
                  </a:cubicBezTo>
                  <a:cubicBezTo>
                    <a:pt x="188897" y="80180"/>
                    <a:pt x="187744" y="80180"/>
                    <a:pt x="187689" y="79887"/>
                  </a:cubicBezTo>
                  <a:cubicBezTo>
                    <a:pt x="187753" y="79832"/>
                    <a:pt x="187186" y="78844"/>
                    <a:pt x="187241" y="78789"/>
                  </a:cubicBezTo>
                  <a:cubicBezTo>
                    <a:pt x="185365" y="75175"/>
                    <a:pt x="180305" y="76584"/>
                    <a:pt x="177633" y="77361"/>
                  </a:cubicBezTo>
                  <a:cubicBezTo>
                    <a:pt x="177240" y="80253"/>
                    <a:pt x="180159" y="82568"/>
                    <a:pt x="182556" y="83556"/>
                  </a:cubicBezTo>
                  <a:cubicBezTo>
                    <a:pt x="185795" y="84709"/>
                    <a:pt x="186856" y="83766"/>
                    <a:pt x="186856" y="83757"/>
                  </a:cubicBezTo>
                  <a:lnTo>
                    <a:pt x="188192" y="82558"/>
                  </a:lnTo>
                  <a:cubicBezTo>
                    <a:pt x="189601" y="87691"/>
                    <a:pt x="191431" y="87948"/>
                    <a:pt x="194185" y="90043"/>
                  </a:cubicBezTo>
                  <a:cubicBezTo>
                    <a:pt x="191175" y="91141"/>
                    <a:pt x="190059" y="92056"/>
                    <a:pt x="186271" y="91754"/>
                  </a:cubicBezTo>
                  <a:cubicBezTo>
                    <a:pt x="181998" y="85166"/>
                    <a:pt x="169197" y="82284"/>
                    <a:pt x="169682" y="85367"/>
                  </a:cubicBezTo>
                  <a:cubicBezTo>
                    <a:pt x="171512" y="92193"/>
                    <a:pt x="180973" y="93840"/>
                    <a:pt x="180973" y="93840"/>
                  </a:cubicBezTo>
                  <a:cubicBezTo>
                    <a:pt x="180973" y="93840"/>
                    <a:pt x="176023" y="95670"/>
                    <a:pt x="176865" y="97253"/>
                  </a:cubicBezTo>
                  <a:cubicBezTo>
                    <a:pt x="177697" y="98863"/>
                    <a:pt x="184184" y="99842"/>
                    <a:pt x="183270" y="102340"/>
                  </a:cubicBezTo>
                  <a:cubicBezTo>
                    <a:pt x="176508" y="99339"/>
                    <a:pt x="175209" y="100565"/>
                    <a:pt x="179802" y="106467"/>
                  </a:cubicBezTo>
                  <a:cubicBezTo>
                    <a:pt x="174120" y="106741"/>
                    <a:pt x="175392" y="100629"/>
                    <a:pt x="171796" y="99220"/>
                  </a:cubicBezTo>
                  <a:cubicBezTo>
                    <a:pt x="169197" y="101114"/>
                    <a:pt x="170744" y="105131"/>
                    <a:pt x="170744" y="105131"/>
                  </a:cubicBezTo>
                  <a:cubicBezTo>
                    <a:pt x="169435" y="104106"/>
                    <a:pt x="166031" y="98369"/>
                    <a:pt x="163213" y="99083"/>
                  </a:cubicBezTo>
                  <a:cubicBezTo>
                    <a:pt x="162298" y="99787"/>
                    <a:pt x="162298" y="102880"/>
                    <a:pt x="164540" y="104921"/>
                  </a:cubicBezTo>
                  <a:cubicBezTo>
                    <a:pt x="161804" y="105515"/>
                    <a:pt x="157403" y="105149"/>
                    <a:pt x="156735" y="108095"/>
                  </a:cubicBezTo>
                  <a:cubicBezTo>
                    <a:pt x="161182" y="111481"/>
                    <a:pt x="165885" y="111472"/>
                    <a:pt x="172857" y="110593"/>
                  </a:cubicBezTo>
                  <a:cubicBezTo>
                    <a:pt x="172857" y="110593"/>
                    <a:pt x="174129" y="110566"/>
                    <a:pt x="175456" y="110127"/>
                  </a:cubicBezTo>
                  <a:cubicBezTo>
                    <a:pt x="176782" y="109688"/>
                    <a:pt x="178759" y="111527"/>
                    <a:pt x="178759" y="111527"/>
                  </a:cubicBezTo>
                  <a:cubicBezTo>
                    <a:pt x="175328" y="112304"/>
                    <a:pt x="176782" y="113439"/>
                    <a:pt x="170039" y="114766"/>
                  </a:cubicBezTo>
                  <a:cubicBezTo>
                    <a:pt x="165610" y="116888"/>
                    <a:pt x="162134" y="119633"/>
                    <a:pt x="162134" y="124071"/>
                  </a:cubicBezTo>
                  <a:cubicBezTo>
                    <a:pt x="164879" y="125425"/>
                    <a:pt x="168218" y="126724"/>
                    <a:pt x="170039" y="124108"/>
                  </a:cubicBezTo>
                  <a:cubicBezTo>
                    <a:pt x="172985" y="119835"/>
                    <a:pt x="172198" y="123266"/>
                    <a:pt x="174257" y="123074"/>
                  </a:cubicBezTo>
                  <a:lnTo>
                    <a:pt x="176544" y="123797"/>
                  </a:lnTo>
                  <a:cubicBezTo>
                    <a:pt x="174687" y="128353"/>
                    <a:pt x="164320" y="128280"/>
                    <a:pt x="166370" y="131574"/>
                  </a:cubicBezTo>
                  <a:cubicBezTo>
                    <a:pt x="168346" y="134749"/>
                    <a:pt x="171512" y="138052"/>
                    <a:pt x="171512" y="138052"/>
                  </a:cubicBezTo>
                  <a:cubicBezTo>
                    <a:pt x="171512" y="138052"/>
                    <a:pt x="164220" y="134374"/>
                    <a:pt x="162152" y="137000"/>
                  </a:cubicBezTo>
                  <a:cubicBezTo>
                    <a:pt x="160230" y="139452"/>
                    <a:pt x="164540" y="143404"/>
                    <a:pt x="172198" y="145125"/>
                  </a:cubicBezTo>
                  <a:cubicBezTo>
                    <a:pt x="169591" y="146717"/>
                    <a:pt x="160395" y="145097"/>
                    <a:pt x="165958" y="150871"/>
                  </a:cubicBezTo>
                  <a:cubicBezTo>
                    <a:pt x="159343" y="153661"/>
                    <a:pt x="161502" y="155638"/>
                    <a:pt x="166855" y="154229"/>
                  </a:cubicBezTo>
                  <a:lnTo>
                    <a:pt x="169389" y="154503"/>
                  </a:lnTo>
                  <a:cubicBezTo>
                    <a:pt x="167816" y="155601"/>
                    <a:pt x="163085" y="157779"/>
                    <a:pt x="163479" y="159481"/>
                  </a:cubicBezTo>
                  <a:cubicBezTo>
                    <a:pt x="163753" y="161731"/>
                    <a:pt x="169097" y="158913"/>
                    <a:pt x="169947" y="160597"/>
                  </a:cubicBezTo>
                  <a:cubicBezTo>
                    <a:pt x="170323" y="163031"/>
                    <a:pt x="167367" y="164083"/>
                    <a:pt x="167111" y="164788"/>
                  </a:cubicBezTo>
                  <a:cubicBezTo>
                    <a:pt x="170899" y="167185"/>
                    <a:pt x="173122" y="161393"/>
                    <a:pt x="176526" y="164788"/>
                  </a:cubicBezTo>
                  <a:cubicBezTo>
                    <a:pt x="175218" y="167276"/>
                    <a:pt x="169728" y="166782"/>
                    <a:pt x="170899" y="170479"/>
                  </a:cubicBezTo>
                  <a:cubicBezTo>
                    <a:pt x="172994" y="172071"/>
                    <a:pt x="176398" y="171375"/>
                    <a:pt x="178493" y="172876"/>
                  </a:cubicBezTo>
                  <a:cubicBezTo>
                    <a:pt x="178493" y="172876"/>
                    <a:pt x="175703" y="178238"/>
                    <a:pt x="177148" y="178942"/>
                  </a:cubicBezTo>
                  <a:cubicBezTo>
                    <a:pt x="180168" y="180415"/>
                    <a:pt x="183004" y="175657"/>
                    <a:pt x="184047" y="175356"/>
                  </a:cubicBezTo>
                  <a:cubicBezTo>
                    <a:pt x="183270" y="181550"/>
                    <a:pt x="188494" y="179482"/>
                    <a:pt x="186929" y="183664"/>
                  </a:cubicBezTo>
                  <a:cubicBezTo>
                    <a:pt x="186865" y="185905"/>
                    <a:pt x="186719" y="189007"/>
                    <a:pt x="189043" y="190206"/>
                  </a:cubicBezTo>
                  <a:cubicBezTo>
                    <a:pt x="193828" y="188732"/>
                    <a:pt x="194286" y="184935"/>
                    <a:pt x="194176" y="179290"/>
                  </a:cubicBezTo>
                  <a:cubicBezTo>
                    <a:pt x="194139" y="177323"/>
                    <a:pt x="199693" y="180589"/>
                    <a:pt x="199693" y="180589"/>
                  </a:cubicBezTo>
                  <a:cubicBezTo>
                    <a:pt x="203070" y="183307"/>
                    <a:pt x="193966" y="185375"/>
                    <a:pt x="196674" y="191148"/>
                  </a:cubicBezTo>
                  <a:cubicBezTo>
                    <a:pt x="204378" y="192228"/>
                    <a:pt x="204378" y="185658"/>
                    <a:pt x="210673" y="184441"/>
                  </a:cubicBezTo>
                  <a:cubicBezTo>
                    <a:pt x="213418" y="186354"/>
                    <a:pt x="209502" y="189446"/>
                    <a:pt x="208587" y="191651"/>
                  </a:cubicBezTo>
                  <a:cubicBezTo>
                    <a:pt x="204662" y="193847"/>
                    <a:pt x="199885" y="191194"/>
                    <a:pt x="196152" y="198797"/>
                  </a:cubicBezTo>
                  <a:cubicBezTo>
                    <a:pt x="201496" y="200984"/>
                    <a:pt x="204049" y="199182"/>
                    <a:pt x="205860" y="198239"/>
                  </a:cubicBezTo>
                  <a:cubicBezTo>
                    <a:pt x="207562" y="197004"/>
                    <a:pt x="207361" y="196409"/>
                    <a:pt x="208669" y="195915"/>
                  </a:cubicBezTo>
                  <a:cubicBezTo>
                    <a:pt x="208797" y="198010"/>
                    <a:pt x="208276" y="201789"/>
                    <a:pt x="210289" y="202658"/>
                  </a:cubicBezTo>
                  <a:cubicBezTo>
                    <a:pt x="212045" y="202521"/>
                    <a:pt x="212201" y="201890"/>
                    <a:pt x="213674" y="200902"/>
                  </a:cubicBezTo>
                  <a:cubicBezTo>
                    <a:pt x="215220" y="202512"/>
                    <a:pt x="211204" y="206456"/>
                    <a:pt x="213601" y="208148"/>
                  </a:cubicBezTo>
                  <a:cubicBezTo>
                    <a:pt x="215861" y="207727"/>
                    <a:pt x="216547" y="205751"/>
                    <a:pt x="216547" y="205751"/>
                  </a:cubicBezTo>
                  <a:cubicBezTo>
                    <a:pt x="217920" y="207544"/>
                    <a:pt x="219448" y="207572"/>
                    <a:pt x="220848" y="207087"/>
                  </a:cubicBezTo>
                  <a:cubicBezTo>
                    <a:pt x="221616" y="205175"/>
                    <a:pt x="221790" y="200792"/>
                    <a:pt x="219301" y="199218"/>
                  </a:cubicBezTo>
                  <a:cubicBezTo>
                    <a:pt x="220482" y="197827"/>
                    <a:pt x="223373" y="200472"/>
                    <a:pt x="224636" y="199493"/>
                  </a:cubicBezTo>
                  <a:cubicBezTo>
                    <a:pt x="226996" y="202384"/>
                    <a:pt x="221689" y="207929"/>
                    <a:pt x="225624" y="210253"/>
                  </a:cubicBezTo>
                  <a:cubicBezTo>
                    <a:pt x="229421" y="209905"/>
                    <a:pt x="229247" y="206108"/>
                    <a:pt x="233044" y="204516"/>
                  </a:cubicBezTo>
                  <a:cubicBezTo>
                    <a:pt x="232385" y="208405"/>
                    <a:pt x="236869" y="211223"/>
                    <a:pt x="231114" y="214123"/>
                  </a:cubicBezTo>
                  <a:cubicBezTo>
                    <a:pt x="231114" y="217920"/>
                    <a:pt x="238177" y="216795"/>
                    <a:pt x="234773" y="222285"/>
                  </a:cubicBezTo>
                  <a:cubicBezTo>
                    <a:pt x="236082" y="224481"/>
                    <a:pt x="237848" y="223529"/>
                    <a:pt x="239422" y="223127"/>
                  </a:cubicBezTo>
                  <a:lnTo>
                    <a:pt x="242798" y="219320"/>
                  </a:lnTo>
                  <a:cubicBezTo>
                    <a:pt x="241883" y="222422"/>
                    <a:pt x="241544" y="227271"/>
                    <a:pt x="242459" y="230858"/>
                  </a:cubicBezTo>
                  <a:cubicBezTo>
                    <a:pt x="241288" y="233759"/>
                    <a:pt x="244070" y="237052"/>
                    <a:pt x="238799" y="239541"/>
                  </a:cubicBezTo>
                  <a:cubicBezTo>
                    <a:pt x="237363" y="246733"/>
                    <a:pt x="237363" y="254034"/>
                    <a:pt x="228991" y="258628"/>
                  </a:cubicBezTo>
                  <a:cubicBezTo>
                    <a:pt x="224270" y="267512"/>
                    <a:pt x="194542" y="262818"/>
                    <a:pt x="188000" y="271602"/>
                  </a:cubicBezTo>
                  <a:cubicBezTo>
                    <a:pt x="189574" y="273203"/>
                    <a:pt x="204790" y="272682"/>
                    <a:pt x="206748" y="272078"/>
                  </a:cubicBezTo>
                  <a:cubicBezTo>
                    <a:pt x="209621" y="270678"/>
                    <a:pt x="211844" y="273185"/>
                    <a:pt x="214854" y="273084"/>
                  </a:cubicBezTo>
                  <a:cubicBezTo>
                    <a:pt x="221525" y="273084"/>
                    <a:pt x="229512" y="270888"/>
                    <a:pt x="235002" y="273084"/>
                  </a:cubicBezTo>
                  <a:cubicBezTo>
                    <a:pt x="242752" y="273002"/>
                    <a:pt x="249303" y="273276"/>
                    <a:pt x="256285" y="273304"/>
                  </a:cubicBezTo>
                  <a:lnTo>
                    <a:pt x="256312" y="273395"/>
                  </a:lnTo>
                  <a:close/>
                </a:path>
              </a:pathLst>
            </a:custGeom>
            <a:solidFill>
              <a:srgbClr val="2F469C"/>
            </a:solidFill>
            <a:ln w="9525" cap="flat">
              <a:noFill/>
              <a:prstDash val="solid"/>
              <a:miter/>
            </a:ln>
          </p:spPr>
          <p:txBody>
            <a:bodyPr rtlCol="0" anchor="ctr"/>
            <a:lstStyle/>
            <a:p>
              <a:endParaRPr lang="en-US"/>
            </a:p>
          </p:txBody>
        </p:sp>
        <p:sp>
          <p:nvSpPr>
            <p:cNvPr id="68" name="Freeform: Shape 19">
              <a:extLst>
                <a:ext uri="{FF2B5EF4-FFF2-40B4-BE49-F238E27FC236}">
                  <a16:creationId xmlns:a16="http://schemas.microsoft.com/office/drawing/2014/main" id="{7AE851BA-ECC6-404E-932C-2685A854DA7B}"/>
                </a:ext>
              </a:extLst>
            </p:cNvPr>
            <p:cNvSpPr/>
            <p:nvPr/>
          </p:nvSpPr>
          <p:spPr>
            <a:xfrm>
              <a:off x="11577290" y="6472094"/>
              <a:ext cx="84178" cy="81433"/>
            </a:xfrm>
            <a:custGeom>
              <a:avLst/>
              <a:gdLst>
                <a:gd name="connsiteX0" fmla="*/ 42244 w 84177"/>
                <a:gd name="connsiteY0" fmla="*/ 64826 h 81433"/>
                <a:gd name="connsiteX1" fmla="*/ 21712 w 84177"/>
                <a:gd name="connsiteY1" fmla="*/ 40469 h 81433"/>
                <a:gd name="connsiteX2" fmla="*/ 42244 w 84177"/>
                <a:gd name="connsiteY2" fmla="*/ 16982 h 81433"/>
                <a:gd name="connsiteX3" fmla="*/ 62474 w 84177"/>
                <a:gd name="connsiteY3" fmla="*/ 40469 h 81433"/>
                <a:gd name="connsiteX4" fmla="*/ 42244 w 84177"/>
                <a:gd name="connsiteY4" fmla="*/ 64826 h 81433"/>
                <a:gd name="connsiteX5" fmla="*/ 42244 w 84177"/>
                <a:gd name="connsiteY5" fmla="*/ 686 h 81433"/>
                <a:gd name="connsiteX6" fmla="*/ 686 w 84177"/>
                <a:gd name="connsiteY6" fmla="*/ 40469 h 81433"/>
                <a:gd name="connsiteX7" fmla="*/ 42244 w 84177"/>
                <a:gd name="connsiteY7" fmla="*/ 81131 h 81433"/>
                <a:gd name="connsiteX8" fmla="*/ 83491 w 84177"/>
                <a:gd name="connsiteY8" fmla="*/ 40469 h 81433"/>
                <a:gd name="connsiteX9" fmla="*/ 42244 w 84177"/>
                <a:gd name="connsiteY9" fmla="*/ 68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77" h="81433">
                  <a:moveTo>
                    <a:pt x="42244" y="64826"/>
                  </a:moveTo>
                  <a:cubicBezTo>
                    <a:pt x="29179" y="64826"/>
                    <a:pt x="21712" y="54432"/>
                    <a:pt x="21712" y="40469"/>
                  </a:cubicBezTo>
                  <a:cubicBezTo>
                    <a:pt x="21712" y="26351"/>
                    <a:pt x="28401" y="16982"/>
                    <a:pt x="42244" y="16982"/>
                  </a:cubicBezTo>
                  <a:cubicBezTo>
                    <a:pt x="55777" y="16982"/>
                    <a:pt x="62474" y="25601"/>
                    <a:pt x="62474" y="40469"/>
                  </a:cubicBezTo>
                  <a:cubicBezTo>
                    <a:pt x="62474" y="54276"/>
                    <a:pt x="55942" y="64826"/>
                    <a:pt x="42244" y="64826"/>
                  </a:cubicBezTo>
                  <a:moveTo>
                    <a:pt x="42244" y="686"/>
                  </a:moveTo>
                  <a:cubicBezTo>
                    <a:pt x="17503" y="686"/>
                    <a:pt x="686" y="16396"/>
                    <a:pt x="686" y="40469"/>
                  </a:cubicBezTo>
                  <a:cubicBezTo>
                    <a:pt x="686" y="64085"/>
                    <a:pt x="17815" y="81131"/>
                    <a:pt x="42244" y="81131"/>
                  </a:cubicBezTo>
                  <a:cubicBezTo>
                    <a:pt x="66985" y="81131"/>
                    <a:pt x="83491" y="62896"/>
                    <a:pt x="83491" y="40469"/>
                  </a:cubicBezTo>
                  <a:cubicBezTo>
                    <a:pt x="83491" y="16845"/>
                    <a:pt x="66839" y="686"/>
                    <a:pt x="42244" y="686"/>
                  </a:cubicBezTo>
                </a:path>
              </a:pathLst>
            </a:custGeom>
            <a:solidFill>
              <a:srgbClr val="FFFFFF"/>
            </a:solidFill>
            <a:ln w="9525" cap="flat">
              <a:noFill/>
              <a:prstDash val="solid"/>
              <a:miter/>
            </a:ln>
          </p:spPr>
          <p:txBody>
            <a:bodyPr rtlCol="0" anchor="ctr"/>
            <a:lstStyle/>
            <a:p>
              <a:endParaRPr lang="en-US"/>
            </a:p>
          </p:txBody>
        </p:sp>
        <p:sp>
          <p:nvSpPr>
            <p:cNvPr id="69" name="Freeform: Shape 20">
              <a:extLst>
                <a:ext uri="{FF2B5EF4-FFF2-40B4-BE49-F238E27FC236}">
                  <a16:creationId xmlns:a16="http://schemas.microsoft.com/office/drawing/2014/main" id="{6A949E72-7870-5044-A2BB-A09D27FC7F03}"/>
                </a:ext>
              </a:extLst>
            </p:cNvPr>
            <p:cNvSpPr/>
            <p:nvPr/>
          </p:nvSpPr>
          <p:spPr>
            <a:xfrm>
              <a:off x="11671011" y="6472094"/>
              <a:ext cx="57643" cy="81433"/>
            </a:xfrm>
            <a:custGeom>
              <a:avLst/>
              <a:gdLst>
                <a:gd name="connsiteX0" fmla="*/ 49491 w 57643"/>
                <a:gd name="connsiteY0" fmla="*/ 17275 h 81433"/>
                <a:gd name="connsiteX1" fmla="*/ 35629 w 57643"/>
                <a:gd name="connsiteY1" fmla="*/ 15491 h 81433"/>
                <a:gd name="connsiteX2" fmla="*/ 21703 w 57643"/>
                <a:gd name="connsiteY2" fmla="*/ 21438 h 81433"/>
                <a:gd name="connsiteX3" fmla="*/ 38118 w 57643"/>
                <a:gd name="connsiteY3" fmla="*/ 34376 h 81433"/>
                <a:gd name="connsiteX4" fmla="*/ 57735 w 57643"/>
                <a:gd name="connsiteY4" fmla="*/ 58165 h 81433"/>
                <a:gd name="connsiteX5" fmla="*/ 24796 w 57643"/>
                <a:gd name="connsiteY5" fmla="*/ 81140 h 81433"/>
                <a:gd name="connsiteX6" fmla="*/ 2077 w 57643"/>
                <a:gd name="connsiteY6" fmla="*/ 77727 h 81433"/>
                <a:gd name="connsiteX7" fmla="*/ 2077 w 57643"/>
                <a:gd name="connsiteY7" fmla="*/ 61432 h 81433"/>
                <a:gd name="connsiteX8" fmla="*/ 25574 w 57643"/>
                <a:gd name="connsiteY8" fmla="*/ 66336 h 81433"/>
                <a:gd name="connsiteX9" fmla="*/ 36718 w 57643"/>
                <a:gd name="connsiteY9" fmla="*/ 58751 h 81433"/>
                <a:gd name="connsiteX10" fmla="*/ 20459 w 57643"/>
                <a:gd name="connsiteY10" fmla="*/ 45968 h 81433"/>
                <a:gd name="connsiteX11" fmla="*/ 686 w 57643"/>
                <a:gd name="connsiteY11" fmla="*/ 21429 h 81433"/>
                <a:gd name="connsiteX12" fmla="*/ 32070 w 57643"/>
                <a:gd name="connsiteY12" fmla="*/ 686 h 81433"/>
                <a:gd name="connsiteX13" fmla="*/ 49491 w 57643"/>
                <a:gd name="connsiteY13" fmla="*/ 1967 h 81433"/>
                <a:gd name="connsiteX14" fmla="*/ 49491 w 57643"/>
                <a:gd name="connsiteY14" fmla="*/ 17275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9491" y="17275"/>
                  </a:moveTo>
                  <a:cubicBezTo>
                    <a:pt x="44815" y="16534"/>
                    <a:pt x="40305" y="15491"/>
                    <a:pt x="35629" y="15491"/>
                  </a:cubicBezTo>
                  <a:cubicBezTo>
                    <a:pt x="27431" y="15491"/>
                    <a:pt x="21703" y="17421"/>
                    <a:pt x="21703" y="21438"/>
                  </a:cubicBezTo>
                  <a:cubicBezTo>
                    <a:pt x="21703" y="26049"/>
                    <a:pt x="29444" y="29764"/>
                    <a:pt x="38118" y="34376"/>
                  </a:cubicBezTo>
                  <a:cubicBezTo>
                    <a:pt x="46371" y="38841"/>
                    <a:pt x="57735" y="44779"/>
                    <a:pt x="57735" y="58165"/>
                  </a:cubicBezTo>
                  <a:cubicBezTo>
                    <a:pt x="57735" y="72860"/>
                    <a:pt x="44660" y="81140"/>
                    <a:pt x="24796" y="81140"/>
                  </a:cubicBezTo>
                  <a:cubicBezTo>
                    <a:pt x="15774" y="81140"/>
                    <a:pt x="9552" y="79365"/>
                    <a:pt x="2077" y="77727"/>
                  </a:cubicBezTo>
                  <a:lnTo>
                    <a:pt x="2077" y="61432"/>
                  </a:lnTo>
                  <a:cubicBezTo>
                    <a:pt x="7841" y="63216"/>
                    <a:pt x="17183" y="66336"/>
                    <a:pt x="25574" y="66336"/>
                  </a:cubicBezTo>
                  <a:cubicBezTo>
                    <a:pt x="31137" y="66336"/>
                    <a:pt x="36718" y="63801"/>
                    <a:pt x="36718" y="58751"/>
                  </a:cubicBezTo>
                  <a:cubicBezTo>
                    <a:pt x="36718" y="54130"/>
                    <a:pt x="30057" y="51312"/>
                    <a:pt x="20459" y="45968"/>
                  </a:cubicBezTo>
                  <a:cubicBezTo>
                    <a:pt x="11739" y="41650"/>
                    <a:pt x="686" y="32729"/>
                    <a:pt x="686" y="21429"/>
                  </a:cubicBezTo>
                  <a:cubicBezTo>
                    <a:pt x="686" y="8079"/>
                    <a:pt x="14072" y="686"/>
                    <a:pt x="32070" y="686"/>
                  </a:cubicBezTo>
                  <a:cubicBezTo>
                    <a:pt x="37962" y="686"/>
                    <a:pt x="43727" y="1281"/>
                    <a:pt x="49491" y="1967"/>
                  </a:cubicBezTo>
                  <a:lnTo>
                    <a:pt x="49491" y="17275"/>
                  </a:lnTo>
                  <a:close/>
                </a:path>
              </a:pathLst>
            </a:custGeom>
            <a:solidFill>
              <a:srgbClr val="FFFFFF"/>
            </a:solidFill>
            <a:ln w="9525" cap="flat">
              <a:noFill/>
              <a:prstDash val="solid"/>
              <a:miter/>
            </a:ln>
          </p:spPr>
          <p:txBody>
            <a:bodyPr rtlCol="0" anchor="ctr"/>
            <a:lstStyle/>
            <a:p>
              <a:endParaRPr lang="en-US"/>
            </a:p>
          </p:txBody>
        </p:sp>
        <p:sp>
          <p:nvSpPr>
            <p:cNvPr id="70" name="Freeform: Shape 21">
              <a:extLst>
                <a:ext uri="{FF2B5EF4-FFF2-40B4-BE49-F238E27FC236}">
                  <a16:creationId xmlns:a16="http://schemas.microsoft.com/office/drawing/2014/main" id="{C597BB55-2F59-FF44-837A-8312317E43DC}"/>
                </a:ext>
              </a:extLst>
            </p:cNvPr>
            <p:cNvSpPr/>
            <p:nvPr/>
          </p:nvSpPr>
          <p:spPr>
            <a:xfrm>
              <a:off x="11370524" y="6444196"/>
              <a:ext cx="30194" cy="107052"/>
            </a:xfrm>
            <a:custGeom>
              <a:avLst/>
              <a:gdLst>
                <a:gd name="connsiteX0" fmla="*/ 3029 w 30194"/>
                <a:gd name="connsiteY0" fmla="*/ 106458 h 107052"/>
                <a:gd name="connsiteX1" fmla="*/ 3806 w 30194"/>
                <a:gd name="connsiteY1" fmla="*/ 79127 h 107052"/>
                <a:gd name="connsiteX2" fmla="*/ 3806 w 30194"/>
                <a:gd name="connsiteY2" fmla="*/ 37825 h 107052"/>
                <a:gd name="connsiteX3" fmla="*/ 686 w 30194"/>
                <a:gd name="connsiteY3" fmla="*/ 686 h 107052"/>
                <a:gd name="connsiteX4" fmla="*/ 27971 w 30194"/>
                <a:gd name="connsiteY4" fmla="*/ 686 h 107052"/>
                <a:gd name="connsiteX5" fmla="*/ 27193 w 30194"/>
                <a:gd name="connsiteY5" fmla="*/ 30688 h 107052"/>
                <a:gd name="connsiteX6" fmla="*/ 27193 w 30194"/>
                <a:gd name="connsiteY6" fmla="*/ 69319 h 107052"/>
                <a:gd name="connsiteX7" fmla="*/ 30304 w 30194"/>
                <a:gd name="connsiteY7" fmla="*/ 106458 h 107052"/>
                <a:gd name="connsiteX8" fmla="*/ 3029 w 30194"/>
                <a:gd name="connsiteY8" fmla="*/ 106458 h 10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94" h="107052">
                  <a:moveTo>
                    <a:pt x="3029" y="106458"/>
                  </a:moveTo>
                  <a:cubicBezTo>
                    <a:pt x="3486" y="97848"/>
                    <a:pt x="3806" y="91159"/>
                    <a:pt x="3806" y="79127"/>
                  </a:cubicBezTo>
                  <a:lnTo>
                    <a:pt x="3806" y="37825"/>
                  </a:lnTo>
                  <a:cubicBezTo>
                    <a:pt x="3806" y="22975"/>
                    <a:pt x="2873" y="11684"/>
                    <a:pt x="686" y="686"/>
                  </a:cubicBezTo>
                  <a:lnTo>
                    <a:pt x="27971" y="686"/>
                  </a:lnTo>
                  <a:cubicBezTo>
                    <a:pt x="27971" y="8262"/>
                    <a:pt x="27193" y="18812"/>
                    <a:pt x="27193" y="30688"/>
                  </a:cubicBezTo>
                  <a:lnTo>
                    <a:pt x="27193" y="69319"/>
                  </a:lnTo>
                  <a:cubicBezTo>
                    <a:pt x="27193" y="80161"/>
                    <a:pt x="28895" y="96356"/>
                    <a:pt x="30304" y="106458"/>
                  </a:cubicBezTo>
                  <a:lnTo>
                    <a:pt x="3029" y="106458"/>
                  </a:lnTo>
                  <a:close/>
                </a:path>
              </a:pathLst>
            </a:custGeom>
            <a:solidFill>
              <a:srgbClr val="FFFFFF"/>
            </a:solidFill>
            <a:ln w="9525" cap="flat">
              <a:noFill/>
              <a:prstDash val="solid"/>
              <a:miter/>
            </a:ln>
          </p:spPr>
          <p:txBody>
            <a:bodyPr rtlCol="0" anchor="ctr"/>
            <a:lstStyle/>
            <a:p>
              <a:endParaRPr lang="en-US"/>
            </a:p>
          </p:txBody>
        </p:sp>
        <p:sp>
          <p:nvSpPr>
            <p:cNvPr id="71" name="Freeform: Shape 22">
              <a:extLst>
                <a:ext uri="{FF2B5EF4-FFF2-40B4-BE49-F238E27FC236}">
                  <a16:creationId xmlns:a16="http://schemas.microsoft.com/office/drawing/2014/main" id="{64FBEE84-5AD5-7245-9FB7-641A6210D5FB}"/>
                </a:ext>
              </a:extLst>
            </p:cNvPr>
            <p:cNvSpPr/>
            <p:nvPr/>
          </p:nvSpPr>
          <p:spPr>
            <a:xfrm>
              <a:off x="11415257" y="6472094"/>
              <a:ext cx="86923" cy="112542"/>
            </a:xfrm>
            <a:custGeom>
              <a:avLst/>
              <a:gdLst>
                <a:gd name="connsiteX0" fmla="*/ 45447 w 86922"/>
                <a:gd name="connsiteY0" fmla="*/ 64826 h 112542"/>
                <a:gd name="connsiteX1" fmla="*/ 24851 w 86922"/>
                <a:gd name="connsiteY1" fmla="*/ 42611 h 112542"/>
                <a:gd name="connsiteX2" fmla="*/ 44504 w 86922"/>
                <a:gd name="connsiteY2" fmla="*/ 16982 h 112542"/>
                <a:gd name="connsiteX3" fmla="*/ 65421 w 86922"/>
                <a:gd name="connsiteY3" fmla="*/ 42537 h 112542"/>
                <a:gd name="connsiteX4" fmla="*/ 45447 w 86922"/>
                <a:gd name="connsiteY4" fmla="*/ 64826 h 112542"/>
                <a:gd name="connsiteX5" fmla="*/ 49665 w 86922"/>
                <a:gd name="connsiteY5" fmla="*/ 686 h 112542"/>
                <a:gd name="connsiteX6" fmla="*/ 23295 w 86922"/>
                <a:gd name="connsiteY6" fmla="*/ 13432 h 112542"/>
                <a:gd name="connsiteX7" fmla="*/ 20486 w 86922"/>
                <a:gd name="connsiteY7" fmla="*/ 2626 h 112542"/>
                <a:gd name="connsiteX8" fmla="*/ 686 w 86922"/>
                <a:gd name="connsiteY8" fmla="*/ 4117 h 112542"/>
                <a:gd name="connsiteX9" fmla="*/ 5362 w 86922"/>
                <a:gd name="connsiteY9" fmla="*/ 42620 h 112542"/>
                <a:gd name="connsiteX10" fmla="*/ 5362 w 86922"/>
                <a:gd name="connsiteY10" fmla="*/ 73720 h 112542"/>
                <a:gd name="connsiteX11" fmla="*/ 2251 w 86922"/>
                <a:gd name="connsiteY11" fmla="*/ 112460 h 112542"/>
                <a:gd name="connsiteX12" fmla="*/ 27971 w 86922"/>
                <a:gd name="connsiteY12" fmla="*/ 110969 h 112542"/>
                <a:gd name="connsiteX13" fmla="*/ 26406 w 86922"/>
                <a:gd name="connsiteY13" fmla="*/ 82623 h 112542"/>
                <a:gd name="connsiteX14" fmla="*/ 26406 w 86922"/>
                <a:gd name="connsiteY14" fmla="*/ 73720 h 112542"/>
                <a:gd name="connsiteX15" fmla="*/ 50589 w 86922"/>
                <a:gd name="connsiteY15" fmla="*/ 81140 h 112542"/>
                <a:gd name="connsiteX16" fmla="*/ 86438 w 86922"/>
                <a:gd name="connsiteY16" fmla="*/ 42400 h 112542"/>
                <a:gd name="connsiteX17" fmla="*/ 49665 w 86922"/>
                <a:gd name="connsiteY17" fmla="*/ 686 h 1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922" h="112542">
                  <a:moveTo>
                    <a:pt x="45447" y="64826"/>
                  </a:moveTo>
                  <a:cubicBezTo>
                    <a:pt x="32344" y="64826"/>
                    <a:pt x="24851" y="57278"/>
                    <a:pt x="24851" y="42611"/>
                  </a:cubicBezTo>
                  <a:cubicBezTo>
                    <a:pt x="24851" y="27385"/>
                    <a:pt x="31246" y="16982"/>
                    <a:pt x="44504" y="16982"/>
                  </a:cubicBezTo>
                  <a:cubicBezTo>
                    <a:pt x="56838" y="16982"/>
                    <a:pt x="65421" y="27532"/>
                    <a:pt x="65421" y="42537"/>
                  </a:cubicBezTo>
                  <a:cubicBezTo>
                    <a:pt x="65421" y="55923"/>
                    <a:pt x="58714" y="64826"/>
                    <a:pt x="45447" y="64826"/>
                  </a:cubicBezTo>
                  <a:moveTo>
                    <a:pt x="49665" y="686"/>
                  </a:moveTo>
                  <a:cubicBezTo>
                    <a:pt x="34531" y="686"/>
                    <a:pt x="28291" y="7951"/>
                    <a:pt x="23295" y="13432"/>
                  </a:cubicBezTo>
                  <a:cubicBezTo>
                    <a:pt x="22216" y="9452"/>
                    <a:pt x="21731" y="6039"/>
                    <a:pt x="20486" y="2626"/>
                  </a:cubicBezTo>
                  <a:lnTo>
                    <a:pt x="686" y="4117"/>
                  </a:lnTo>
                  <a:cubicBezTo>
                    <a:pt x="3184" y="17156"/>
                    <a:pt x="5362" y="29298"/>
                    <a:pt x="5362" y="42620"/>
                  </a:cubicBezTo>
                  <a:lnTo>
                    <a:pt x="5362" y="73720"/>
                  </a:lnTo>
                  <a:cubicBezTo>
                    <a:pt x="5362" y="84700"/>
                    <a:pt x="3029" y="105332"/>
                    <a:pt x="2251" y="112460"/>
                  </a:cubicBezTo>
                  <a:lnTo>
                    <a:pt x="27971" y="110969"/>
                  </a:lnTo>
                  <a:cubicBezTo>
                    <a:pt x="26406" y="99559"/>
                    <a:pt x="26406" y="86786"/>
                    <a:pt x="26406" y="82623"/>
                  </a:cubicBezTo>
                  <a:lnTo>
                    <a:pt x="26406" y="73720"/>
                  </a:lnTo>
                  <a:cubicBezTo>
                    <a:pt x="32024" y="76986"/>
                    <a:pt x="37953" y="81140"/>
                    <a:pt x="50589" y="81140"/>
                  </a:cubicBezTo>
                  <a:cubicBezTo>
                    <a:pt x="71954" y="81140"/>
                    <a:pt x="86438" y="64835"/>
                    <a:pt x="86438" y="42400"/>
                  </a:cubicBezTo>
                  <a:cubicBezTo>
                    <a:pt x="86438" y="18034"/>
                    <a:pt x="71496" y="686"/>
                    <a:pt x="49665" y="686"/>
                  </a:cubicBezTo>
                </a:path>
              </a:pathLst>
            </a:custGeom>
            <a:solidFill>
              <a:srgbClr val="FFFFFF"/>
            </a:solidFill>
            <a:ln w="9525" cap="flat">
              <a:noFill/>
              <a:prstDash val="solid"/>
              <a:miter/>
            </a:ln>
          </p:spPr>
          <p:txBody>
            <a:bodyPr rtlCol="0" anchor="ctr"/>
            <a:lstStyle/>
            <a:p>
              <a:endParaRPr lang="en-US"/>
            </a:p>
          </p:txBody>
        </p:sp>
        <p:sp>
          <p:nvSpPr>
            <p:cNvPr id="72" name="Freeform: Shape 23">
              <a:extLst>
                <a:ext uri="{FF2B5EF4-FFF2-40B4-BE49-F238E27FC236}">
                  <a16:creationId xmlns:a16="http://schemas.microsoft.com/office/drawing/2014/main" id="{B2FB2B0E-150A-444C-A7C7-CDC222A68114}"/>
                </a:ext>
              </a:extLst>
            </p:cNvPr>
            <p:cNvSpPr/>
            <p:nvPr/>
          </p:nvSpPr>
          <p:spPr>
            <a:xfrm>
              <a:off x="11511348" y="6472094"/>
              <a:ext cx="57643" cy="81433"/>
            </a:xfrm>
            <a:custGeom>
              <a:avLst/>
              <a:gdLst>
                <a:gd name="connsiteX0" fmla="*/ 47817 w 57643"/>
                <a:gd name="connsiteY0" fmla="*/ 17046 h 81433"/>
                <a:gd name="connsiteX1" fmla="*/ 35647 w 57643"/>
                <a:gd name="connsiteY1" fmla="*/ 15481 h 81433"/>
                <a:gd name="connsiteX2" fmla="*/ 21712 w 57643"/>
                <a:gd name="connsiteY2" fmla="*/ 21429 h 81433"/>
                <a:gd name="connsiteX3" fmla="*/ 38127 w 57643"/>
                <a:gd name="connsiteY3" fmla="*/ 34367 h 81433"/>
                <a:gd name="connsiteX4" fmla="*/ 57753 w 57643"/>
                <a:gd name="connsiteY4" fmla="*/ 58156 h 81433"/>
                <a:gd name="connsiteX5" fmla="*/ 24805 w 57643"/>
                <a:gd name="connsiteY5" fmla="*/ 81131 h 81433"/>
                <a:gd name="connsiteX6" fmla="*/ 2086 w 57643"/>
                <a:gd name="connsiteY6" fmla="*/ 77727 h 81433"/>
                <a:gd name="connsiteX7" fmla="*/ 2086 w 57643"/>
                <a:gd name="connsiteY7" fmla="*/ 61432 h 81433"/>
                <a:gd name="connsiteX8" fmla="*/ 25583 w 57643"/>
                <a:gd name="connsiteY8" fmla="*/ 66336 h 81433"/>
                <a:gd name="connsiteX9" fmla="*/ 36727 w 57643"/>
                <a:gd name="connsiteY9" fmla="*/ 58751 h 81433"/>
                <a:gd name="connsiteX10" fmla="*/ 20468 w 57643"/>
                <a:gd name="connsiteY10" fmla="*/ 45968 h 81433"/>
                <a:gd name="connsiteX11" fmla="*/ 686 w 57643"/>
                <a:gd name="connsiteY11" fmla="*/ 21429 h 81433"/>
                <a:gd name="connsiteX12" fmla="*/ 32088 w 57643"/>
                <a:gd name="connsiteY12" fmla="*/ 686 h 81433"/>
                <a:gd name="connsiteX13" fmla="*/ 50836 w 57643"/>
                <a:gd name="connsiteY13" fmla="*/ 2242 h 81433"/>
                <a:gd name="connsiteX14" fmla="*/ 47817 w 57643"/>
                <a:gd name="connsiteY14" fmla="*/ 1704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7817" y="17046"/>
                  </a:moveTo>
                  <a:cubicBezTo>
                    <a:pt x="43141" y="16305"/>
                    <a:pt x="40314" y="15481"/>
                    <a:pt x="35647" y="15481"/>
                  </a:cubicBezTo>
                  <a:cubicBezTo>
                    <a:pt x="27440" y="15481"/>
                    <a:pt x="21712" y="17430"/>
                    <a:pt x="21712" y="21429"/>
                  </a:cubicBezTo>
                  <a:cubicBezTo>
                    <a:pt x="21712" y="26049"/>
                    <a:pt x="29462" y="29755"/>
                    <a:pt x="38127" y="34367"/>
                  </a:cubicBezTo>
                  <a:cubicBezTo>
                    <a:pt x="46380" y="38832"/>
                    <a:pt x="57753" y="44770"/>
                    <a:pt x="57753" y="58156"/>
                  </a:cubicBezTo>
                  <a:cubicBezTo>
                    <a:pt x="57753" y="72851"/>
                    <a:pt x="44669" y="81131"/>
                    <a:pt x="24805" y="81131"/>
                  </a:cubicBezTo>
                  <a:cubicBezTo>
                    <a:pt x="15783" y="81131"/>
                    <a:pt x="9562" y="79356"/>
                    <a:pt x="2086" y="77727"/>
                  </a:cubicBezTo>
                  <a:lnTo>
                    <a:pt x="2086" y="61432"/>
                  </a:lnTo>
                  <a:cubicBezTo>
                    <a:pt x="7851" y="63216"/>
                    <a:pt x="17202" y="66336"/>
                    <a:pt x="25583" y="66336"/>
                  </a:cubicBezTo>
                  <a:cubicBezTo>
                    <a:pt x="31155" y="66336"/>
                    <a:pt x="36727" y="63801"/>
                    <a:pt x="36727" y="58751"/>
                  </a:cubicBezTo>
                  <a:cubicBezTo>
                    <a:pt x="36727" y="54148"/>
                    <a:pt x="30066" y="51312"/>
                    <a:pt x="20468" y="45968"/>
                  </a:cubicBezTo>
                  <a:cubicBezTo>
                    <a:pt x="11748" y="41659"/>
                    <a:pt x="686" y="32729"/>
                    <a:pt x="686" y="21429"/>
                  </a:cubicBezTo>
                  <a:cubicBezTo>
                    <a:pt x="686" y="8079"/>
                    <a:pt x="14072" y="686"/>
                    <a:pt x="32088" y="686"/>
                  </a:cubicBezTo>
                  <a:cubicBezTo>
                    <a:pt x="37971" y="686"/>
                    <a:pt x="45063" y="1537"/>
                    <a:pt x="50836" y="2242"/>
                  </a:cubicBezTo>
                  <a:lnTo>
                    <a:pt x="47817" y="17046"/>
                  </a:lnTo>
                  <a:close/>
                </a:path>
              </a:pathLst>
            </a:custGeom>
            <a:solidFill>
              <a:srgbClr val="FFFFFF"/>
            </a:solidFill>
            <a:ln w="9525" cap="flat">
              <a:noFill/>
              <a:prstDash val="solid"/>
              <a:miter/>
            </a:ln>
          </p:spPr>
          <p:txBody>
            <a:bodyPr rtlCol="0" anchor="ctr"/>
            <a:lstStyle/>
            <a:p>
              <a:endParaRPr lang="en-US"/>
            </a:p>
          </p:txBody>
        </p:sp>
      </p:grpSp>
      <p:sp>
        <p:nvSpPr>
          <p:cNvPr id="74" name="Picture Placeholder 3">
            <a:extLst>
              <a:ext uri="{FF2B5EF4-FFF2-40B4-BE49-F238E27FC236}">
                <a16:creationId xmlns:a16="http://schemas.microsoft.com/office/drawing/2014/main" id="{56F2438D-F6D4-2A43-B805-614C646B7939}"/>
              </a:ext>
            </a:extLst>
          </p:cNvPr>
          <p:cNvSpPr>
            <a:spLocks noGrp="1"/>
          </p:cNvSpPr>
          <p:nvPr>
            <p:ph type="pic" sz="quarter" idx="14" hasCustomPrompt="1"/>
          </p:nvPr>
        </p:nvSpPr>
        <p:spPr>
          <a:xfrm>
            <a:off x="9098280" y="5410198"/>
            <a:ext cx="1285875" cy="832104"/>
          </a:xfrm>
          <a:prstGeom prst="rect">
            <a:avLst/>
          </a:prstGeom>
          <a:solidFill>
            <a:schemeClr val="bg1">
              <a:alpha val="10000"/>
            </a:schemeClr>
          </a:solidFill>
        </p:spPr>
        <p:txBody>
          <a:bodyPr tIns="45720" bIns="0"/>
          <a:lstStyle>
            <a:lvl1pPr marL="4763" indent="-4763" algn="l">
              <a:tabLst/>
              <a:defRPr>
                <a:solidFill>
                  <a:schemeClr val="tx1">
                    <a:lumMod val="65000"/>
                    <a:lumOff val="35000"/>
                  </a:schemeClr>
                </a:solidFill>
              </a:defRPr>
            </a:lvl1pPr>
          </a:lstStyle>
          <a:p>
            <a:r>
              <a:rPr lang="en-US" dirty="0"/>
              <a:t>Client Logo</a:t>
            </a:r>
          </a:p>
        </p:txBody>
      </p:sp>
      <p:sp>
        <p:nvSpPr>
          <p:cNvPr id="32" name="Text Placeholder 9">
            <a:extLst>
              <a:ext uri="{FF2B5EF4-FFF2-40B4-BE49-F238E27FC236}">
                <a16:creationId xmlns:a16="http://schemas.microsoft.com/office/drawing/2014/main" id="{BBC1A8B9-F559-064E-86C6-1CA35E265F5F}"/>
              </a:ext>
            </a:extLst>
          </p:cNvPr>
          <p:cNvSpPr>
            <a:spLocks noGrp="1"/>
          </p:cNvSpPr>
          <p:nvPr>
            <p:ph type="body" sz="quarter" idx="65" hasCustomPrompt="1"/>
          </p:nvPr>
        </p:nvSpPr>
        <p:spPr>
          <a:xfrm>
            <a:off x="452215" y="3694149"/>
            <a:ext cx="4164923" cy="461665"/>
          </a:xfrm>
          <a:prstGeom prst="rect">
            <a:avLst/>
          </a:prstGeom>
          <a:solidFill>
            <a:schemeClr val="bg2"/>
          </a:solidFill>
        </p:spPr>
        <p:txBody>
          <a:bodyPr wrap="none" lIns="109728" rIns="109728" anchor="ctr" anchorCtr="0">
            <a:spAutoFit/>
          </a:bodyPr>
          <a:lstStyle>
            <a:lvl1pPr marL="0" marR="0" indent="-82296" algn="l" defTabSz="914400" rtl="0" eaLnBrk="1" fontAlgn="auto" latinLnBrk="0" hangingPunct="1">
              <a:lnSpc>
                <a:spcPct val="100000"/>
              </a:lnSpc>
              <a:spcBef>
                <a:spcPts val="0"/>
              </a:spcBef>
              <a:spcAft>
                <a:spcPts val="0"/>
              </a:spcAft>
              <a:buClr>
                <a:schemeClr val="tx1">
                  <a:lumMod val="65000"/>
                  <a:lumOff val="35000"/>
                </a:schemeClr>
              </a:buClr>
              <a:buSzPct val="100000"/>
              <a:buFont typeface="Arial" panose="020B0604020202020204" pitchFamily="34" charset="0"/>
              <a:buNone/>
              <a:tabLst/>
              <a:defRPr sz="2400" b="1" i="0" cap="none">
                <a:solidFill>
                  <a:schemeClr val="bg1"/>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Subtitle of the presentation</a:t>
            </a:r>
            <a:endParaRPr lang="en-GB" dirty="0"/>
          </a:p>
        </p:txBody>
      </p:sp>
      <p:sp>
        <p:nvSpPr>
          <p:cNvPr id="33" name="Text Placeholder 10">
            <a:extLst>
              <a:ext uri="{FF2B5EF4-FFF2-40B4-BE49-F238E27FC236}">
                <a16:creationId xmlns:a16="http://schemas.microsoft.com/office/drawing/2014/main" id="{9FE846F9-1D54-8943-813C-4D868F0234F8}"/>
              </a:ext>
            </a:extLst>
          </p:cNvPr>
          <p:cNvSpPr>
            <a:spLocks noGrp="1"/>
          </p:cNvSpPr>
          <p:nvPr>
            <p:ph type="body" sz="quarter" idx="62" hasCustomPrompt="1"/>
          </p:nvPr>
        </p:nvSpPr>
        <p:spPr>
          <a:xfrm>
            <a:off x="452215" y="746635"/>
            <a:ext cx="4076757" cy="1107996"/>
          </a:xfrm>
          <a:prstGeom prst="rect">
            <a:avLst/>
          </a:prstGeom>
          <a:solidFill>
            <a:schemeClr val="bg1"/>
          </a:solidFill>
        </p:spPr>
        <p:txBody>
          <a:bodyPr wrap="none" lIns="73152" tIns="91440" rIns="73152" bIns="91440" anchor="ctr" anchorCtr="0">
            <a:spAutoFit/>
          </a:bodyPr>
          <a:lstStyle>
            <a:lvl1pPr marL="0" indent="0" algn="l">
              <a:lnSpc>
                <a:spcPct val="100000"/>
              </a:lnSpc>
              <a:spcBef>
                <a:spcPts val="0"/>
              </a:spcBef>
              <a:spcAft>
                <a:spcPts val="0"/>
              </a:spcAft>
              <a:buNone/>
              <a:defRPr sz="6000" b="0" cap="all" spc="0">
                <a:gradFill>
                  <a:gsLst>
                    <a:gs pos="99000">
                      <a:schemeClr val="tx2"/>
                    </a:gs>
                    <a:gs pos="0">
                      <a:schemeClr val="bg2"/>
                    </a:gs>
                  </a:gsLst>
                  <a:lin ang="2700000" scaled="0"/>
                </a:gradFill>
                <a:latin typeface="+mj-lt"/>
              </a:defRPr>
            </a:lvl1pPr>
            <a:lvl2pPr>
              <a:lnSpc>
                <a:spcPct val="80000"/>
              </a:lnSpc>
              <a:spcAft>
                <a:spcPts val="0"/>
              </a:spcAft>
              <a:defRPr sz="900" cap="none">
                <a:solidFill>
                  <a:schemeClr val="tx1"/>
                </a:solidFill>
              </a:defRPr>
            </a:lvl2pPr>
            <a:lvl3pPr>
              <a:defRPr cap="none">
                <a:solidFill>
                  <a:schemeClr val="tx1"/>
                </a:solidFill>
              </a:defRPr>
            </a:lvl3pPr>
            <a:lvl4pPr>
              <a:defRPr>
                <a:solidFill>
                  <a:schemeClr val="tx1"/>
                </a:solidFill>
              </a:defRPr>
            </a:lvl4pPr>
            <a:lvl5pPr>
              <a:defRPr>
                <a:solidFill>
                  <a:schemeClr val="tx1"/>
                </a:solidFill>
              </a:defRPr>
            </a:lvl5pPr>
          </a:lstStyle>
          <a:p>
            <a:pPr lvl="0"/>
            <a:r>
              <a:rPr lang="en-US" dirty="0"/>
              <a:t>TITLE OF</a:t>
            </a:r>
          </a:p>
        </p:txBody>
      </p:sp>
      <p:sp>
        <p:nvSpPr>
          <p:cNvPr id="34" name="Text Placeholder 10">
            <a:extLst>
              <a:ext uri="{FF2B5EF4-FFF2-40B4-BE49-F238E27FC236}">
                <a16:creationId xmlns:a16="http://schemas.microsoft.com/office/drawing/2014/main" id="{7639AF42-6FEC-EE44-8AA7-3FAED1E7DFA3}"/>
              </a:ext>
            </a:extLst>
          </p:cNvPr>
          <p:cNvSpPr>
            <a:spLocks noGrp="1"/>
          </p:cNvSpPr>
          <p:nvPr>
            <p:ph type="body" sz="quarter" idx="66" hasCustomPrompt="1"/>
          </p:nvPr>
        </p:nvSpPr>
        <p:spPr>
          <a:xfrm>
            <a:off x="452215" y="2220392"/>
            <a:ext cx="4717958" cy="1107996"/>
          </a:xfrm>
          <a:prstGeom prst="rect">
            <a:avLst/>
          </a:prstGeom>
          <a:solidFill>
            <a:schemeClr val="bg1"/>
          </a:solidFill>
        </p:spPr>
        <p:txBody>
          <a:bodyPr wrap="none" lIns="73152" tIns="91440" rIns="73152" bIns="91440" anchor="ctr" anchorCtr="0">
            <a:spAutoFit/>
          </a:bodyPr>
          <a:lstStyle>
            <a:lvl1pPr marL="0" indent="0" algn="l">
              <a:lnSpc>
                <a:spcPct val="100000"/>
              </a:lnSpc>
              <a:spcBef>
                <a:spcPts val="0"/>
              </a:spcBef>
              <a:spcAft>
                <a:spcPts val="0"/>
              </a:spcAft>
              <a:buNone/>
              <a:defRPr sz="6000" b="0" cap="all" spc="0">
                <a:gradFill>
                  <a:gsLst>
                    <a:gs pos="99000">
                      <a:schemeClr val="tx2"/>
                    </a:gs>
                    <a:gs pos="0">
                      <a:schemeClr val="bg2"/>
                    </a:gs>
                  </a:gsLst>
                  <a:lin ang="2700000" scaled="0"/>
                </a:gradFill>
                <a:latin typeface="+mj-lt"/>
              </a:defRPr>
            </a:lvl1pPr>
            <a:lvl2pPr>
              <a:lnSpc>
                <a:spcPct val="80000"/>
              </a:lnSpc>
              <a:spcAft>
                <a:spcPts val="0"/>
              </a:spcAft>
              <a:defRPr sz="900" cap="none">
                <a:solidFill>
                  <a:schemeClr val="tx1"/>
                </a:solidFill>
              </a:defRPr>
            </a:lvl2pPr>
            <a:lvl3pPr>
              <a:defRPr cap="none">
                <a:solidFill>
                  <a:schemeClr val="tx1"/>
                </a:solidFill>
              </a:defRPr>
            </a:lvl3pPr>
            <a:lvl4pPr>
              <a:defRPr>
                <a:solidFill>
                  <a:schemeClr val="tx1"/>
                </a:solidFill>
              </a:defRPr>
            </a:lvl4pPr>
            <a:lvl5pPr>
              <a:defRPr>
                <a:solidFill>
                  <a:schemeClr val="tx1"/>
                </a:solidFill>
              </a:defRPr>
            </a:lvl5pPr>
          </a:lstStyle>
          <a:p>
            <a:pPr lvl="0"/>
            <a:r>
              <a:rPr lang="en-US" dirty="0"/>
              <a:t>The Slide</a:t>
            </a:r>
          </a:p>
        </p:txBody>
      </p:sp>
    </p:spTree>
    <p:extLst>
      <p:ext uri="{BB962C8B-B14F-4D97-AF65-F5344CB8AC3E}">
        <p14:creationId xmlns:p14="http://schemas.microsoft.com/office/powerpoint/2010/main" val="2927163155"/>
      </p:ext>
    </p:extLst>
  </p:cSld>
  <p:clrMapOvr>
    <a:masterClrMapping/>
  </p:clrMapOvr>
  <p:extLst>
    <p:ext uri="{DCECCB84-F9BA-43D5-87BE-67443E8EF086}">
      <p15:sldGuideLst xmlns:p15="http://schemas.microsoft.com/office/powerpoint/2012/main">
        <p15:guide id="1" orient="horz" pos="336">
          <p15:clr>
            <a:srgbClr val="F26B43"/>
          </p15:clr>
        </p15:guide>
        <p15:guide id="2" orient="horz" pos="1896">
          <p15:clr>
            <a:srgbClr val="F26B43"/>
          </p15:clr>
        </p15:guide>
        <p15:guide id="4" orient="horz" pos="3408">
          <p15:clr>
            <a:srgbClr val="F26B43"/>
          </p15:clr>
        </p15:guide>
        <p15:guide id="5" orient="horz" pos="3929">
          <p15:clr>
            <a:srgbClr val="F26B43"/>
          </p15:clr>
        </p15:guide>
        <p15:guide id="6" pos="288">
          <p15:clr>
            <a:srgbClr val="F26B43"/>
          </p15:clr>
        </p15:guide>
        <p15:guide id="7" orient="horz" pos="2736">
          <p15:clr>
            <a:srgbClr val="F26B43"/>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1_2 Columns with titles and wayfinder">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2">
                    <a:lumMod val="75000"/>
                  </a:schemeClr>
                </a:solidFill>
              </a:defRPr>
            </a:lvl1pPr>
          </a:lstStyle>
          <a:p>
            <a:fld id="{D61AABEC-672F-4B68-B914-690DA978312C}" type="slidenum">
              <a:rPr lang="en-GB" smtClean="0"/>
              <a:pPr/>
              <a:t>‹#›</a:t>
            </a:fld>
            <a:r>
              <a:rPr lang="en-GB" dirty="0"/>
              <a:t> ‒ </a:t>
            </a:r>
          </a:p>
        </p:txBody>
      </p:sp>
      <p:sp>
        <p:nvSpPr>
          <p:cNvPr id="4" name="Titre 7">
            <a:extLst>
              <a:ext uri="{FF2B5EF4-FFF2-40B4-BE49-F238E27FC236}">
                <a16:creationId xmlns:a16="http://schemas.microsoft.com/office/drawing/2014/main" id="{DFDAA1F4-9A68-9E4B-9169-6DD7B1C8EE44}"/>
              </a:ext>
            </a:extLst>
          </p:cNvPr>
          <p:cNvSpPr>
            <a:spLocks noGrp="1"/>
          </p:cNvSpPr>
          <p:nvPr>
            <p:ph type="title" hasCustomPrompt="1"/>
          </p:nvPr>
        </p:nvSpPr>
        <p:spPr>
          <a:xfrm>
            <a:off x="404783" y="730036"/>
            <a:ext cx="11384280" cy="452432"/>
          </a:xfrm>
        </p:spPr>
        <p:txBody>
          <a:bodyPr/>
          <a:lstStyle>
            <a:lvl1pPr>
              <a:defRPr sz="2600" b="1" cap="none" spc="0">
                <a:solidFill>
                  <a:schemeClr val="tx1">
                    <a:lumMod val="65000"/>
                    <a:lumOff val="35000"/>
                  </a:schemeClr>
                </a:solidFill>
              </a:defRPr>
            </a:lvl1pPr>
          </a:lstStyle>
          <a:p>
            <a:r>
              <a:rPr lang="fr-FR" dirty="0" err="1"/>
              <a:t>Title</a:t>
            </a:r>
            <a:r>
              <a:rPr lang="fr-FR" dirty="0"/>
              <a:t> of the slide</a:t>
            </a:r>
          </a:p>
        </p:txBody>
      </p:sp>
      <p:sp>
        <p:nvSpPr>
          <p:cNvPr id="5" name="Text Placeholder 10">
            <a:extLst>
              <a:ext uri="{FF2B5EF4-FFF2-40B4-BE49-F238E27FC236}">
                <a16:creationId xmlns:a16="http://schemas.microsoft.com/office/drawing/2014/main" id="{E053A97C-19EA-D244-902B-E8AB6FAC8F3C}"/>
              </a:ext>
            </a:extLst>
          </p:cNvPr>
          <p:cNvSpPr>
            <a:spLocks noGrp="1"/>
          </p:cNvSpPr>
          <p:nvPr>
            <p:ph type="body" sz="quarter" idx="62" hasCustomPrompt="1"/>
          </p:nvPr>
        </p:nvSpPr>
        <p:spPr>
          <a:xfrm>
            <a:off x="404783" y="364910"/>
            <a:ext cx="11384280" cy="274320"/>
          </a:xfrm>
          <a:prstGeom prst="rect">
            <a:avLst/>
          </a:prstGeom>
        </p:spPr>
        <p:txBody>
          <a:bodyPr lIns="0" rIns="0" anchor="ctr" anchorCtr="0"/>
          <a:lstStyle>
            <a:lvl1pPr>
              <a:lnSpc>
                <a:spcPct val="100000"/>
              </a:lnSpc>
              <a:spcBef>
                <a:spcPts val="0"/>
              </a:spcBef>
              <a:spcAft>
                <a:spcPts val="0"/>
              </a:spcAft>
              <a:defRPr sz="1200" b="0" cap="all" spc="300">
                <a:solidFill>
                  <a:schemeClr val="tx1">
                    <a:lumMod val="65000"/>
                    <a:lumOff val="35000"/>
                  </a:schemeClr>
                </a:solidFill>
              </a:defRPr>
            </a:lvl1pPr>
            <a:lvl2pPr>
              <a:lnSpc>
                <a:spcPct val="80000"/>
              </a:lnSpc>
              <a:spcAft>
                <a:spcPts val="0"/>
              </a:spcAft>
              <a:defRPr sz="900" cap="none">
                <a:solidFill>
                  <a:schemeClr val="tx1"/>
                </a:solidFill>
              </a:defRPr>
            </a:lvl2pPr>
            <a:lvl3pPr>
              <a:defRPr cap="none">
                <a:solidFill>
                  <a:schemeClr val="tx1"/>
                </a:solidFill>
              </a:defRPr>
            </a:lvl3pPr>
            <a:lvl4pPr>
              <a:defRPr>
                <a:solidFill>
                  <a:schemeClr val="tx1"/>
                </a:solidFill>
              </a:defRPr>
            </a:lvl4pPr>
            <a:lvl5pPr>
              <a:defRPr>
                <a:solidFill>
                  <a:schemeClr val="tx1"/>
                </a:solidFill>
              </a:defRPr>
            </a:lvl5pPr>
          </a:lstStyle>
          <a:p>
            <a:pPr lvl="0"/>
            <a:r>
              <a:rPr lang="en-US" dirty="0"/>
              <a:t>SUBHEADER</a:t>
            </a:r>
          </a:p>
        </p:txBody>
      </p:sp>
      <p:sp>
        <p:nvSpPr>
          <p:cNvPr id="6" name="Rectangle 5">
            <a:extLst>
              <a:ext uri="{FF2B5EF4-FFF2-40B4-BE49-F238E27FC236}">
                <a16:creationId xmlns:a16="http://schemas.microsoft.com/office/drawing/2014/main" id="{79CA4BFA-736A-433C-BAD2-BF5248B7019C}"/>
              </a:ext>
            </a:extLst>
          </p:cNvPr>
          <p:cNvSpPr/>
          <p:nvPr userDrawn="1"/>
        </p:nvSpPr>
        <p:spPr>
          <a:xfrm>
            <a:off x="11826240" y="0"/>
            <a:ext cx="365760" cy="6858000"/>
          </a:xfrm>
          <a:prstGeom prst="rect">
            <a:avLst/>
          </a:prstGeom>
          <a:gradFill>
            <a:gsLst>
              <a:gs pos="99000">
                <a:schemeClr val="tx2"/>
              </a:gs>
              <a:gs pos="0">
                <a:schemeClr val="bg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a:solidFill>
                  <a:schemeClr val="bg1">
                    <a:lumMod val="95000"/>
                  </a:schemeClr>
                </a:solidFill>
              </a:rPr>
              <a:t>WNIOSKI</a:t>
            </a:r>
            <a:endParaRPr lang="en-US" b="1" dirty="0">
              <a:solidFill>
                <a:schemeClr val="bg1">
                  <a:lumMod val="95000"/>
                </a:schemeClr>
              </a:solidFill>
            </a:endParaRPr>
          </a:p>
        </p:txBody>
      </p:sp>
    </p:spTree>
    <p:extLst>
      <p:ext uri="{BB962C8B-B14F-4D97-AF65-F5344CB8AC3E}">
        <p14:creationId xmlns:p14="http://schemas.microsoft.com/office/powerpoint/2010/main" val="2860393525"/>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3_2 Columns with titles and wayfind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2202127-A98F-1644-A68D-8D2A96B61098}"/>
              </a:ext>
            </a:extLst>
          </p:cNvPr>
          <p:cNvSpPr/>
          <p:nvPr userDrawn="1"/>
        </p:nvSpPr>
        <p:spPr>
          <a:xfrm>
            <a:off x="4023360" y="0"/>
            <a:ext cx="8168640" cy="6858000"/>
          </a:xfrm>
          <a:prstGeom prst="rect">
            <a:avLst/>
          </a:prstGeom>
          <a:gradFill>
            <a:gsLst>
              <a:gs pos="0">
                <a:schemeClr val="bg2"/>
              </a:gs>
              <a:gs pos="100000">
                <a:schemeClr val="bg2">
                  <a:lumMod val="5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 Placeholder 10">
            <a:extLst>
              <a:ext uri="{FF2B5EF4-FFF2-40B4-BE49-F238E27FC236}">
                <a16:creationId xmlns:a16="http://schemas.microsoft.com/office/drawing/2014/main" id="{8EA90D2B-34F0-C04C-AEF7-38442456752F}"/>
              </a:ext>
            </a:extLst>
          </p:cNvPr>
          <p:cNvSpPr>
            <a:spLocks noGrp="1"/>
          </p:cNvSpPr>
          <p:nvPr>
            <p:ph type="body" sz="quarter" idx="62" hasCustomPrompt="1"/>
          </p:nvPr>
        </p:nvSpPr>
        <p:spPr>
          <a:xfrm>
            <a:off x="4334106" y="2635161"/>
            <a:ext cx="7453108" cy="1587679"/>
          </a:xfrm>
          <a:prstGeom prst="rect">
            <a:avLst/>
          </a:prstGeom>
          <a:noFill/>
        </p:spPr>
        <p:txBody>
          <a:bodyPr wrap="square" lIns="73152" tIns="45720" rIns="73152" bIns="45720" anchor="ctr" anchorCtr="0">
            <a:spAutoFit/>
          </a:bodyPr>
          <a:lstStyle>
            <a:lvl1pPr marL="0" indent="0" algn="l">
              <a:lnSpc>
                <a:spcPct val="80000"/>
              </a:lnSpc>
              <a:spcBef>
                <a:spcPts val="0"/>
              </a:spcBef>
              <a:spcAft>
                <a:spcPts val="0"/>
              </a:spcAft>
              <a:buNone/>
              <a:defRPr sz="6000" b="0" cap="all" spc="0">
                <a:solidFill>
                  <a:schemeClr val="bg1"/>
                </a:solidFill>
                <a:latin typeface="+mj-lt"/>
              </a:defRPr>
            </a:lvl1pPr>
            <a:lvl2pPr>
              <a:lnSpc>
                <a:spcPct val="80000"/>
              </a:lnSpc>
              <a:spcAft>
                <a:spcPts val="0"/>
              </a:spcAft>
              <a:defRPr sz="900" cap="none">
                <a:solidFill>
                  <a:schemeClr val="tx1"/>
                </a:solidFill>
              </a:defRPr>
            </a:lvl2pPr>
            <a:lvl3pPr>
              <a:defRPr cap="none">
                <a:solidFill>
                  <a:schemeClr val="tx1"/>
                </a:solidFill>
              </a:defRPr>
            </a:lvl3pPr>
            <a:lvl4pPr>
              <a:defRPr>
                <a:solidFill>
                  <a:schemeClr val="tx1"/>
                </a:solidFill>
              </a:defRPr>
            </a:lvl4pPr>
            <a:lvl5pPr>
              <a:defRPr>
                <a:solidFill>
                  <a:schemeClr val="tx1"/>
                </a:solidFill>
              </a:defRPr>
            </a:lvl5pPr>
          </a:lstStyle>
          <a:p>
            <a:pPr lvl="0"/>
            <a:r>
              <a:rPr lang="en-US" dirty="0"/>
              <a:t>TITLE OF THE Chapter</a:t>
            </a:r>
          </a:p>
        </p:txBody>
      </p:sp>
      <p:sp>
        <p:nvSpPr>
          <p:cNvPr id="5" name="Espace réservé pour une image  14">
            <a:extLst>
              <a:ext uri="{FF2B5EF4-FFF2-40B4-BE49-F238E27FC236}">
                <a16:creationId xmlns:a16="http://schemas.microsoft.com/office/drawing/2014/main" id="{2D48745C-CF4B-9843-BFCC-25C195EC5168}"/>
              </a:ext>
            </a:extLst>
          </p:cNvPr>
          <p:cNvSpPr>
            <a:spLocks noGrp="1"/>
          </p:cNvSpPr>
          <p:nvPr>
            <p:ph type="pic" sz="quarter" idx="13" hasCustomPrompt="1"/>
          </p:nvPr>
        </p:nvSpPr>
        <p:spPr>
          <a:xfrm>
            <a:off x="0" y="0"/>
            <a:ext cx="4023360" cy="6858000"/>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1"/>
                </a:solidFill>
              </a:defRPr>
            </a:lvl1pPr>
          </a:lstStyle>
          <a:p>
            <a:fld id="{D61AABEC-672F-4B68-B914-690DA978312C}" type="slidenum">
              <a:rPr lang="en-GB" smtClean="0"/>
              <a:pPr/>
              <a:t>‹#›</a:t>
            </a:fld>
            <a:r>
              <a:rPr lang="en-GB"/>
              <a:t> ‒ </a:t>
            </a:r>
          </a:p>
        </p:txBody>
      </p:sp>
      <p:grpSp>
        <p:nvGrpSpPr>
          <p:cNvPr id="7" name="Group 6">
            <a:extLst>
              <a:ext uri="{FF2B5EF4-FFF2-40B4-BE49-F238E27FC236}">
                <a16:creationId xmlns:a16="http://schemas.microsoft.com/office/drawing/2014/main" id="{B1C2933E-D1BF-0F48-85B5-FA5261DC5641}"/>
              </a:ext>
            </a:extLst>
          </p:cNvPr>
          <p:cNvGrpSpPr/>
          <p:nvPr userDrawn="1"/>
        </p:nvGrpSpPr>
        <p:grpSpPr>
          <a:xfrm>
            <a:off x="11364899" y="6200776"/>
            <a:ext cx="432372" cy="394468"/>
            <a:chOff x="11309880" y="6178130"/>
            <a:chExt cx="490427" cy="447433"/>
          </a:xfrm>
        </p:grpSpPr>
        <p:sp>
          <p:nvSpPr>
            <p:cNvPr id="8" name="Freeform: Shape 6">
              <a:extLst>
                <a:ext uri="{FF2B5EF4-FFF2-40B4-BE49-F238E27FC236}">
                  <a16:creationId xmlns:a16="http://schemas.microsoft.com/office/drawing/2014/main" id="{A96E338D-75F8-6E4E-8FDC-6EE49ADF8D2D}"/>
                </a:ext>
              </a:extLst>
            </p:cNvPr>
            <p:cNvSpPr/>
            <p:nvPr/>
          </p:nvSpPr>
          <p:spPr>
            <a:xfrm>
              <a:off x="11309880" y="6178130"/>
              <a:ext cx="490427" cy="447424"/>
            </a:xfrm>
            <a:custGeom>
              <a:avLst/>
              <a:gdLst>
                <a:gd name="connsiteX0" fmla="*/ 686 w 490426"/>
                <a:gd name="connsiteY0" fmla="*/ 447378 h 447424"/>
                <a:gd name="connsiteX1" fmla="*/ 686 w 490426"/>
                <a:gd name="connsiteY1" fmla="*/ 686 h 447424"/>
                <a:gd name="connsiteX2" fmla="*/ 479355 w 490426"/>
                <a:gd name="connsiteY2" fmla="*/ 686 h 447424"/>
                <a:gd name="connsiteX3" fmla="*/ 431511 w 490426"/>
                <a:gd name="connsiteY3" fmla="*/ 447378 h 447424"/>
                <a:gd name="connsiteX4" fmla="*/ 686 w 490426"/>
                <a:gd name="connsiteY4" fmla="*/ 447378 h 447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26" h="447424">
                  <a:moveTo>
                    <a:pt x="686" y="447378"/>
                  </a:moveTo>
                  <a:lnTo>
                    <a:pt x="686" y="686"/>
                  </a:lnTo>
                  <a:lnTo>
                    <a:pt x="479355" y="686"/>
                  </a:lnTo>
                  <a:cubicBezTo>
                    <a:pt x="500885" y="149663"/>
                    <a:pt x="492440" y="291009"/>
                    <a:pt x="431511" y="447378"/>
                  </a:cubicBezTo>
                  <a:lnTo>
                    <a:pt x="686" y="447378"/>
                  </a:lnTo>
                  <a:close/>
                </a:path>
              </a:pathLst>
            </a:custGeom>
            <a:solidFill>
              <a:srgbClr val="009D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9" name="Freeform: Shape 8">
              <a:extLst>
                <a:ext uri="{FF2B5EF4-FFF2-40B4-BE49-F238E27FC236}">
                  <a16:creationId xmlns:a16="http://schemas.microsoft.com/office/drawing/2014/main" id="{3D95149A-2163-6A44-B417-650424788236}"/>
                </a:ext>
              </a:extLst>
            </p:cNvPr>
            <p:cNvSpPr/>
            <p:nvPr/>
          </p:nvSpPr>
          <p:spPr>
            <a:xfrm>
              <a:off x="11502079" y="6341710"/>
              <a:ext cx="10980" cy="8235"/>
            </a:xfrm>
            <a:custGeom>
              <a:avLst/>
              <a:gdLst>
                <a:gd name="connsiteX0" fmla="*/ 2708 w 10979"/>
                <a:gd name="connsiteY0" fmla="*/ 5920 h 8234"/>
                <a:gd name="connsiteX1" fmla="*/ 686 w 10979"/>
                <a:gd name="connsiteY1" fmla="*/ 7640 h 8234"/>
                <a:gd name="connsiteX2" fmla="*/ 10943 w 10979"/>
                <a:gd name="connsiteY2" fmla="*/ 3532 h 8234"/>
                <a:gd name="connsiteX3" fmla="*/ 11172 w 10979"/>
                <a:gd name="connsiteY3" fmla="*/ 686 h 8234"/>
                <a:gd name="connsiteX4" fmla="*/ 2708 w 10979"/>
                <a:gd name="connsiteY4" fmla="*/ 5920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8234">
                  <a:moveTo>
                    <a:pt x="2708" y="5920"/>
                  </a:moveTo>
                  <a:lnTo>
                    <a:pt x="686" y="7640"/>
                  </a:lnTo>
                  <a:cubicBezTo>
                    <a:pt x="5133" y="9241"/>
                    <a:pt x="9973" y="6167"/>
                    <a:pt x="10943" y="3532"/>
                  </a:cubicBezTo>
                  <a:lnTo>
                    <a:pt x="11172" y="686"/>
                  </a:lnTo>
                  <a:cubicBezTo>
                    <a:pt x="7640" y="1482"/>
                    <a:pt x="4154" y="3221"/>
                    <a:pt x="2708" y="5920"/>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0" name="Freeform: Shape 11">
              <a:extLst>
                <a:ext uri="{FF2B5EF4-FFF2-40B4-BE49-F238E27FC236}">
                  <a16:creationId xmlns:a16="http://schemas.microsoft.com/office/drawing/2014/main" id="{428AFCA2-AFEF-6446-AACA-51D2DC4D4ECD}"/>
                </a:ext>
              </a:extLst>
            </p:cNvPr>
            <p:cNvSpPr/>
            <p:nvPr/>
          </p:nvSpPr>
          <p:spPr>
            <a:xfrm>
              <a:off x="11524752" y="6360604"/>
              <a:ext cx="9150" cy="9150"/>
            </a:xfrm>
            <a:custGeom>
              <a:avLst/>
              <a:gdLst>
                <a:gd name="connsiteX0" fmla="*/ 4200 w 9149"/>
                <a:gd name="connsiteY0" fmla="*/ 906 h 9149"/>
                <a:gd name="connsiteX1" fmla="*/ 686 w 9149"/>
                <a:gd name="connsiteY1" fmla="*/ 686 h 9149"/>
                <a:gd name="connsiteX2" fmla="*/ 4950 w 9149"/>
                <a:gd name="connsiteY2" fmla="*/ 8281 h 9149"/>
                <a:gd name="connsiteX3" fmla="*/ 7576 w 9149"/>
                <a:gd name="connsiteY3" fmla="*/ 8866 h 9149"/>
                <a:gd name="connsiteX4" fmla="*/ 4200 w 9149"/>
                <a:gd name="connsiteY4" fmla="*/ 906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9" h="9149">
                  <a:moveTo>
                    <a:pt x="4200" y="906"/>
                  </a:moveTo>
                  <a:lnTo>
                    <a:pt x="686" y="686"/>
                  </a:lnTo>
                  <a:cubicBezTo>
                    <a:pt x="695" y="3779"/>
                    <a:pt x="1674" y="6286"/>
                    <a:pt x="4950" y="8281"/>
                  </a:cubicBezTo>
                  <a:lnTo>
                    <a:pt x="7576" y="8866"/>
                  </a:lnTo>
                  <a:cubicBezTo>
                    <a:pt x="11172" y="5792"/>
                    <a:pt x="6377" y="2653"/>
                    <a:pt x="4200" y="906"/>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2" name="Freeform: Shape 12">
              <a:extLst>
                <a:ext uri="{FF2B5EF4-FFF2-40B4-BE49-F238E27FC236}">
                  <a16:creationId xmlns:a16="http://schemas.microsoft.com/office/drawing/2014/main" id="{FFF52367-FE80-454D-8ACB-D08F18C876E7}"/>
                </a:ext>
              </a:extLst>
            </p:cNvPr>
            <p:cNvSpPr/>
            <p:nvPr/>
          </p:nvSpPr>
          <p:spPr>
            <a:xfrm>
              <a:off x="11490340" y="6281696"/>
              <a:ext cx="13725" cy="10065"/>
            </a:xfrm>
            <a:custGeom>
              <a:avLst/>
              <a:gdLst>
                <a:gd name="connsiteX0" fmla="*/ 3303 w 13724"/>
                <a:gd name="connsiteY0" fmla="*/ 7100 h 10064"/>
                <a:gd name="connsiteX1" fmla="*/ 686 w 13724"/>
                <a:gd name="connsiteY1" fmla="*/ 8958 h 10064"/>
                <a:gd name="connsiteX2" fmla="*/ 12325 w 13724"/>
                <a:gd name="connsiteY2" fmla="*/ 4191 h 10064"/>
                <a:gd name="connsiteX3" fmla="*/ 13194 w 13724"/>
                <a:gd name="connsiteY3" fmla="*/ 686 h 10064"/>
                <a:gd name="connsiteX4" fmla="*/ 3303 w 13724"/>
                <a:gd name="connsiteY4" fmla="*/ 7100 h 1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4" h="10064">
                  <a:moveTo>
                    <a:pt x="3303" y="7100"/>
                  </a:moveTo>
                  <a:lnTo>
                    <a:pt x="686" y="8958"/>
                  </a:lnTo>
                  <a:cubicBezTo>
                    <a:pt x="6030" y="10870"/>
                    <a:pt x="10403" y="8034"/>
                    <a:pt x="12325" y="4191"/>
                  </a:cubicBezTo>
                  <a:lnTo>
                    <a:pt x="13194" y="686"/>
                  </a:lnTo>
                  <a:cubicBezTo>
                    <a:pt x="8948" y="1629"/>
                    <a:pt x="5673" y="1601"/>
                    <a:pt x="3303" y="7100"/>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3" name="Freeform: Shape 13">
              <a:extLst>
                <a:ext uri="{FF2B5EF4-FFF2-40B4-BE49-F238E27FC236}">
                  <a16:creationId xmlns:a16="http://schemas.microsoft.com/office/drawing/2014/main" id="{EB1082FB-D3C4-AD40-B465-BDE8C4C7E0D7}"/>
                </a:ext>
              </a:extLst>
            </p:cNvPr>
            <p:cNvSpPr/>
            <p:nvPr/>
          </p:nvSpPr>
          <p:spPr>
            <a:xfrm>
              <a:off x="11483340" y="6302842"/>
              <a:ext cx="10980" cy="9150"/>
            </a:xfrm>
            <a:custGeom>
              <a:avLst/>
              <a:gdLst>
                <a:gd name="connsiteX0" fmla="*/ 10577 w 10979"/>
                <a:gd name="connsiteY0" fmla="*/ 3568 h 9149"/>
                <a:gd name="connsiteX1" fmla="*/ 9799 w 10979"/>
                <a:gd name="connsiteY1" fmla="*/ 686 h 9149"/>
                <a:gd name="connsiteX2" fmla="*/ 686 w 10979"/>
                <a:gd name="connsiteY2" fmla="*/ 6441 h 9149"/>
                <a:gd name="connsiteX3" fmla="*/ 686 w 10979"/>
                <a:gd name="connsiteY3" fmla="*/ 8720 h 9149"/>
                <a:gd name="connsiteX4" fmla="*/ 10577 w 10979"/>
                <a:gd name="connsiteY4" fmla="*/ 3568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9149">
                  <a:moveTo>
                    <a:pt x="10577" y="3568"/>
                  </a:moveTo>
                  <a:lnTo>
                    <a:pt x="9799" y="686"/>
                  </a:lnTo>
                  <a:cubicBezTo>
                    <a:pt x="5554" y="1638"/>
                    <a:pt x="2416" y="3202"/>
                    <a:pt x="686" y="6441"/>
                  </a:cubicBezTo>
                  <a:lnTo>
                    <a:pt x="686" y="8720"/>
                  </a:lnTo>
                  <a:cubicBezTo>
                    <a:pt x="6021" y="10623"/>
                    <a:pt x="8857" y="5838"/>
                    <a:pt x="10577" y="3568"/>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4" name="Freeform: Shape 14">
              <a:extLst>
                <a:ext uri="{FF2B5EF4-FFF2-40B4-BE49-F238E27FC236}">
                  <a16:creationId xmlns:a16="http://schemas.microsoft.com/office/drawing/2014/main" id="{43B9CC2E-71D1-D840-8B6D-AF24239D292E}"/>
                </a:ext>
              </a:extLst>
            </p:cNvPr>
            <p:cNvSpPr/>
            <p:nvPr/>
          </p:nvSpPr>
          <p:spPr>
            <a:xfrm>
              <a:off x="11480056" y="6325904"/>
              <a:ext cx="12810" cy="8235"/>
            </a:xfrm>
            <a:custGeom>
              <a:avLst/>
              <a:gdLst>
                <a:gd name="connsiteX0" fmla="*/ 686 w 12809"/>
                <a:gd name="connsiteY0" fmla="*/ 6492 h 8234"/>
                <a:gd name="connsiteX1" fmla="*/ 2443 w 12809"/>
                <a:gd name="connsiteY1" fmla="*/ 7544 h 8234"/>
                <a:gd name="connsiteX2" fmla="*/ 10120 w 12809"/>
                <a:gd name="connsiteY2" fmla="*/ 2832 h 8234"/>
                <a:gd name="connsiteX3" fmla="*/ 12370 w 12809"/>
                <a:gd name="connsiteY3" fmla="*/ 864 h 8234"/>
                <a:gd name="connsiteX4" fmla="*/ 686 w 12809"/>
                <a:gd name="connsiteY4" fmla="*/ 6492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686" y="6492"/>
                  </a:moveTo>
                  <a:lnTo>
                    <a:pt x="2443" y="7544"/>
                  </a:lnTo>
                  <a:cubicBezTo>
                    <a:pt x="8290" y="9456"/>
                    <a:pt x="8674" y="4735"/>
                    <a:pt x="10120" y="2832"/>
                  </a:cubicBezTo>
                  <a:lnTo>
                    <a:pt x="12370" y="864"/>
                  </a:lnTo>
                  <a:cubicBezTo>
                    <a:pt x="6954" y="-206"/>
                    <a:pt x="2123" y="3783"/>
                    <a:pt x="686" y="6492"/>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5" name="Freeform: Shape 15">
              <a:extLst>
                <a:ext uri="{FF2B5EF4-FFF2-40B4-BE49-F238E27FC236}">
                  <a16:creationId xmlns:a16="http://schemas.microsoft.com/office/drawing/2014/main" id="{9BA40E2A-DAD1-4D45-89BE-31DCC223F701}"/>
                </a:ext>
              </a:extLst>
            </p:cNvPr>
            <p:cNvSpPr/>
            <p:nvPr/>
          </p:nvSpPr>
          <p:spPr>
            <a:xfrm>
              <a:off x="11512418" y="6248710"/>
              <a:ext cx="12810" cy="8235"/>
            </a:xfrm>
            <a:custGeom>
              <a:avLst/>
              <a:gdLst>
                <a:gd name="connsiteX0" fmla="*/ 2791 w 12809"/>
                <a:gd name="connsiteY0" fmla="*/ 816 h 8234"/>
                <a:gd name="connsiteX1" fmla="*/ 686 w 12809"/>
                <a:gd name="connsiteY1" fmla="*/ 1822 h 8234"/>
                <a:gd name="connsiteX2" fmla="*/ 11840 w 12809"/>
                <a:gd name="connsiteY2" fmla="*/ 6727 h 8234"/>
                <a:gd name="connsiteX3" fmla="*/ 12151 w 12809"/>
                <a:gd name="connsiteY3" fmla="*/ 3186 h 8234"/>
                <a:gd name="connsiteX4" fmla="*/ 2791 w 12809"/>
                <a:gd name="connsiteY4" fmla="*/ 816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2791" y="816"/>
                  </a:moveTo>
                  <a:lnTo>
                    <a:pt x="686" y="1822"/>
                  </a:lnTo>
                  <a:cubicBezTo>
                    <a:pt x="1263" y="5546"/>
                    <a:pt x="9717" y="9700"/>
                    <a:pt x="11840" y="6727"/>
                  </a:cubicBezTo>
                  <a:lnTo>
                    <a:pt x="12151" y="3186"/>
                  </a:lnTo>
                  <a:cubicBezTo>
                    <a:pt x="9388" y="1310"/>
                    <a:pt x="6551" y="313"/>
                    <a:pt x="2791" y="816"/>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Freeform: Shape 16">
              <a:extLst>
                <a:ext uri="{FF2B5EF4-FFF2-40B4-BE49-F238E27FC236}">
                  <a16:creationId xmlns:a16="http://schemas.microsoft.com/office/drawing/2014/main" id="{767D9759-3E67-0B47-B49E-09DF3F8C5FC2}"/>
                </a:ext>
              </a:extLst>
            </p:cNvPr>
            <p:cNvSpPr/>
            <p:nvPr/>
          </p:nvSpPr>
          <p:spPr>
            <a:xfrm>
              <a:off x="11538797" y="6238317"/>
              <a:ext cx="8235" cy="12810"/>
            </a:xfrm>
            <a:custGeom>
              <a:avLst/>
              <a:gdLst>
                <a:gd name="connsiteX0" fmla="*/ 5773 w 8234"/>
                <a:gd name="connsiteY0" fmla="*/ 1674 h 12809"/>
                <a:gd name="connsiteX1" fmla="*/ 2525 w 8234"/>
                <a:gd name="connsiteY1" fmla="*/ 686 h 12809"/>
                <a:gd name="connsiteX2" fmla="*/ 1692 w 8234"/>
                <a:gd name="connsiteY2" fmla="*/ 9324 h 12809"/>
                <a:gd name="connsiteX3" fmla="*/ 3376 w 8234"/>
                <a:gd name="connsiteY3" fmla="*/ 12700 h 12809"/>
                <a:gd name="connsiteX4" fmla="*/ 5773 w 8234"/>
                <a:gd name="connsiteY4" fmla="*/ 1674 h 1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4" h="12809">
                  <a:moveTo>
                    <a:pt x="5773" y="1674"/>
                  </a:moveTo>
                  <a:lnTo>
                    <a:pt x="2525" y="686"/>
                  </a:lnTo>
                  <a:cubicBezTo>
                    <a:pt x="777" y="3157"/>
                    <a:pt x="-147" y="5051"/>
                    <a:pt x="1692" y="9324"/>
                  </a:cubicBezTo>
                  <a:lnTo>
                    <a:pt x="3376" y="12700"/>
                  </a:lnTo>
                  <a:cubicBezTo>
                    <a:pt x="7228" y="8958"/>
                    <a:pt x="11025" y="5408"/>
                    <a:pt x="5773" y="1674"/>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8" name="Freeform: Shape 17">
              <a:extLst>
                <a:ext uri="{FF2B5EF4-FFF2-40B4-BE49-F238E27FC236}">
                  <a16:creationId xmlns:a16="http://schemas.microsoft.com/office/drawing/2014/main" id="{040D40AB-848F-ED48-B9C4-D472A2C9846E}"/>
                </a:ext>
              </a:extLst>
            </p:cNvPr>
            <p:cNvSpPr/>
            <p:nvPr/>
          </p:nvSpPr>
          <p:spPr>
            <a:xfrm>
              <a:off x="11565505" y="6216148"/>
              <a:ext cx="92412" cy="236064"/>
            </a:xfrm>
            <a:custGeom>
              <a:avLst/>
              <a:gdLst>
                <a:gd name="connsiteX0" fmla="*/ 59144 w 92412"/>
                <a:gd name="connsiteY0" fmla="*/ 101773 h 236064"/>
                <a:gd name="connsiteX1" fmla="*/ 42885 w 92412"/>
                <a:gd name="connsiteY1" fmla="*/ 97628 h 236064"/>
                <a:gd name="connsiteX2" fmla="*/ 62520 w 92412"/>
                <a:gd name="connsiteY2" fmla="*/ 93803 h 236064"/>
                <a:gd name="connsiteX3" fmla="*/ 64561 w 92412"/>
                <a:gd name="connsiteY3" fmla="*/ 97317 h 236064"/>
                <a:gd name="connsiteX4" fmla="*/ 59144 w 92412"/>
                <a:gd name="connsiteY4" fmla="*/ 101773 h 236064"/>
                <a:gd name="connsiteX5" fmla="*/ 83427 w 92412"/>
                <a:gd name="connsiteY5" fmla="*/ 106036 h 236064"/>
                <a:gd name="connsiteX6" fmla="*/ 78578 w 92412"/>
                <a:gd name="connsiteY6" fmla="*/ 87966 h 236064"/>
                <a:gd name="connsiteX7" fmla="*/ 82833 w 92412"/>
                <a:gd name="connsiteY7" fmla="*/ 80746 h 236064"/>
                <a:gd name="connsiteX8" fmla="*/ 81945 w 92412"/>
                <a:gd name="connsiteY8" fmla="*/ 58897 h 236064"/>
                <a:gd name="connsiteX9" fmla="*/ 83775 w 92412"/>
                <a:gd name="connsiteY9" fmla="*/ 57067 h 236064"/>
                <a:gd name="connsiteX10" fmla="*/ 81945 w 92412"/>
                <a:gd name="connsiteY10" fmla="*/ 50735 h 236064"/>
                <a:gd name="connsiteX11" fmla="*/ 80399 w 92412"/>
                <a:gd name="connsiteY11" fmla="*/ 41439 h 236064"/>
                <a:gd name="connsiteX12" fmla="*/ 77160 w 92412"/>
                <a:gd name="connsiteY12" fmla="*/ 34128 h 236064"/>
                <a:gd name="connsiteX13" fmla="*/ 78697 w 92412"/>
                <a:gd name="connsiteY13" fmla="*/ 30843 h 236064"/>
                <a:gd name="connsiteX14" fmla="*/ 73262 w 92412"/>
                <a:gd name="connsiteY14" fmla="*/ 27650 h 236064"/>
                <a:gd name="connsiteX15" fmla="*/ 68477 w 92412"/>
                <a:gd name="connsiteY15" fmla="*/ 24768 h 236064"/>
                <a:gd name="connsiteX16" fmla="*/ 67223 w 92412"/>
                <a:gd name="connsiteY16" fmla="*/ 20486 h 236064"/>
                <a:gd name="connsiteX17" fmla="*/ 63206 w 92412"/>
                <a:gd name="connsiteY17" fmla="*/ 22343 h 236064"/>
                <a:gd name="connsiteX18" fmla="*/ 62346 w 92412"/>
                <a:gd name="connsiteY18" fmla="*/ 17128 h 236064"/>
                <a:gd name="connsiteX19" fmla="*/ 56939 w 92412"/>
                <a:gd name="connsiteY19" fmla="*/ 19315 h 236064"/>
                <a:gd name="connsiteX20" fmla="*/ 53956 w 92412"/>
                <a:gd name="connsiteY20" fmla="*/ 12581 h 236064"/>
                <a:gd name="connsiteX21" fmla="*/ 51046 w 92412"/>
                <a:gd name="connsiteY21" fmla="*/ 13212 h 236064"/>
                <a:gd name="connsiteX22" fmla="*/ 46856 w 92412"/>
                <a:gd name="connsiteY22" fmla="*/ 16524 h 236064"/>
                <a:gd name="connsiteX23" fmla="*/ 46774 w 92412"/>
                <a:gd name="connsiteY23" fmla="*/ 10192 h 236064"/>
                <a:gd name="connsiteX24" fmla="*/ 44788 w 92412"/>
                <a:gd name="connsiteY24" fmla="*/ 9195 h 236064"/>
                <a:gd name="connsiteX25" fmla="*/ 41357 w 92412"/>
                <a:gd name="connsiteY25" fmla="*/ 7612 h 236064"/>
                <a:gd name="connsiteX26" fmla="*/ 36407 w 92412"/>
                <a:gd name="connsiteY26" fmla="*/ 9634 h 236064"/>
                <a:gd name="connsiteX27" fmla="*/ 38484 w 92412"/>
                <a:gd name="connsiteY27" fmla="*/ 3678 h 236064"/>
                <a:gd name="connsiteX28" fmla="*/ 32289 w 92412"/>
                <a:gd name="connsiteY28" fmla="*/ 10870 h 236064"/>
                <a:gd name="connsiteX29" fmla="*/ 28666 w 92412"/>
                <a:gd name="connsiteY29" fmla="*/ 11592 h 236064"/>
                <a:gd name="connsiteX30" fmla="*/ 35108 w 92412"/>
                <a:gd name="connsiteY30" fmla="*/ 2726 h 236064"/>
                <a:gd name="connsiteX31" fmla="*/ 28355 w 92412"/>
                <a:gd name="connsiteY31" fmla="*/ 8921 h 236064"/>
                <a:gd name="connsiteX32" fmla="*/ 23076 w 92412"/>
                <a:gd name="connsiteY32" fmla="*/ 9753 h 236064"/>
                <a:gd name="connsiteX33" fmla="*/ 24796 w 92412"/>
                <a:gd name="connsiteY33" fmla="*/ 2013 h 236064"/>
                <a:gd name="connsiteX34" fmla="*/ 23057 w 92412"/>
                <a:gd name="connsiteY34" fmla="*/ 6038 h 236064"/>
                <a:gd name="connsiteX35" fmla="*/ 22234 w 92412"/>
                <a:gd name="connsiteY35" fmla="*/ 1738 h 236064"/>
                <a:gd name="connsiteX36" fmla="*/ 19141 w 92412"/>
                <a:gd name="connsiteY36" fmla="*/ 11867 h 236064"/>
                <a:gd name="connsiteX37" fmla="*/ 17028 w 92412"/>
                <a:gd name="connsiteY37" fmla="*/ 2150 h 236064"/>
                <a:gd name="connsiteX38" fmla="*/ 11007 w 92412"/>
                <a:gd name="connsiteY38" fmla="*/ 11583 h 236064"/>
                <a:gd name="connsiteX39" fmla="*/ 7988 w 92412"/>
                <a:gd name="connsiteY39" fmla="*/ 12288 h 236064"/>
                <a:gd name="connsiteX40" fmla="*/ 5499 w 92412"/>
                <a:gd name="connsiteY40" fmla="*/ 2699 h 236064"/>
                <a:gd name="connsiteX41" fmla="*/ 1336 w 92412"/>
                <a:gd name="connsiteY41" fmla="*/ 231324 h 236064"/>
                <a:gd name="connsiteX42" fmla="*/ 686 w 92412"/>
                <a:gd name="connsiteY42" fmla="*/ 235359 h 236064"/>
                <a:gd name="connsiteX43" fmla="*/ 21621 w 92412"/>
                <a:gd name="connsiteY43" fmla="*/ 233191 h 236064"/>
                <a:gd name="connsiteX44" fmla="*/ 69181 w 92412"/>
                <a:gd name="connsiteY44" fmla="*/ 235753 h 236064"/>
                <a:gd name="connsiteX45" fmla="*/ 80216 w 92412"/>
                <a:gd name="connsiteY45" fmla="*/ 234051 h 236064"/>
                <a:gd name="connsiteX46" fmla="*/ 55283 w 92412"/>
                <a:gd name="connsiteY46" fmla="*/ 227381 h 236064"/>
                <a:gd name="connsiteX47" fmla="*/ 35959 w 92412"/>
                <a:gd name="connsiteY47" fmla="*/ 212567 h 236064"/>
                <a:gd name="connsiteX48" fmla="*/ 31457 w 92412"/>
                <a:gd name="connsiteY48" fmla="*/ 199959 h 236064"/>
                <a:gd name="connsiteX49" fmla="*/ 31649 w 92412"/>
                <a:gd name="connsiteY49" fmla="*/ 182565 h 236064"/>
                <a:gd name="connsiteX50" fmla="*/ 41476 w 92412"/>
                <a:gd name="connsiteY50" fmla="*/ 178988 h 236064"/>
                <a:gd name="connsiteX51" fmla="*/ 76565 w 92412"/>
                <a:gd name="connsiteY51" fmla="*/ 176792 h 236064"/>
                <a:gd name="connsiteX52" fmla="*/ 79045 w 92412"/>
                <a:gd name="connsiteY52" fmla="*/ 163671 h 236064"/>
                <a:gd name="connsiteX53" fmla="*/ 79639 w 92412"/>
                <a:gd name="connsiteY53" fmla="*/ 155518 h 236064"/>
                <a:gd name="connsiteX54" fmla="*/ 82238 w 92412"/>
                <a:gd name="connsiteY54" fmla="*/ 149132 h 236064"/>
                <a:gd name="connsiteX55" fmla="*/ 77160 w 92412"/>
                <a:gd name="connsiteY55" fmla="*/ 143816 h 236064"/>
                <a:gd name="connsiteX56" fmla="*/ 84836 w 92412"/>
                <a:gd name="connsiteY56" fmla="*/ 137201 h 236064"/>
                <a:gd name="connsiteX57" fmla="*/ 81177 w 92412"/>
                <a:gd name="connsiteY57" fmla="*/ 128929 h 236064"/>
                <a:gd name="connsiteX58" fmla="*/ 91928 w 92412"/>
                <a:gd name="connsiteY58" fmla="*/ 121362 h 236064"/>
                <a:gd name="connsiteX59" fmla="*/ 83427 w 92412"/>
                <a:gd name="connsiteY59" fmla="*/ 106036 h 2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2412" h="236064">
                  <a:moveTo>
                    <a:pt x="59144" y="101773"/>
                  </a:moveTo>
                  <a:cubicBezTo>
                    <a:pt x="52117" y="103365"/>
                    <a:pt x="41494" y="98552"/>
                    <a:pt x="42885" y="97628"/>
                  </a:cubicBezTo>
                  <a:cubicBezTo>
                    <a:pt x="46472" y="95212"/>
                    <a:pt x="54633" y="90976"/>
                    <a:pt x="62520" y="93803"/>
                  </a:cubicBezTo>
                  <a:cubicBezTo>
                    <a:pt x="63865" y="94270"/>
                    <a:pt x="64414" y="95606"/>
                    <a:pt x="64561" y="97317"/>
                  </a:cubicBezTo>
                  <a:cubicBezTo>
                    <a:pt x="64917" y="101324"/>
                    <a:pt x="61678" y="101425"/>
                    <a:pt x="59144" y="101773"/>
                  </a:cubicBezTo>
                  <a:moveTo>
                    <a:pt x="83427" y="106036"/>
                  </a:moveTo>
                  <a:cubicBezTo>
                    <a:pt x="79768" y="101141"/>
                    <a:pt x="72823" y="94453"/>
                    <a:pt x="78578" y="87966"/>
                  </a:cubicBezTo>
                  <a:cubicBezTo>
                    <a:pt x="81588" y="85669"/>
                    <a:pt x="82485" y="83930"/>
                    <a:pt x="82833" y="80746"/>
                  </a:cubicBezTo>
                  <a:cubicBezTo>
                    <a:pt x="84059" y="69730"/>
                    <a:pt x="83491" y="64945"/>
                    <a:pt x="81945" y="58897"/>
                  </a:cubicBezTo>
                  <a:cubicBezTo>
                    <a:pt x="82211" y="58357"/>
                    <a:pt x="83354" y="59034"/>
                    <a:pt x="83775" y="57067"/>
                  </a:cubicBezTo>
                  <a:cubicBezTo>
                    <a:pt x="84919" y="51760"/>
                    <a:pt x="81945" y="50735"/>
                    <a:pt x="81945" y="50735"/>
                  </a:cubicBezTo>
                  <a:cubicBezTo>
                    <a:pt x="84196" y="48768"/>
                    <a:pt x="83986" y="41375"/>
                    <a:pt x="80399" y="41439"/>
                  </a:cubicBezTo>
                  <a:cubicBezTo>
                    <a:pt x="82366" y="38209"/>
                    <a:pt x="80673" y="32994"/>
                    <a:pt x="77160" y="34128"/>
                  </a:cubicBezTo>
                  <a:cubicBezTo>
                    <a:pt x="77160" y="34128"/>
                    <a:pt x="78944" y="33204"/>
                    <a:pt x="78697" y="30843"/>
                  </a:cubicBezTo>
                  <a:cubicBezTo>
                    <a:pt x="78230" y="26150"/>
                    <a:pt x="71524" y="30752"/>
                    <a:pt x="73262" y="27650"/>
                  </a:cubicBezTo>
                  <a:cubicBezTo>
                    <a:pt x="74177" y="26022"/>
                    <a:pt x="70407" y="20477"/>
                    <a:pt x="68477" y="24768"/>
                  </a:cubicBezTo>
                  <a:cubicBezTo>
                    <a:pt x="67342" y="24018"/>
                    <a:pt x="69273" y="21328"/>
                    <a:pt x="67223" y="20486"/>
                  </a:cubicBezTo>
                  <a:cubicBezTo>
                    <a:pt x="66025" y="20541"/>
                    <a:pt x="64762" y="21492"/>
                    <a:pt x="63206" y="22343"/>
                  </a:cubicBezTo>
                  <a:cubicBezTo>
                    <a:pt x="62786" y="20559"/>
                    <a:pt x="64625" y="19626"/>
                    <a:pt x="62346" y="17128"/>
                  </a:cubicBezTo>
                  <a:cubicBezTo>
                    <a:pt x="59272" y="14987"/>
                    <a:pt x="59062" y="18153"/>
                    <a:pt x="56939" y="19315"/>
                  </a:cubicBezTo>
                  <a:cubicBezTo>
                    <a:pt x="53014" y="18427"/>
                    <a:pt x="62301" y="16103"/>
                    <a:pt x="53956" y="12581"/>
                  </a:cubicBezTo>
                  <a:cubicBezTo>
                    <a:pt x="51824" y="17686"/>
                    <a:pt x="51998" y="13907"/>
                    <a:pt x="51046" y="13212"/>
                  </a:cubicBezTo>
                  <a:cubicBezTo>
                    <a:pt x="50479" y="12791"/>
                    <a:pt x="49198" y="14136"/>
                    <a:pt x="46856" y="16524"/>
                  </a:cubicBezTo>
                  <a:cubicBezTo>
                    <a:pt x="48082" y="13148"/>
                    <a:pt x="50891" y="8994"/>
                    <a:pt x="46774" y="10192"/>
                  </a:cubicBezTo>
                  <a:cubicBezTo>
                    <a:pt x="42089" y="12297"/>
                    <a:pt x="44843" y="9543"/>
                    <a:pt x="44788" y="9195"/>
                  </a:cubicBezTo>
                  <a:cubicBezTo>
                    <a:pt x="48841" y="7365"/>
                    <a:pt x="41046" y="3010"/>
                    <a:pt x="41357" y="7612"/>
                  </a:cubicBezTo>
                  <a:cubicBezTo>
                    <a:pt x="41256" y="10741"/>
                    <a:pt x="34504" y="13413"/>
                    <a:pt x="36407" y="9634"/>
                  </a:cubicBezTo>
                  <a:cubicBezTo>
                    <a:pt x="37679" y="4876"/>
                    <a:pt x="43507" y="12150"/>
                    <a:pt x="38484" y="3678"/>
                  </a:cubicBezTo>
                  <a:cubicBezTo>
                    <a:pt x="35355" y="7228"/>
                    <a:pt x="32811" y="9570"/>
                    <a:pt x="32289" y="10870"/>
                  </a:cubicBezTo>
                  <a:cubicBezTo>
                    <a:pt x="29856" y="20605"/>
                    <a:pt x="31201" y="11730"/>
                    <a:pt x="28666" y="11592"/>
                  </a:cubicBezTo>
                  <a:cubicBezTo>
                    <a:pt x="32042" y="9341"/>
                    <a:pt x="36379" y="5325"/>
                    <a:pt x="35108" y="2726"/>
                  </a:cubicBezTo>
                  <a:cubicBezTo>
                    <a:pt x="31448" y="2452"/>
                    <a:pt x="23039" y="8427"/>
                    <a:pt x="28355" y="8921"/>
                  </a:cubicBezTo>
                  <a:cubicBezTo>
                    <a:pt x="27953" y="10815"/>
                    <a:pt x="24869" y="13065"/>
                    <a:pt x="23076" y="9753"/>
                  </a:cubicBezTo>
                  <a:cubicBezTo>
                    <a:pt x="26031" y="8976"/>
                    <a:pt x="31118" y="-943"/>
                    <a:pt x="24796" y="2013"/>
                  </a:cubicBezTo>
                  <a:cubicBezTo>
                    <a:pt x="24192" y="2607"/>
                    <a:pt x="24192" y="4373"/>
                    <a:pt x="23057" y="6038"/>
                  </a:cubicBezTo>
                  <a:cubicBezTo>
                    <a:pt x="21557" y="4684"/>
                    <a:pt x="22755" y="2589"/>
                    <a:pt x="22234" y="1738"/>
                  </a:cubicBezTo>
                  <a:cubicBezTo>
                    <a:pt x="17192" y="-2910"/>
                    <a:pt x="18949" y="9195"/>
                    <a:pt x="19141" y="11867"/>
                  </a:cubicBezTo>
                  <a:cubicBezTo>
                    <a:pt x="12544" y="7786"/>
                    <a:pt x="18739" y="8921"/>
                    <a:pt x="17028" y="2150"/>
                  </a:cubicBezTo>
                  <a:cubicBezTo>
                    <a:pt x="11565" y="3138"/>
                    <a:pt x="10092" y="5462"/>
                    <a:pt x="11007" y="11583"/>
                  </a:cubicBezTo>
                  <a:cubicBezTo>
                    <a:pt x="10266" y="13056"/>
                    <a:pt x="8894" y="16442"/>
                    <a:pt x="7988" y="12288"/>
                  </a:cubicBezTo>
                  <a:cubicBezTo>
                    <a:pt x="10943" y="8417"/>
                    <a:pt x="10659" y="2854"/>
                    <a:pt x="5499" y="2699"/>
                  </a:cubicBezTo>
                  <a:cubicBezTo>
                    <a:pt x="13825" y="78862"/>
                    <a:pt x="13212" y="155839"/>
                    <a:pt x="1336" y="231324"/>
                  </a:cubicBezTo>
                  <a:lnTo>
                    <a:pt x="686" y="235359"/>
                  </a:lnTo>
                  <a:cubicBezTo>
                    <a:pt x="6670" y="235295"/>
                    <a:pt x="15344" y="233511"/>
                    <a:pt x="21621" y="233191"/>
                  </a:cubicBezTo>
                  <a:cubicBezTo>
                    <a:pt x="39673" y="233795"/>
                    <a:pt x="39307" y="236146"/>
                    <a:pt x="69181" y="235753"/>
                  </a:cubicBezTo>
                  <a:cubicBezTo>
                    <a:pt x="76062" y="235076"/>
                    <a:pt x="77992" y="233959"/>
                    <a:pt x="80216" y="234051"/>
                  </a:cubicBezTo>
                  <a:cubicBezTo>
                    <a:pt x="78029" y="224819"/>
                    <a:pt x="62941" y="230052"/>
                    <a:pt x="55283" y="227381"/>
                  </a:cubicBezTo>
                  <a:cubicBezTo>
                    <a:pt x="42308" y="226127"/>
                    <a:pt x="40076" y="218332"/>
                    <a:pt x="35959" y="212567"/>
                  </a:cubicBezTo>
                  <a:cubicBezTo>
                    <a:pt x="34083" y="209347"/>
                    <a:pt x="31384" y="205311"/>
                    <a:pt x="31457" y="199959"/>
                  </a:cubicBezTo>
                  <a:cubicBezTo>
                    <a:pt x="30450" y="193023"/>
                    <a:pt x="31786" y="189354"/>
                    <a:pt x="31649" y="182565"/>
                  </a:cubicBezTo>
                  <a:cubicBezTo>
                    <a:pt x="32244" y="177551"/>
                    <a:pt x="37944" y="178567"/>
                    <a:pt x="41476" y="178988"/>
                  </a:cubicBezTo>
                  <a:cubicBezTo>
                    <a:pt x="52712" y="180104"/>
                    <a:pt x="71597" y="178283"/>
                    <a:pt x="76565" y="176792"/>
                  </a:cubicBezTo>
                  <a:cubicBezTo>
                    <a:pt x="83674" y="174641"/>
                    <a:pt x="83839" y="170240"/>
                    <a:pt x="79045" y="163671"/>
                  </a:cubicBezTo>
                  <a:cubicBezTo>
                    <a:pt x="78020" y="160423"/>
                    <a:pt x="78203" y="158410"/>
                    <a:pt x="79639" y="155518"/>
                  </a:cubicBezTo>
                  <a:cubicBezTo>
                    <a:pt x="81597" y="153322"/>
                    <a:pt x="84123" y="151849"/>
                    <a:pt x="82238" y="149132"/>
                  </a:cubicBezTo>
                  <a:cubicBezTo>
                    <a:pt x="82238" y="149132"/>
                    <a:pt x="65924" y="145710"/>
                    <a:pt x="77160" y="143816"/>
                  </a:cubicBezTo>
                  <a:cubicBezTo>
                    <a:pt x="88661" y="141885"/>
                    <a:pt x="84836" y="137201"/>
                    <a:pt x="84836" y="137201"/>
                  </a:cubicBezTo>
                  <a:cubicBezTo>
                    <a:pt x="84836" y="137201"/>
                    <a:pt x="82942" y="132470"/>
                    <a:pt x="81177" y="128929"/>
                  </a:cubicBezTo>
                  <a:cubicBezTo>
                    <a:pt x="79877" y="126321"/>
                    <a:pt x="90747" y="125498"/>
                    <a:pt x="91928" y="121362"/>
                  </a:cubicBezTo>
                  <a:cubicBezTo>
                    <a:pt x="94526" y="117849"/>
                    <a:pt x="86291" y="109980"/>
                    <a:pt x="83427" y="106036"/>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Freeform: Shape 18">
              <a:extLst>
                <a:ext uri="{FF2B5EF4-FFF2-40B4-BE49-F238E27FC236}">
                  <a16:creationId xmlns:a16="http://schemas.microsoft.com/office/drawing/2014/main" id="{D1F3B639-B02A-AE4D-B3A4-44A221D5CFFA}"/>
                </a:ext>
              </a:extLst>
            </p:cNvPr>
            <p:cNvSpPr/>
            <p:nvPr/>
          </p:nvSpPr>
          <p:spPr>
            <a:xfrm>
              <a:off x="11309880" y="6178139"/>
              <a:ext cx="261683" cy="447424"/>
            </a:xfrm>
            <a:custGeom>
              <a:avLst/>
              <a:gdLst>
                <a:gd name="connsiteX0" fmla="*/ 256312 w 261682"/>
                <a:gd name="connsiteY0" fmla="*/ 273395 h 447424"/>
                <a:gd name="connsiteX1" fmla="*/ 208193 w 261682"/>
                <a:gd name="connsiteY1" fmla="*/ 447378 h 447424"/>
                <a:gd name="connsiteX2" fmla="*/ 208166 w 261682"/>
                <a:gd name="connsiteY2" fmla="*/ 447378 h 447424"/>
                <a:gd name="connsiteX3" fmla="*/ 686 w 261682"/>
                <a:gd name="connsiteY3" fmla="*/ 447378 h 447424"/>
                <a:gd name="connsiteX4" fmla="*/ 686 w 261682"/>
                <a:gd name="connsiteY4" fmla="*/ 686 h 447424"/>
                <a:gd name="connsiteX5" fmla="*/ 256037 w 261682"/>
                <a:gd name="connsiteY5" fmla="*/ 686 h 447424"/>
                <a:gd name="connsiteX6" fmla="*/ 261088 w 261682"/>
                <a:gd name="connsiteY6" fmla="*/ 40744 h 447424"/>
                <a:gd name="connsiteX7" fmla="*/ 257126 w 261682"/>
                <a:gd name="connsiteY7" fmla="*/ 45676 h 447424"/>
                <a:gd name="connsiteX8" fmla="*/ 259313 w 261682"/>
                <a:gd name="connsiteY8" fmla="*/ 50534 h 447424"/>
                <a:gd name="connsiteX9" fmla="*/ 257410 w 261682"/>
                <a:gd name="connsiteY9" fmla="*/ 51440 h 447424"/>
                <a:gd name="connsiteX10" fmla="*/ 255296 w 261682"/>
                <a:gd name="connsiteY10" fmla="*/ 48494 h 447424"/>
                <a:gd name="connsiteX11" fmla="*/ 249660 w 261682"/>
                <a:gd name="connsiteY11" fmla="*/ 42656 h 447424"/>
                <a:gd name="connsiteX12" fmla="*/ 251847 w 261682"/>
                <a:gd name="connsiteY12" fmla="*/ 52648 h 447424"/>
                <a:gd name="connsiteX13" fmla="*/ 243841 w 261682"/>
                <a:gd name="connsiteY13" fmla="*/ 50461 h 447424"/>
                <a:gd name="connsiteX14" fmla="*/ 241160 w 261682"/>
                <a:gd name="connsiteY14" fmla="*/ 44550 h 447424"/>
                <a:gd name="connsiteX15" fmla="*/ 241297 w 261682"/>
                <a:gd name="connsiteY15" fmla="*/ 53965 h 447424"/>
                <a:gd name="connsiteX16" fmla="*/ 237052 w 261682"/>
                <a:gd name="connsiteY16" fmla="*/ 53224 h 447424"/>
                <a:gd name="connsiteX17" fmla="*/ 236750 w 261682"/>
                <a:gd name="connsiteY17" fmla="*/ 45813 h 447424"/>
                <a:gd name="connsiteX18" fmla="*/ 230684 w 261682"/>
                <a:gd name="connsiteY18" fmla="*/ 57708 h 447424"/>
                <a:gd name="connsiteX19" fmla="*/ 229339 w 261682"/>
                <a:gd name="connsiteY19" fmla="*/ 47222 h 447424"/>
                <a:gd name="connsiteX20" fmla="*/ 223968 w 261682"/>
                <a:gd name="connsiteY20" fmla="*/ 57589 h 447424"/>
                <a:gd name="connsiteX21" fmla="*/ 221122 w 261682"/>
                <a:gd name="connsiteY21" fmla="*/ 64680 h 447424"/>
                <a:gd name="connsiteX22" fmla="*/ 216877 w 261682"/>
                <a:gd name="connsiteY22" fmla="*/ 62218 h 447424"/>
                <a:gd name="connsiteX23" fmla="*/ 218295 w 261682"/>
                <a:gd name="connsiteY23" fmla="*/ 55100 h 447424"/>
                <a:gd name="connsiteX24" fmla="*/ 211679 w 261682"/>
                <a:gd name="connsiteY24" fmla="*/ 60389 h 447424"/>
                <a:gd name="connsiteX25" fmla="*/ 208559 w 261682"/>
                <a:gd name="connsiteY25" fmla="*/ 55997 h 447424"/>
                <a:gd name="connsiteX26" fmla="*/ 206729 w 261682"/>
                <a:gd name="connsiteY26" fmla="*/ 62292 h 447424"/>
                <a:gd name="connsiteX27" fmla="*/ 209072 w 261682"/>
                <a:gd name="connsiteY27" fmla="*/ 65384 h 447424"/>
                <a:gd name="connsiteX28" fmla="*/ 209776 w 261682"/>
                <a:gd name="connsiteY28" fmla="*/ 67013 h 447424"/>
                <a:gd name="connsiteX29" fmla="*/ 197461 w 261682"/>
                <a:gd name="connsiteY29" fmla="*/ 65247 h 447424"/>
                <a:gd name="connsiteX30" fmla="*/ 205128 w 261682"/>
                <a:gd name="connsiteY30" fmla="*/ 69685 h 447424"/>
                <a:gd name="connsiteX31" fmla="*/ 196646 w 261682"/>
                <a:gd name="connsiteY31" fmla="*/ 73281 h 447424"/>
                <a:gd name="connsiteX32" fmla="*/ 187606 w 261682"/>
                <a:gd name="connsiteY32" fmla="*/ 68422 h 447424"/>
                <a:gd name="connsiteX33" fmla="*/ 182821 w 261682"/>
                <a:gd name="connsiteY33" fmla="*/ 68193 h 447424"/>
                <a:gd name="connsiteX34" fmla="*/ 193590 w 261682"/>
                <a:gd name="connsiteY34" fmla="*/ 76574 h 447424"/>
                <a:gd name="connsiteX35" fmla="*/ 197671 w 261682"/>
                <a:gd name="connsiteY35" fmla="*/ 75522 h 447424"/>
                <a:gd name="connsiteX36" fmla="*/ 201102 w 261682"/>
                <a:gd name="connsiteY36" fmla="*/ 79466 h 447424"/>
                <a:gd name="connsiteX37" fmla="*/ 188887 w 261682"/>
                <a:gd name="connsiteY37" fmla="*/ 80024 h 447424"/>
                <a:gd name="connsiteX38" fmla="*/ 187689 w 261682"/>
                <a:gd name="connsiteY38" fmla="*/ 79887 h 447424"/>
                <a:gd name="connsiteX39" fmla="*/ 187241 w 261682"/>
                <a:gd name="connsiteY39" fmla="*/ 78789 h 447424"/>
                <a:gd name="connsiteX40" fmla="*/ 177633 w 261682"/>
                <a:gd name="connsiteY40" fmla="*/ 77361 h 447424"/>
                <a:gd name="connsiteX41" fmla="*/ 182556 w 261682"/>
                <a:gd name="connsiteY41" fmla="*/ 83556 h 447424"/>
                <a:gd name="connsiteX42" fmla="*/ 186856 w 261682"/>
                <a:gd name="connsiteY42" fmla="*/ 83757 h 447424"/>
                <a:gd name="connsiteX43" fmla="*/ 188192 w 261682"/>
                <a:gd name="connsiteY43" fmla="*/ 82558 h 447424"/>
                <a:gd name="connsiteX44" fmla="*/ 194185 w 261682"/>
                <a:gd name="connsiteY44" fmla="*/ 90043 h 447424"/>
                <a:gd name="connsiteX45" fmla="*/ 186271 w 261682"/>
                <a:gd name="connsiteY45" fmla="*/ 91754 h 447424"/>
                <a:gd name="connsiteX46" fmla="*/ 169682 w 261682"/>
                <a:gd name="connsiteY46" fmla="*/ 85367 h 447424"/>
                <a:gd name="connsiteX47" fmla="*/ 180973 w 261682"/>
                <a:gd name="connsiteY47" fmla="*/ 93840 h 447424"/>
                <a:gd name="connsiteX48" fmla="*/ 176865 w 261682"/>
                <a:gd name="connsiteY48" fmla="*/ 97253 h 447424"/>
                <a:gd name="connsiteX49" fmla="*/ 183270 w 261682"/>
                <a:gd name="connsiteY49" fmla="*/ 102340 h 447424"/>
                <a:gd name="connsiteX50" fmla="*/ 179802 w 261682"/>
                <a:gd name="connsiteY50" fmla="*/ 106467 h 447424"/>
                <a:gd name="connsiteX51" fmla="*/ 171796 w 261682"/>
                <a:gd name="connsiteY51" fmla="*/ 99220 h 447424"/>
                <a:gd name="connsiteX52" fmla="*/ 170744 w 261682"/>
                <a:gd name="connsiteY52" fmla="*/ 105131 h 447424"/>
                <a:gd name="connsiteX53" fmla="*/ 163213 w 261682"/>
                <a:gd name="connsiteY53" fmla="*/ 99083 h 447424"/>
                <a:gd name="connsiteX54" fmla="*/ 164540 w 261682"/>
                <a:gd name="connsiteY54" fmla="*/ 104921 h 447424"/>
                <a:gd name="connsiteX55" fmla="*/ 156735 w 261682"/>
                <a:gd name="connsiteY55" fmla="*/ 108095 h 447424"/>
                <a:gd name="connsiteX56" fmla="*/ 172857 w 261682"/>
                <a:gd name="connsiteY56" fmla="*/ 110593 h 447424"/>
                <a:gd name="connsiteX57" fmla="*/ 175456 w 261682"/>
                <a:gd name="connsiteY57" fmla="*/ 110127 h 447424"/>
                <a:gd name="connsiteX58" fmla="*/ 178759 w 261682"/>
                <a:gd name="connsiteY58" fmla="*/ 111527 h 447424"/>
                <a:gd name="connsiteX59" fmla="*/ 170039 w 261682"/>
                <a:gd name="connsiteY59" fmla="*/ 114766 h 447424"/>
                <a:gd name="connsiteX60" fmla="*/ 162134 w 261682"/>
                <a:gd name="connsiteY60" fmla="*/ 124071 h 447424"/>
                <a:gd name="connsiteX61" fmla="*/ 170039 w 261682"/>
                <a:gd name="connsiteY61" fmla="*/ 124108 h 447424"/>
                <a:gd name="connsiteX62" fmla="*/ 174257 w 261682"/>
                <a:gd name="connsiteY62" fmla="*/ 123074 h 447424"/>
                <a:gd name="connsiteX63" fmla="*/ 176544 w 261682"/>
                <a:gd name="connsiteY63" fmla="*/ 123797 h 447424"/>
                <a:gd name="connsiteX64" fmla="*/ 166370 w 261682"/>
                <a:gd name="connsiteY64" fmla="*/ 131574 h 447424"/>
                <a:gd name="connsiteX65" fmla="*/ 171512 w 261682"/>
                <a:gd name="connsiteY65" fmla="*/ 138052 h 447424"/>
                <a:gd name="connsiteX66" fmla="*/ 162152 w 261682"/>
                <a:gd name="connsiteY66" fmla="*/ 137000 h 447424"/>
                <a:gd name="connsiteX67" fmla="*/ 172198 w 261682"/>
                <a:gd name="connsiteY67" fmla="*/ 145125 h 447424"/>
                <a:gd name="connsiteX68" fmla="*/ 165958 w 261682"/>
                <a:gd name="connsiteY68" fmla="*/ 150871 h 447424"/>
                <a:gd name="connsiteX69" fmla="*/ 166855 w 261682"/>
                <a:gd name="connsiteY69" fmla="*/ 154229 h 447424"/>
                <a:gd name="connsiteX70" fmla="*/ 169389 w 261682"/>
                <a:gd name="connsiteY70" fmla="*/ 154503 h 447424"/>
                <a:gd name="connsiteX71" fmla="*/ 163479 w 261682"/>
                <a:gd name="connsiteY71" fmla="*/ 159481 h 447424"/>
                <a:gd name="connsiteX72" fmla="*/ 169947 w 261682"/>
                <a:gd name="connsiteY72" fmla="*/ 160597 h 447424"/>
                <a:gd name="connsiteX73" fmla="*/ 167111 w 261682"/>
                <a:gd name="connsiteY73" fmla="*/ 164788 h 447424"/>
                <a:gd name="connsiteX74" fmla="*/ 176526 w 261682"/>
                <a:gd name="connsiteY74" fmla="*/ 164788 h 447424"/>
                <a:gd name="connsiteX75" fmla="*/ 170899 w 261682"/>
                <a:gd name="connsiteY75" fmla="*/ 170479 h 447424"/>
                <a:gd name="connsiteX76" fmla="*/ 178493 w 261682"/>
                <a:gd name="connsiteY76" fmla="*/ 172876 h 447424"/>
                <a:gd name="connsiteX77" fmla="*/ 177148 w 261682"/>
                <a:gd name="connsiteY77" fmla="*/ 178942 h 447424"/>
                <a:gd name="connsiteX78" fmla="*/ 184047 w 261682"/>
                <a:gd name="connsiteY78" fmla="*/ 175356 h 447424"/>
                <a:gd name="connsiteX79" fmla="*/ 186929 w 261682"/>
                <a:gd name="connsiteY79" fmla="*/ 183664 h 447424"/>
                <a:gd name="connsiteX80" fmla="*/ 189043 w 261682"/>
                <a:gd name="connsiteY80" fmla="*/ 190206 h 447424"/>
                <a:gd name="connsiteX81" fmla="*/ 194176 w 261682"/>
                <a:gd name="connsiteY81" fmla="*/ 179290 h 447424"/>
                <a:gd name="connsiteX82" fmla="*/ 199693 w 261682"/>
                <a:gd name="connsiteY82" fmla="*/ 180589 h 447424"/>
                <a:gd name="connsiteX83" fmla="*/ 196674 w 261682"/>
                <a:gd name="connsiteY83" fmla="*/ 191148 h 447424"/>
                <a:gd name="connsiteX84" fmla="*/ 210673 w 261682"/>
                <a:gd name="connsiteY84" fmla="*/ 184441 h 447424"/>
                <a:gd name="connsiteX85" fmla="*/ 208587 w 261682"/>
                <a:gd name="connsiteY85" fmla="*/ 191651 h 447424"/>
                <a:gd name="connsiteX86" fmla="*/ 196152 w 261682"/>
                <a:gd name="connsiteY86" fmla="*/ 198797 h 447424"/>
                <a:gd name="connsiteX87" fmla="*/ 205860 w 261682"/>
                <a:gd name="connsiteY87" fmla="*/ 198239 h 447424"/>
                <a:gd name="connsiteX88" fmla="*/ 208669 w 261682"/>
                <a:gd name="connsiteY88" fmla="*/ 195915 h 447424"/>
                <a:gd name="connsiteX89" fmla="*/ 210289 w 261682"/>
                <a:gd name="connsiteY89" fmla="*/ 202658 h 447424"/>
                <a:gd name="connsiteX90" fmla="*/ 213674 w 261682"/>
                <a:gd name="connsiteY90" fmla="*/ 200902 h 447424"/>
                <a:gd name="connsiteX91" fmla="*/ 213601 w 261682"/>
                <a:gd name="connsiteY91" fmla="*/ 208148 h 447424"/>
                <a:gd name="connsiteX92" fmla="*/ 216547 w 261682"/>
                <a:gd name="connsiteY92" fmla="*/ 205751 h 447424"/>
                <a:gd name="connsiteX93" fmla="*/ 220848 w 261682"/>
                <a:gd name="connsiteY93" fmla="*/ 207087 h 447424"/>
                <a:gd name="connsiteX94" fmla="*/ 219301 w 261682"/>
                <a:gd name="connsiteY94" fmla="*/ 199218 h 447424"/>
                <a:gd name="connsiteX95" fmla="*/ 224636 w 261682"/>
                <a:gd name="connsiteY95" fmla="*/ 199493 h 447424"/>
                <a:gd name="connsiteX96" fmla="*/ 225624 w 261682"/>
                <a:gd name="connsiteY96" fmla="*/ 210253 h 447424"/>
                <a:gd name="connsiteX97" fmla="*/ 233044 w 261682"/>
                <a:gd name="connsiteY97" fmla="*/ 204516 h 447424"/>
                <a:gd name="connsiteX98" fmla="*/ 231114 w 261682"/>
                <a:gd name="connsiteY98" fmla="*/ 214123 h 447424"/>
                <a:gd name="connsiteX99" fmla="*/ 234773 w 261682"/>
                <a:gd name="connsiteY99" fmla="*/ 222285 h 447424"/>
                <a:gd name="connsiteX100" fmla="*/ 239422 w 261682"/>
                <a:gd name="connsiteY100" fmla="*/ 223127 h 447424"/>
                <a:gd name="connsiteX101" fmla="*/ 242798 w 261682"/>
                <a:gd name="connsiteY101" fmla="*/ 219320 h 447424"/>
                <a:gd name="connsiteX102" fmla="*/ 242459 w 261682"/>
                <a:gd name="connsiteY102" fmla="*/ 230858 h 447424"/>
                <a:gd name="connsiteX103" fmla="*/ 238799 w 261682"/>
                <a:gd name="connsiteY103" fmla="*/ 239541 h 447424"/>
                <a:gd name="connsiteX104" fmla="*/ 228991 w 261682"/>
                <a:gd name="connsiteY104" fmla="*/ 258628 h 447424"/>
                <a:gd name="connsiteX105" fmla="*/ 188000 w 261682"/>
                <a:gd name="connsiteY105" fmla="*/ 271602 h 447424"/>
                <a:gd name="connsiteX106" fmla="*/ 206748 w 261682"/>
                <a:gd name="connsiteY106" fmla="*/ 272078 h 447424"/>
                <a:gd name="connsiteX107" fmla="*/ 214854 w 261682"/>
                <a:gd name="connsiteY107" fmla="*/ 273084 h 447424"/>
                <a:gd name="connsiteX108" fmla="*/ 235002 w 261682"/>
                <a:gd name="connsiteY108" fmla="*/ 273084 h 447424"/>
                <a:gd name="connsiteX109" fmla="*/ 256285 w 261682"/>
                <a:gd name="connsiteY109" fmla="*/ 273304 h 447424"/>
                <a:gd name="connsiteX110" fmla="*/ 256312 w 261682"/>
                <a:gd name="connsiteY110" fmla="*/ 273395 h 44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61682" h="447424">
                  <a:moveTo>
                    <a:pt x="256312" y="273395"/>
                  </a:moveTo>
                  <a:cubicBezTo>
                    <a:pt x="247107" y="330023"/>
                    <a:pt x="231480" y="387612"/>
                    <a:pt x="208193" y="447378"/>
                  </a:cubicBezTo>
                  <a:lnTo>
                    <a:pt x="208166" y="447378"/>
                  </a:lnTo>
                  <a:lnTo>
                    <a:pt x="686" y="447378"/>
                  </a:lnTo>
                  <a:lnTo>
                    <a:pt x="686" y="686"/>
                  </a:lnTo>
                  <a:lnTo>
                    <a:pt x="256037" y="686"/>
                  </a:lnTo>
                  <a:cubicBezTo>
                    <a:pt x="258160" y="15390"/>
                    <a:pt x="259578" y="26168"/>
                    <a:pt x="261088" y="40744"/>
                  </a:cubicBezTo>
                  <a:cubicBezTo>
                    <a:pt x="261088" y="40744"/>
                    <a:pt x="256715" y="42098"/>
                    <a:pt x="257126" y="45676"/>
                  </a:cubicBezTo>
                  <a:cubicBezTo>
                    <a:pt x="257584" y="49601"/>
                    <a:pt x="259313" y="50534"/>
                    <a:pt x="259313" y="50534"/>
                  </a:cubicBezTo>
                  <a:lnTo>
                    <a:pt x="257410" y="51440"/>
                  </a:lnTo>
                  <a:cubicBezTo>
                    <a:pt x="257410" y="51440"/>
                    <a:pt x="255305" y="48375"/>
                    <a:pt x="255296" y="48494"/>
                  </a:cubicBezTo>
                  <a:cubicBezTo>
                    <a:pt x="255296" y="45474"/>
                    <a:pt x="256568" y="40964"/>
                    <a:pt x="249660" y="42656"/>
                  </a:cubicBezTo>
                  <a:cubicBezTo>
                    <a:pt x="247272" y="47927"/>
                    <a:pt x="253466" y="49061"/>
                    <a:pt x="251847" y="52648"/>
                  </a:cubicBezTo>
                  <a:cubicBezTo>
                    <a:pt x="244518" y="53069"/>
                    <a:pt x="249660" y="47158"/>
                    <a:pt x="243841" y="50461"/>
                  </a:cubicBezTo>
                  <a:cubicBezTo>
                    <a:pt x="244225" y="48768"/>
                    <a:pt x="242999" y="44257"/>
                    <a:pt x="241160" y="44550"/>
                  </a:cubicBezTo>
                  <a:cubicBezTo>
                    <a:pt x="240364" y="47103"/>
                    <a:pt x="238424" y="51385"/>
                    <a:pt x="241297" y="53965"/>
                  </a:cubicBezTo>
                  <a:cubicBezTo>
                    <a:pt x="240391" y="54578"/>
                    <a:pt x="237683" y="54167"/>
                    <a:pt x="237052" y="53224"/>
                  </a:cubicBezTo>
                  <a:cubicBezTo>
                    <a:pt x="236201" y="51952"/>
                    <a:pt x="239010" y="49757"/>
                    <a:pt x="236750" y="45813"/>
                  </a:cubicBezTo>
                  <a:cubicBezTo>
                    <a:pt x="229997" y="48723"/>
                    <a:pt x="236265" y="55237"/>
                    <a:pt x="230684" y="57708"/>
                  </a:cubicBezTo>
                  <a:cubicBezTo>
                    <a:pt x="224562" y="56930"/>
                    <a:pt x="234234" y="51715"/>
                    <a:pt x="229339" y="47222"/>
                  </a:cubicBezTo>
                  <a:cubicBezTo>
                    <a:pt x="223858" y="48494"/>
                    <a:pt x="221726" y="54212"/>
                    <a:pt x="223968" y="57589"/>
                  </a:cubicBezTo>
                  <a:cubicBezTo>
                    <a:pt x="223849" y="60581"/>
                    <a:pt x="221515" y="62090"/>
                    <a:pt x="221122" y="64680"/>
                  </a:cubicBezTo>
                  <a:cubicBezTo>
                    <a:pt x="218368" y="64250"/>
                    <a:pt x="217197" y="63243"/>
                    <a:pt x="216877" y="62218"/>
                  </a:cubicBezTo>
                  <a:cubicBezTo>
                    <a:pt x="216529" y="60306"/>
                    <a:pt x="221881" y="59318"/>
                    <a:pt x="218295" y="55100"/>
                  </a:cubicBezTo>
                  <a:cubicBezTo>
                    <a:pt x="212457" y="56015"/>
                    <a:pt x="216328" y="65448"/>
                    <a:pt x="211679" y="60389"/>
                  </a:cubicBezTo>
                  <a:cubicBezTo>
                    <a:pt x="211185" y="58202"/>
                    <a:pt x="209694" y="56235"/>
                    <a:pt x="208559" y="55997"/>
                  </a:cubicBezTo>
                  <a:cubicBezTo>
                    <a:pt x="206336" y="57607"/>
                    <a:pt x="205293" y="60105"/>
                    <a:pt x="206729" y="62292"/>
                  </a:cubicBezTo>
                  <a:lnTo>
                    <a:pt x="209072" y="65384"/>
                  </a:lnTo>
                  <a:cubicBezTo>
                    <a:pt x="208770" y="65302"/>
                    <a:pt x="210078" y="67095"/>
                    <a:pt x="209776" y="67013"/>
                  </a:cubicBezTo>
                  <a:cubicBezTo>
                    <a:pt x="205906" y="63911"/>
                    <a:pt x="200736" y="61770"/>
                    <a:pt x="197461" y="65247"/>
                  </a:cubicBezTo>
                  <a:cubicBezTo>
                    <a:pt x="197882" y="68495"/>
                    <a:pt x="200700" y="68697"/>
                    <a:pt x="205128" y="69685"/>
                  </a:cubicBezTo>
                  <a:cubicBezTo>
                    <a:pt x="199529" y="70206"/>
                    <a:pt x="198476" y="72173"/>
                    <a:pt x="196646" y="73281"/>
                  </a:cubicBezTo>
                  <a:cubicBezTo>
                    <a:pt x="195997" y="69584"/>
                    <a:pt x="191669" y="69017"/>
                    <a:pt x="187606" y="68422"/>
                  </a:cubicBezTo>
                  <a:cubicBezTo>
                    <a:pt x="185356" y="68980"/>
                    <a:pt x="183873" y="67397"/>
                    <a:pt x="182821" y="68193"/>
                  </a:cubicBezTo>
                  <a:cubicBezTo>
                    <a:pt x="184523" y="72393"/>
                    <a:pt x="188622" y="75586"/>
                    <a:pt x="193590" y="76574"/>
                  </a:cubicBezTo>
                  <a:cubicBezTo>
                    <a:pt x="195832" y="76318"/>
                    <a:pt x="196125" y="76373"/>
                    <a:pt x="197671" y="75522"/>
                  </a:cubicBezTo>
                  <a:cubicBezTo>
                    <a:pt x="200672" y="76922"/>
                    <a:pt x="200316" y="77371"/>
                    <a:pt x="201102" y="79466"/>
                  </a:cubicBezTo>
                  <a:cubicBezTo>
                    <a:pt x="196747" y="81415"/>
                    <a:pt x="193234" y="78889"/>
                    <a:pt x="188887" y="80024"/>
                  </a:cubicBezTo>
                  <a:cubicBezTo>
                    <a:pt x="188897" y="80180"/>
                    <a:pt x="187744" y="80180"/>
                    <a:pt x="187689" y="79887"/>
                  </a:cubicBezTo>
                  <a:cubicBezTo>
                    <a:pt x="187753" y="79832"/>
                    <a:pt x="187186" y="78844"/>
                    <a:pt x="187241" y="78789"/>
                  </a:cubicBezTo>
                  <a:cubicBezTo>
                    <a:pt x="185365" y="75175"/>
                    <a:pt x="180305" y="76584"/>
                    <a:pt x="177633" y="77361"/>
                  </a:cubicBezTo>
                  <a:cubicBezTo>
                    <a:pt x="177240" y="80253"/>
                    <a:pt x="180159" y="82568"/>
                    <a:pt x="182556" y="83556"/>
                  </a:cubicBezTo>
                  <a:cubicBezTo>
                    <a:pt x="185795" y="84709"/>
                    <a:pt x="186856" y="83766"/>
                    <a:pt x="186856" y="83757"/>
                  </a:cubicBezTo>
                  <a:lnTo>
                    <a:pt x="188192" y="82558"/>
                  </a:lnTo>
                  <a:cubicBezTo>
                    <a:pt x="189601" y="87691"/>
                    <a:pt x="191431" y="87948"/>
                    <a:pt x="194185" y="90043"/>
                  </a:cubicBezTo>
                  <a:cubicBezTo>
                    <a:pt x="191175" y="91141"/>
                    <a:pt x="190059" y="92056"/>
                    <a:pt x="186271" y="91754"/>
                  </a:cubicBezTo>
                  <a:cubicBezTo>
                    <a:pt x="181998" y="85166"/>
                    <a:pt x="169197" y="82284"/>
                    <a:pt x="169682" y="85367"/>
                  </a:cubicBezTo>
                  <a:cubicBezTo>
                    <a:pt x="171512" y="92193"/>
                    <a:pt x="180973" y="93840"/>
                    <a:pt x="180973" y="93840"/>
                  </a:cubicBezTo>
                  <a:cubicBezTo>
                    <a:pt x="180973" y="93840"/>
                    <a:pt x="176023" y="95670"/>
                    <a:pt x="176865" y="97253"/>
                  </a:cubicBezTo>
                  <a:cubicBezTo>
                    <a:pt x="177697" y="98863"/>
                    <a:pt x="184184" y="99842"/>
                    <a:pt x="183270" y="102340"/>
                  </a:cubicBezTo>
                  <a:cubicBezTo>
                    <a:pt x="176508" y="99339"/>
                    <a:pt x="175209" y="100565"/>
                    <a:pt x="179802" y="106467"/>
                  </a:cubicBezTo>
                  <a:cubicBezTo>
                    <a:pt x="174120" y="106741"/>
                    <a:pt x="175392" y="100629"/>
                    <a:pt x="171796" y="99220"/>
                  </a:cubicBezTo>
                  <a:cubicBezTo>
                    <a:pt x="169197" y="101114"/>
                    <a:pt x="170744" y="105131"/>
                    <a:pt x="170744" y="105131"/>
                  </a:cubicBezTo>
                  <a:cubicBezTo>
                    <a:pt x="169435" y="104106"/>
                    <a:pt x="166031" y="98369"/>
                    <a:pt x="163213" y="99083"/>
                  </a:cubicBezTo>
                  <a:cubicBezTo>
                    <a:pt x="162298" y="99787"/>
                    <a:pt x="162298" y="102880"/>
                    <a:pt x="164540" y="104921"/>
                  </a:cubicBezTo>
                  <a:cubicBezTo>
                    <a:pt x="161804" y="105515"/>
                    <a:pt x="157403" y="105149"/>
                    <a:pt x="156735" y="108095"/>
                  </a:cubicBezTo>
                  <a:cubicBezTo>
                    <a:pt x="161182" y="111481"/>
                    <a:pt x="165885" y="111472"/>
                    <a:pt x="172857" y="110593"/>
                  </a:cubicBezTo>
                  <a:cubicBezTo>
                    <a:pt x="172857" y="110593"/>
                    <a:pt x="174129" y="110566"/>
                    <a:pt x="175456" y="110127"/>
                  </a:cubicBezTo>
                  <a:cubicBezTo>
                    <a:pt x="176782" y="109688"/>
                    <a:pt x="178759" y="111527"/>
                    <a:pt x="178759" y="111527"/>
                  </a:cubicBezTo>
                  <a:cubicBezTo>
                    <a:pt x="175328" y="112304"/>
                    <a:pt x="176782" y="113439"/>
                    <a:pt x="170039" y="114766"/>
                  </a:cubicBezTo>
                  <a:cubicBezTo>
                    <a:pt x="165610" y="116888"/>
                    <a:pt x="162134" y="119633"/>
                    <a:pt x="162134" y="124071"/>
                  </a:cubicBezTo>
                  <a:cubicBezTo>
                    <a:pt x="164879" y="125425"/>
                    <a:pt x="168218" y="126724"/>
                    <a:pt x="170039" y="124108"/>
                  </a:cubicBezTo>
                  <a:cubicBezTo>
                    <a:pt x="172985" y="119835"/>
                    <a:pt x="172198" y="123266"/>
                    <a:pt x="174257" y="123074"/>
                  </a:cubicBezTo>
                  <a:lnTo>
                    <a:pt x="176544" y="123797"/>
                  </a:lnTo>
                  <a:cubicBezTo>
                    <a:pt x="174687" y="128353"/>
                    <a:pt x="164320" y="128280"/>
                    <a:pt x="166370" y="131574"/>
                  </a:cubicBezTo>
                  <a:cubicBezTo>
                    <a:pt x="168346" y="134749"/>
                    <a:pt x="171512" y="138052"/>
                    <a:pt x="171512" y="138052"/>
                  </a:cubicBezTo>
                  <a:cubicBezTo>
                    <a:pt x="171512" y="138052"/>
                    <a:pt x="164220" y="134374"/>
                    <a:pt x="162152" y="137000"/>
                  </a:cubicBezTo>
                  <a:cubicBezTo>
                    <a:pt x="160230" y="139452"/>
                    <a:pt x="164540" y="143404"/>
                    <a:pt x="172198" y="145125"/>
                  </a:cubicBezTo>
                  <a:cubicBezTo>
                    <a:pt x="169591" y="146717"/>
                    <a:pt x="160395" y="145097"/>
                    <a:pt x="165958" y="150871"/>
                  </a:cubicBezTo>
                  <a:cubicBezTo>
                    <a:pt x="159343" y="153661"/>
                    <a:pt x="161502" y="155638"/>
                    <a:pt x="166855" y="154229"/>
                  </a:cubicBezTo>
                  <a:lnTo>
                    <a:pt x="169389" y="154503"/>
                  </a:lnTo>
                  <a:cubicBezTo>
                    <a:pt x="167816" y="155601"/>
                    <a:pt x="163085" y="157779"/>
                    <a:pt x="163479" y="159481"/>
                  </a:cubicBezTo>
                  <a:cubicBezTo>
                    <a:pt x="163753" y="161731"/>
                    <a:pt x="169097" y="158913"/>
                    <a:pt x="169947" y="160597"/>
                  </a:cubicBezTo>
                  <a:cubicBezTo>
                    <a:pt x="170323" y="163031"/>
                    <a:pt x="167367" y="164083"/>
                    <a:pt x="167111" y="164788"/>
                  </a:cubicBezTo>
                  <a:cubicBezTo>
                    <a:pt x="170899" y="167185"/>
                    <a:pt x="173122" y="161393"/>
                    <a:pt x="176526" y="164788"/>
                  </a:cubicBezTo>
                  <a:cubicBezTo>
                    <a:pt x="175218" y="167276"/>
                    <a:pt x="169728" y="166782"/>
                    <a:pt x="170899" y="170479"/>
                  </a:cubicBezTo>
                  <a:cubicBezTo>
                    <a:pt x="172994" y="172071"/>
                    <a:pt x="176398" y="171375"/>
                    <a:pt x="178493" y="172876"/>
                  </a:cubicBezTo>
                  <a:cubicBezTo>
                    <a:pt x="178493" y="172876"/>
                    <a:pt x="175703" y="178238"/>
                    <a:pt x="177148" y="178942"/>
                  </a:cubicBezTo>
                  <a:cubicBezTo>
                    <a:pt x="180168" y="180415"/>
                    <a:pt x="183004" y="175657"/>
                    <a:pt x="184047" y="175356"/>
                  </a:cubicBezTo>
                  <a:cubicBezTo>
                    <a:pt x="183270" y="181550"/>
                    <a:pt x="188494" y="179482"/>
                    <a:pt x="186929" y="183664"/>
                  </a:cubicBezTo>
                  <a:cubicBezTo>
                    <a:pt x="186865" y="185905"/>
                    <a:pt x="186719" y="189007"/>
                    <a:pt x="189043" y="190206"/>
                  </a:cubicBezTo>
                  <a:cubicBezTo>
                    <a:pt x="193828" y="188732"/>
                    <a:pt x="194286" y="184935"/>
                    <a:pt x="194176" y="179290"/>
                  </a:cubicBezTo>
                  <a:cubicBezTo>
                    <a:pt x="194139" y="177323"/>
                    <a:pt x="199693" y="180589"/>
                    <a:pt x="199693" y="180589"/>
                  </a:cubicBezTo>
                  <a:cubicBezTo>
                    <a:pt x="203070" y="183307"/>
                    <a:pt x="193966" y="185375"/>
                    <a:pt x="196674" y="191148"/>
                  </a:cubicBezTo>
                  <a:cubicBezTo>
                    <a:pt x="204378" y="192228"/>
                    <a:pt x="204378" y="185658"/>
                    <a:pt x="210673" y="184441"/>
                  </a:cubicBezTo>
                  <a:cubicBezTo>
                    <a:pt x="213418" y="186354"/>
                    <a:pt x="209502" y="189446"/>
                    <a:pt x="208587" y="191651"/>
                  </a:cubicBezTo>
                  <a:cubicBezTo>
                    <a:pt x="204662" y="193847"/>
                    <a:pt x="199885" y="191194"/>
                    <a:pt x="196152" y="198797"/>
                  </a:cubicBezTo>
                  <a:cubicBezTo>
                    <a:pt x="201496" y="200984"/>
                    <a:pt x="204049" y="199182"/>
                    <a:pt x="205860" y="198239"/>
                  </a:cubicBezTo>
                  <a:cubicBezTo>
                    <a:pt x="207562" y="197004"/>
                    <a:pt x="207361" y="196409"/>
                    <a:pt x="208669" y="195915"/>
                  </a:cubicBezTo>
                  <a:cubicBezTo>
                    <a:pt x="208797" y="198010"/>
                    <a:pt x="208276" y="201789"/>
                    <a:pt x="210289" y="202658"/>
                  </a:cubicBezTo>
                  <a:cubicBezTo>
                    <a:pt x="212045" y="202521"/>
                    <a:pt x="212201" y="201890"/>
                    <a:pt x="213674" y="200902"/>
                  </a:cubicBezTo>
                  <a:cubicBezTo>
                    <a:pt x="215220" y="202512"/>
                    <a:pt x="211204" y="206456"/>
                    <a:pt x="213601" y="208148"/>
                  </a:cubicBezTo>
                  <a:cubicBezTo>
                    <a:pt x="215861" y="207727"/>
                    <a:pt x="216547" y="205751"/>
                    <a:pt x="216547" y="205751"/>
                  </a:cubicBezTo>
                  <a:cubicBezTo>
                    <a:pt x="217920" y="207544"/>
                    <a:pt x="219448" y="207572"/>
                    <a:pt x="220848" y="207087"/>
                  </a:cubicBezTo>
                  <a:cubicBezTo>
                    <a:pt x="221616" y="205175"/>
                    <a:pt x="221790" y="200792"/>
                    <a:pt x="219301" y="199218"/>
                  </a:cubicBezTo>
                  <a:cubicBezTo>
                    <a:pt x="220482" y="197827"/>
                    <a:pt x="223373" y="200472"/>
                    <a:pt x="224636" y="199493"/>
                  </a:cubicBezTo>
                  <a:cubicBezTo>
                    <a:pt x="226996" y="202384"/>
                    <a:pt x="221689" y="207929"/>
                    <a:pt x="225624" y="210253"/>
                  </a:cubicBezTo>
                  <a:cubicBezTo>
                    <a:pt x="229421" y="209905"/>
                    <a:pt x="229247" y="206108"/>
                    <a:pt x="233044" y="204516"/>
                  </a:cubicBezTo>
                  <a:cubicBezTo>
                    <a:pt x="232385" y="208405"/>
                    <a:pt x="236869" y="211223"/>
                    <a:pt x="231114" y="214123"/>
                  </a:cubicBezTo>
                  <a:cubicBezTo>
                    <a:pt x="231114" y="217920"/>
                    <a:pt x="238177" y="216795"/>
                    <a:pt x="234773" y="222285"/>
                  </a:cubicBezTo>
                  <a:cubicBezTo>
                    <a:pt x="236082" y="224481"/>
                    <a:pt x="237848" y="223529"/>
                    <a:pt x="239422" y="223127"/>
                  </a:cubicBezTo>
                  <a:lnTo>
                    <a:pt x="242798" y="219320"/>
                  </a:lnTo>
                  <a:cubicBezTo>
                    <a:pt x="241883" y="222422"/>
                    <a:pt x="241544" y="227271"/>
                    <a:pt x="242459" y="230858"/>
                  </a:cubicBezTo>
                  <a:cubicBezTo>
                    <a:pt x="241288" y="233759"/>
                    <a:pt x="244070" y="237052"/>
                    <a:pt x="238799" y="239541"/>
                  </a:cubicBezTo>
                  <a:cubicBezTo>
                    <a:pt x="237363" y="246733"/>
                    <a:pt x="237363" y="254034"/>
                    <a:pt x="228991" y="258628"/>
                  </a:cubicBezTo>
                  <a:cubicBezTo>
                    <a:pt x="224270" y="267512"/>
                    <a:pt x="194542" y="262818"/>
                    <a:pt x="188000" y="271602"/>
                  </a:cubicBezTo>
                  <a:cubicBezTo>
                    <a:pt x="189574" y="273203"/>
                    <a:pt x="204790" y="272682"/>
                    <a:pt x="206748" y="272078"/>
                  </a:cubicBezTo>
                  <a:cubicBezTo>
                    <a:pt x="209621" y="270678"/>
                    <a:pt x="211844" y="273185"/>
                    <a:pt x="214854" y="273084"/>
                  </a:cubicBezTo>
                  <a:cubicBezTo>
                    <a:pt x="221525" y="273084"/>
                    <a:pt x="229512" y="270888"/>
                    <a:pt x="235002" y="273084"/>
                  </a:cubicBezTo>
                  <a:cubicBezTo>
                    <a:pt x="242752" y="273002"/>
                    <a:pt x="249303" y="273276"/>
                    <a:pt x="256285" y="273304"/>
                  </a:cubicBezTo>
                  <a:lnTo>
                    <a:pt x="256312" y="273395"/>
                  </a:lnTo>
                  <a:close/>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0" name="Freeform: Shape 19">
              <a:extLst>
                <a:ext uri="{FF2B5EF4-FFF2-40B4-BE49-F238E27FC236}">
                  <a16:creationId xmlns:a16="http://schemas.microsoft.com/office/drawing/2014/main" id="{3A8F3AC1-438F-D448-ABE0-575DAD4FC626}"/>
                </a:ext>
              </a:extLst>
            </p:cNvPr>
            <p:cNvSpPr/>
            <p:nvPr/>
          </p:nvSpPr>
          <p:spPr>
            <a:xfrm>
              <a:off x="11577290" y="6472094"/>
              <a:ext cx="84178" cy="81433"/>
            </a:xfrm>
            <a:custGeom>
              <a:avLst/>
              <a:gdLst>
                <a:gd name="connsiteX0" fmla="*/ 42244 w 84177"/>
                <a:gd name="connsiteY0" fmla="*/ 64826 h 81433"/>
                <a:gd name="connsiteX1" fmla="*/ 21712 w 84177"/>
                <a:gd name="connsiteY1" fmla="*/ 40469 h 81433"/>
                <a:gd name="connsiteX2" fmla="*/ 42244 w 84177"/>
                <a:gd name="connsiteY2" fmla="*/ 16982 h 81433"/>
                <a:gd name="connsiteX3" fmla="*/ 62474 w 84177"/>
                <a:gd name="connsiteY3" fmla="*/ 40469 h 81433"/>
                <a:gd name="connsiteX4" fmla="*/ 42244 w 84177"/>
                <a:gd name="connsiteY4" fmla="*/ 64826 h 81433"/>
                <a:gd name="connsiteX5" fmla="*/ 42244 w 84177"/>
                <a:gd name="connsiteY5" fmla="*/ 686 h 81433"/>
                <a:gd name="connsiteX6" fmla="*/ 686 w 84177"/>
                <a:gd name="connsiteY6" fmla="*/ 40469 h 81433"/>
                <a:gd name="connsiteX7" fmla="*/ 42244 w 84177"/>
                <a:gd name="connsiteY7" fmla="*/ 81131 h 81433"/>
                <a:gd name="connsiteX8" fmla="*/ 83491 w 84177"/>
                <a:gd name="connsiteY8" fmla="*/ 40469 h 81433"/>
                <a:gd name="connsiteX9" fmla="*/ 42244 w 84177"/>
                <a:gd name="connsiteY9" fmla="*/ 68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77" h="81433">
                  <a:moveTo>
                    <a:pt x="42244" y="64826"/>
                  </a:moveTo>
                  <a:cubicBezTo>
                    <a:pt x="29179" y="64826"/>
                    <a:pt x="21712" y="54432"/>
                    <a:pt x="21712" y="40469"/>
                  </a:cubicBezTo>
                  <a:cubicBezTo>
                    <a:pt x="21712" y="26351"/>
                    <a:pt x="28401" y="16982"/>
                    <a:pt x="42244" y="16982"/>
                  </a:cubicBezTo>
                  <a:cubicBezTo>
                    <a:pt x="55777" y="16982"/>
                    <a:pt x="62474" y="25601"/>
                    <a:pt x="62474" y="40469"/>
                  </a:cubicBezTo>
                  <a:cubicBezTo>
                    <a:pt x="62474" y="54276"/>
                    <a:pt x="55942" y="64826"/>
                    <a:pt x="42244" y="64826"/>
                  </a:cubicBezTo>
                  <a:moveTo>
                    <a:pt x="42244" y="686"/>
                  </a:moveTo>
                  <a:cubicBezTo>
                    <a:pt x="17503" y="686"/>
                    <a:pt x="686" y="16396"/>
                    <a:pt x="686" y="40469"/>
                  </a:cubicBezTo>
                  <a:cubicBezTo>
                    <a:pt x="686" y="64085"/>
                    <a:pt x="17815" y="81131"/>
                    <a:pt x="42244" y="81131"/>
                  </a:cubicBezTo>
                  <a:cubicBezTo>
                    <a:pt x="66985" y="81131"/>
                    <a:pt x="83491" y="62896"/>
                    <a:pt x="83491" y="40469"/>
                  </a:cubicBezTo>
                  <a:cubicBezTo>
                    <a:pt x="83491" y="16845"/>
                    <a:pt x="66839" y="686"/>
                    <a:pt x="42244" y="686"/>
                  </a:cubicBezTo>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Freeform: Shape 20">
              <a:extLst>
                <a:ext uri="{FF2B5EF4-FFF2-40B4-BE49-F238E27FC236}">
                  <a16:creationId xmlns:a16="http://schemas.microsoft.com/office/drawing/2014/main" id="{37C3DB64-CE34-A047-BCC0-6AC493A4D5F6}"/>
                </a:ext>
              </a:extLst>
            </p:cNvPr>
            <p:cNvSpPr/>
            <p:nvPr/>
          </p:nvSpPr>
          <p:spPr>
            <a:xfrm>
              <a:off x="11671011" y="6472094"/>
              <a:ext cx="57643" cy="81433"/>
            </a:xfrm>
            <a:custGeom>
              <a:avLst/>
              <a:gdLst>
                <a:gd name="connsiteX0" fmla="*/ 49491 w 57643"/>
                <a:gd name="connsiteY0" fmla="*/ 17275 h 81433"/>
                <a:gd name="connsiteX1" fmla="*/ 35629 w 57643"/>
                <a:gd name="connsiteY1" fmla="*/ 15491 h 81433"/>
                <a:gd name="connsiteX2" fmla="*/ 21703 w 57643"/>
                <a:gd name="connsiteY2" fmla="*/ 21438 h 81433"/>
                <a:gd name="connsiteX3" fmla="*/ 38118 w 57643"/>
                <a:gd name="connsiteY3" fmla="*/ 34376 h 81433"/>
                <a:gd name="connsiteX4" fmla="*/ 57735 w 57643"/>
                <a:gd name="connsiteY4" fmla="*/ 58165 h 81433"/>
                <a:gd name="connsiteX5" fmla="*/ 24796 w 57643"/>
                <a:gd name="connsiteY5" fmla="*/ 81140 h 81433"/>
                <a:gd name="connsiteX6" fmla="*/ 2077 w 57643"/>
                <a:gd name="connsiteY6" fmla="*/ 77727 h 81433"/>
                <a:gd name="connsiteX7" fmla="*/ 2077 w 57643"/>
                <a:gd name="connsiteY7" fmla="*/ 61432 h 81433"/>
                <a:gd name="connsiteX8" fmla="*/ 25574 w 57643"/>
                <a:gd name="connsiteY8" fmla="*/ 66336 h 81433"/>
                <a:gd name="connsiteX9" fmla="*/ 36718 w 57643"/>
                <a:gd name="connsiteY9" fmla="*/ 58751 h 81433"/>
                <a:gd name="connsiteX10" fmla="*/ 20459 w 57643"/>
                <a:gd name="connsiteY10" fmla="*/ 45968 h 81433"/>
                <a:gd name="connsiteX11" fmla="*/ 686 w 57643"/>
                <a:gd name="connsiteY11" fmla="*/ 21429 h 81433"/>
                <a:gd name="connsiteX12" fmla="*/ 32070 w 57643"/>
                <a:gd name="connsiteY12" fmla="*/ 686 h 81433"/>
                <a:gd name="connsiteX13" fmla="*/ 49491 w 57643"/>
                <a:gd name="connsiteY13" fmla="*/ 1967 h 81433"/>
                <a:gd name="connsiteX14" fmla="*/ 49491 w 57643"/>
                <a:gd name="connsiteY14" fmla="*/ 17275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9491" y="17275"/>
                  </a:moveTo>
                  <a:cubicBezTo>
                    <a:pt x="44815" y="16534"/>
                    <a:pt x="40305" y="15491"/>
                    <a:pt x="35629" y="15491"/>
                  </a:cubicBezTo>
                  <a:cubicBezTo>
                    <a:pt x="27431" y="15491"/>
                    <a:pt x="21703" y="17421"/>
                    <a:pt x="21703" y="21438"/>
                  </a:cubicBezTo>
                  <a:cubicBezTo>
                    <a:pt x="21703" y="26049"/>
                    <a:pt x="29444" y="29764"/>
                    <a:pt x="38118" y="34376"/>
                  </a:cubicBezTo>
                  <a:cubicBezTo>
                    <a:pt x="46371" y="38841"/>
                    <a:pt x="57735" y="44779"/>
                    <a:pt x="57735" y="58165"/>
                  </a:cubicBezTo>
                  <a:cubicBezTo>
                    <a:pt x="57735" y="72860"/>
                    <a:pt x="44660" y="81140"/>
                    <a:pt x="24796" y="81140"/>
                  </a:cubicBezTo>
                  <a:cubicBezTo>
                    <a:pt x="15774" y="81140"/>
                    <a:pt x="9552" y="79365"/>
                    <a:pt x="2077" y="77727"/>
                  </a:cubicBezTo>
                  <a:lnTo>
                    <a:pt x="2077" y="61432"/>
                  </a:lnTo>
                  <a:cubicBezTo>
                    <a:pt x="7841" y="63216"/>
                    <a:pt x="17183" y="66336"/>
                    <a:pt x="25574" y="66336"/>
                  </a:cubicBezTo>
                  <a:cubicBezTo>
                    <a:pt x="31137" y="66336"/>
                    <a:pt x="36718" y="63801"/>
                    <a:pt x="36718" y="58751"/>
                  </a:cubicBezTo>
                  <a:cubicBezTo>
                    <a:pt x="36718" y="54130"/>
                    <a:pt x="30057" y="51312"/>
                    <a:pt x="20459" y="45968"/>
                  </a:cubicBezTo>
                  <a:cubicBezTo>
                    <a:pt x="11739" y="41650"/>
                    <a:pt x="686" y="32729"/>
                    <a:pt x="686" y="21429"/>
                  </a:cubicBezTo>
                  <a:cubicBezTo>
                    <a:pt x="686" y="8079"/>
                    <a:pt x="14072" y="686"/>
                    <a:pt x="32070" y="686"/>
                  </a:cubicBezTo>
                  <a:cubicBezTo>
                    <a:pt x="37962" y="686"/>
                    <a:pt x="43727" y="1281"/>
                    <a:pt x="49491" y="1967"/>
                  </a:cubicBezTo>
                  <a:lnTo>
                    <a:pt x="49491" y="17275"/>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2" name="Freeform: Shape 21">
              <a:extLst>
                <a:ext uri="{FF2B5EF4-FFF2-40B4-BE49-F238E27FC236}">
                  <a16:creationId xmlns:a16="http://schemas.microsoft.com/office/drawing/2014/main" id="{98CF2D5D-6C1E-A64A-8BB4-742C9A3144FB}"/>
                </a:ext>
              </a:extLst>
            </p:cNvPr>
            <p:cNvSpPr/>
            <p:nvPr/>
          </p:nvSpPr>
          <p:spPr>
            <a:xfrm>
              <a:off x="11370524" y="6444196"/>
              <a:ext cx="30194" cy="107052"/>
            </a:xfrm>
            <a:custGeom>
              <a:avLst/>
              <a:gdLst>
                <a:gd name="connsiteX0" fmla="*/ 3029 w 30194"/>
                <a:gd name="connsiteY0" fmla="*/ 106458 h 107052"/>
                <a:gd name="connsiteX1" fmla="*/ 3806 w 30194"/>
                <a:gd name="connsiteY1" fmla="*/ 79127 h 107052"/>
                <a:gd name="connsiteX2" fmla="*/ 3806 w 30194"/>
                <a:gd name="connsiteY2" fmla="*/ 37825 h 107052"/>
                <a:gd name="connsiteX3" fmla="*/ 686 w 30194"/>
                <a:gd name="connsiteY3" fmla="*/ 686 h 107052"/>
                <a:gd name="connsiteX4" fmla="*/ 27971 w 30194"/>
                <a:gd name="connsiteY4" fmla="*/ 686 h 107052"/>
                <a:gd name="connsiteX5" fmla="*/ 27193 w 30194"/>
                <a:gd name="connsiteY5" fmla="*/ 30688 h 107052"/>
                <a:gd name="connsiteX6" fmla="*/ 27193 w 30194"/>
                <a:gd name="connsiteY6" fmla="*/ 69319 h 107052"/>
                <a:gd name="connsiteX7" fmla="*/ 30304 w 30194"/>
                <a:gd name="connsiteY7" fmla="*/ 106458 h 107052"/>
                <a:gd name="connsiteX8" fmla="*/ 3029 w 30194"/>
                <a:gd name="connsiteY8" fmla="*/ 106458 h 10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94" h="107052">
                  <a:moveTo>
                    <a:pt x="3029" y="106458"/>
                  </a:moveTo>
                  <a:cubicBezTo>
                    <a:pt x="3486" y="97848"/>
                    <a:pt x="3806" y="91159"/>
                    <a:pt x="3806" y="79127"/>
                  </a:cubicBezTo>
                  <a:lnTo>
                    <a:pt x="3806" y="37825"/>
                  </a:lnTo>
                  <a:cubicBezTo>
                    <a:pt x="3806" y="22975"/>
                    <a:pt x="2873" y="11684"/>
                    <a:pt x="686" y="686"/>
                  </a:cubicBezTo>
                  <a:lnTo>
                    <a:pt x="27971" y="686"/>
                  </a:lnTo>
                  <a:cubicBezTo>
                    <a:pt x="27971" y="8262"/>
                    <a:pt x="27193" y="18812"/>
                    <a:pt x="27193" y="30688"/>
                  </a:cubicBezTo>
                  <a:lnTo>
                    <a:pt x="27193" y="69319"/>
                  </a:lnTo>
                  <a:cubicBezTo>
                    <a:pt x="27193" y="80161"/>
                    <a:pt x="28895" y="96356"/>
                    <a:pt x="30304" y="106458"/>
                  </a:cubicBezTo>
                  <a:lnTo>
                    <a:pt x="3029" y="10645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Freeform: Shape 22">
              <a:extLst>
                <a:ext uri="{FF2B5EF4-FFF2-40B4-BE49-F238E27FC236}">
                  <a16:creationId xmlns:a16="http://schemas.microsoft.com/office/drawing/2014/main" id="{0CD166B6-639B-8443-8582-0C63AE458E40}"/>
                </a:ext>
              </a:extLst>
            </p:cNvPr>
            <p:cNvSpPr/>
            <p:nvPr/>
          </p:nvSpPr>
          <p:spPr>
            <a:xfrm>
              <a:off x="11415257" y="6472094"/>
              <a:ext cx="86923" cy="112542"/>
            </a:xfrm>
            <a:custGeom>
              <a:avLst/>
              <a:gdLst>
                <a:gd name="connsiteX0" fmla="*/ 45447 w 86922"/>
                <a:gd name="connsiteY0" fmla="*/ 64826 h 112542"/>
                <a:gd name="connsiteX1" fmla="*/ 24851 w 86922"/>
                <a:gd name="connsiteY1" fmla="*/ 42611 h 112542"/>
                <a:gd name="connsiteX2" fmla="*/ 44504 w 86922"/>
                <a:gd name="connsiteY2" fmla="*/ 16982 h 112542"/>
                <a:gd name="connsiteX3" fmla="*/ 65421 w 86922"/>
                <a:gd name="connsiteY3" fmla="*/ 42537 h 112542"/>
                <a:gd name="connsiteX4" fmla="*/ 45447 w 86922"/>
                <a:gd name="connsiteY4" fmla="*/ 64826 h 112542"/>
                <a:gd name="connsiteX5" fmla="*/ 49665 w 86922"/>
                <a:gd name="connsiteY5" fmla="*/ 686 h 112542"/>
                <a:gd name="connsiteX6" fmla="*/ 23295 w 86922"/>
                <a:gd name="connsiteY6" fmla="*/ 13432 h 112542"/>
                <a:gd name="connsiteX7" fmla="*/ 20486 w 86922"/>
                <a:gd name="connsiteY7" fmla="*/ 2626 h 112542"/>
                <a:gd name="connsiteX8" fmla="*/ 686 w 86922"/>
                <a:gd name="connsiteY8" fmla="*/ 4117 h 112542"/>
                <a:gd name="connsiteX9" fmla="*/ 5362 w 86922"/>
                <a:gd name="connsiteY9" fmla="*/ 42620 h 112542"/>
                <a:gd name="connsiteX10" fmla="*/ 5362 w 86922"/>
                <a:gd name="connsiteY10" fmla="*/ 73720 h 112542"/>
                <a:gd name="connsiteX11" fmla="*/ 2251 w 86922"/>
                <a:gd name="connsiteY11" fmla="*/ 112460 h 112542"/>
                <a:gd name="connsiteX12" fmla="*/ 27971 w 86922"/>
                <a:gd name="connsiteY12" fmla="*/ 110969 h 112542"/>
                <a:gd name="connsiteX13" fmla="*/ 26406 w 86922"/>
                <a:gd name="connsiteY13" fmla="*/ 82623 h 112542"/>
                <a:gd name="connsiteX14" fmla="*/ 26406 w 86922"/>
                <a:gd name="connsiteY14" fmla="*/ 73720 h 112542"/>
                <a:gd name="connsiteX15" fmla="*/ 50589 w 86922"/>
                <a:gd name="connsiteY15" fmla="*/ 81140 h 112542"/>
                <a:gd name="connsiteX16" fmla="*/ 86438 w 86922"/>
                <a:gd name="connsiteY16" fmla="*/ 42400 h 112542"/>
                <a:gd name="connsiteX17" fmla="*/ 49665 w 86922"/>
                <a:gd name="connsiteY17" fmla="*/ 686 h 1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922" h="112542">
                  <a:moveTo>
                    <a:pt x="45447" y="64826"/>
                  </a:moveTo>
                  <a:cubicBezTo>
                    <a:pt x="32344" y="64826"/>
                    <a:pt x="24851" y="57278"/>
                    <a:pt x="24851" y="42611"/>
                  </a:cubicBezTo>
                  <a:cubicBezTo>
                    <a:pt x="24851" y="27385"/>
                    <a:pt x="31246" y="16982"/>
                    <a:pt x="44504" y="16982"/>
                  </a:cubicBezTo>
                  <a:cubicBezTo>
                    <a:pt x="56838" y="16982"/>
                    <a:pt x="65421" y="27532"/>
                    <a:pt x="65421" y="42537"/>
                  </a:cubicBezTo>
                  <a:cubicBezTo>
                    <a:pt x="65421" y="55923"/>
                    <a:pt x="58714" y="64826"/>
                    <a:pt x="45447" y="64826"/>
                  </a:cubicBezTo>
                  <a:moveTo>
                    <a:pt x="49665" y="686"/>
                  </a:moveTo>
                  <a:cubicBezTo>
                    <a:pt x="34531" y="686"/>
                    <a:pt x="28291" y="7951"/>
                    <a:pt x="23295" y="13432"/>
                  </a:cubicBezTo>
                  <a:cubicBezTo>
                    <a:pt x="22216" y="9452"/>
                    <a:pt x="21731" y="6039"/>
                    <a:pt x="20486" y="2626"/>
                  </a:cubicBezTo>
                  <a:lnTo>
                    <a:pt x="686" y="4117"/>
                  </a:lnTo>
                  <a:cubicBezTo>
                    <a:pt x="3184" y="17156"/>
                    <a:pt x="5362" y="29298"/>
                    <a:pt x="5362" y="42620"/>
                  </a:cubicBezTo>
                  <a:lnTo>
                    <a:pt x="5362" y="73720"/>
                  </a:lnTo>
                  <a:cubicBezTo>
                    <a:pt x="5362" y="84700"/>
                    <a:pt x="3029" y="105332"/>
                    <a:pt x="2251" y="112460"/>
                  </a:cubicBezTo>
                  <a:lnTo>
                    <a:pt x="27971" y="110969"/>
                  </a:lnTo>
                  <a:cubicBezTo>
                    <a:pt x="26406" y="99559"/>
                    <a:pt x="26406" y="86786"/>
                    <a:pt x="26406" y="82623"/>
                  </a:cubicBezTo>
                  <a:lnTo>
                    <a:pt x="26406" y="73720"/>
                  </a:lnTo>
                  <a:cubicBezTo>
                    <a:pt x="32024" y="76986"/>
                    <a:pt x="37953" y="81140"/>
                    <a:pt x="50589" y="81140"/>
                  </a:cubicBezTo>
                  <a:cubicBezTo>
                    <a:pt x="71954" y="81140"/>
                    <a:pt x="86438" y="64835"/>
                    <a:pt x="86438" y="42400"/>
                  </a:cubicBezTo>
                  <a:cubicBezTo>
                    <a:pt x="86438" y="18034"/>
                    <a:pt x="71496" y="686"/>
                    <a:pt x="49665" y="686"/>
                  </a:cubicBezTo>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4" name="Freeform: Shape 23">
              <a:extLst>
                <a:ext uri="{FF2B5EF4-FFF2-40B4-BE49-F238E27FC236}">
                  <a16:creationId xmlns:a16="http://schemas.microsoft.com/office/drawing/2014/main" id="{9DCAE9AE-4A20-C54F-B243-45C6A8CB8B24}"/>
                </a:ext>
              </a:extLst>
            </p:cNvPr>
            <p:cNvSpPr/>
            <p:nvPr/>
          </p:nvSpPr>
          <p:spPr>
            <a:xfrm>
              <a:off x="11511348" y="6472094"/>
              <a:ext cx="57643" cy="81433"/>
            </a:xfrm>
            <a:custGeom>
              <a:avLst/>
              <a:gdLst>
                <a:gd name="connsiteX0" fmla="*/ 47817 w 57643"/>
                <a:gd name="connsiteY0" fmla="*/ 17046 h 81433"/>
                <a:gd name="connsiteX1" fmla="*/ 35647 w 57643"/>
                <a:gd name="connsiteY1" fmla="*/ 15481 h 81433"/>
                <a:gd name="connsiteX2" fmla="*/ 21712 w 57643"/>
                <a:gd name="connsiteY2" fmla="*/ 21429 h 81433"/>
                <a:gd name="connsiteX3" fmla="*/ 38127 w 57643"/>
                <a:gd name="connsiteY3" fmla="*/ 34367 h 81433"/>
                <a:gd name="connsiteX4" fmla="*/ 57753 w 57643"/>
                <a:gd name="connsiteY4" fmla="*/ 58156 h 81433"/>
                <a:gd name="connsiteX5" fmla="*/ 24805 w 57643"/>
                <a:gd name="connsiteY5" fmla="*/ 81131 h 81433"/>
                <a:gd name="connsiteX6" fmla="*/ 2086 w 57643"/>
                <a:gd name="connsiteY6" fmla="*/ 77727 h 81433"/>
                <a:gd name="connsiteX7" fmla="*/ 2086 w 57643"/>
                <a:gd name="connsiteY7" fmla="*/ 61432 h 81433"/>
                <a:gd name="connsiteX8" fmla="*/ 25583 w 57643"/>
                <a:gd name="connsiteY8" fmla="*/ 66336 h 81433"/>
                <a:gd name="connsiteX9" fmla="*/ 36727 w 57643"/>
                <a:gd name="connsiteY9" fmla="*/ 58751 h 81433"/>
                <a:gd name="connsiteX10" fmla="*/ 20468 w 57643"/>
                <a:gd name="connsiteY10" fmla="*/ 45968 h 81433"/>
                <a:gd name="connsiteX11" fmla="*/ 686 w 57643"/>
                <a:gd name="connsiteY11" fmla="*/ 21429 h 81433"/>
                <a:gd name="connsiteX12" fmla="*/ 32088 w 57643"/>
                <a:gd name="connsiteY12" fmla="*/ 686 h 81433"/>
                <a:gd name="connsiteX13" fmla="*/ 50836 w 57643"/>
                <a:gd name="connsiteY13" fmla="*/ 2242 h 81433"/>
                <a:gd name="connsiteX14" fmla="*/ 47817 w 57643"/>
                <a:gd name="connsiteY14" fmla="*/ 1704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7817" y="17046"/>
                  </a:moveTo>
                  <a:cubicBezTo>
                    <a:pt x="43141" y="16305"/>
                    <a:pt x="40314" y="15481"/>
                    <a:pt x="35647" y="15481"/>
                  </a:cubicBezTo>
                  <a:cubicBezTo>
                    <a:pt x="27440" y="15481"/>
                    <a:pt x="21712" y="17430"/>
                    <a:pt x="21712" y="21429"/>
                  </a:cubicBezTo>
                  <a:cubicBezTo>
                    <a:pt x="21712" y="26049"/>
                    <a:pt x="29462" y="29755"/>
                    <a:pt x="38127" y="34367"/>
                  </a:cubicBezTo>
                  <a:cubicBezTo>
                    <a:pt x="46380" y="38832"/>
                    <a:pt x="57753" y="44770"/>
                    <a:pt x="57753" y="58156"/>
                  </a:cubicBezTo>
                  <a:cubicBezTo>
                    <a:pt x="57753" y="72851"/>
                    <a:pt x="44669" y="81131"/>
                    <a:pt x="24805" y="81131"/>
                  </a:cubicBezTo>
                  <a:cubicBezTo>
                    <a:pt x="15783" y="81131"/>
                    <a:pt x="9562" y="79356"/>
                    <a:pt x="2086" y="77727"/>
                  </a:cubicBezTo>
                  <a:lnTo>
                    <a:pt x="2086" y="61432"/>
                  </a:lnTo>
                  <a:cubicBezTo>
                    <a:pt x="7851" y="63216"/>
                    <a:pt x="17202" y="66336"/>
                    <a:pt x="25583" y="66336"/>
                  </a:cubicBezTo>
                  <a:cubicBezTo>
                    <a:pt x="31155" y="66336"/>
                    <a:pt x="36727" y="63801"/>
                    <a:pt x="36727" y="58751"/>
                  </a:cubicBezTo>
                  <a:cubicBezTo>
                    <a:pt x="36727" y="54148"/>
                    <a:pt x="30066" y="51312"/>
                    <a:pt x="20468" y="45968"/>
                  </a:cubicBezTo>
                  <a:cubicBezTo>
                    <a:pt x="11748" y="41659"/>
                    <a:pt x="686" y="32729"/>
                    <a:pt x="686" y="21429"/>
                  </a:cubicBezTo>
                  <a:cubicBezTo>
                    <a:pt x="686" y="8079"/>
                    <a:pt x="14072" y="686"/>
                    <a:pt x="32088" y="686"/>
                  </a:cubicBezTo>
                  <a:cubicBezTo>
                    <a:pt x="37971" y="686"/>
                    <a:pt x="45063" y="1537"/>
                    <a:pt x="50836" y="2242"/>
                  </a:cubicBezTo>
                  <a:lnTo>
                    <a:pt x="47817" y="17046"/>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1042802517"/>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0_2 Columns with titles and wayfinder">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2">
                    <a:lumMod val="75000"/>
                  </a:schemeClr>
                </a:solidFill>
              </a:defRPr>
            </a:lvl1pPr>
          </a:lstStyle>
          <a:p>
            <a:fld id="{D61AABEC-672F-4B68-B914-690DA978312C}" type="slidenum">
              <a:rPr lang="en-GB" smtClean="0"/>
              <a:pPr/>
              <a:t>‹#›</a:t>
            </a:fld>
            <a:r>
              <a:rPr lang="en-GB" dirty="0"/>
              <a:t> ‒ </a:t>
            </a:r>
          </a:p>
        </p:txBody>
      </p:sp>
      <p:sp>
        <p:nvSpPr>
          <p:cNvPr id="4" name="Titre 7">
            <a:extLst>
              <a:ext uri="{FF2B5EF4-FFF2-40B4-BE49-F238E27FC236}">
                <a16:creationId xmlns:a16="http://schemas.microsoft.com/office/drawing/2014/main" id="{DFDAA1F4-9A68-9E4B-9169-6DD7B1C8EE44}"/>
              </a:ext>
            </a:extLst>
          </p:cNvPr>
          <p:cNvSpPr>
            <a:spLocks noGrp="1"/>
          </p:cNvSpPr>
          <p:nvPr>
            <p:ph type="title" hasCustomPrompt="1"/>
          </p:nvPr>
        </p:nvSpPr>
        <p:spPr>
          <a:xfrm>
            <a:off x="404783" y="730036"/>
            <a:ext cx="11384280" cy="452432"/>
          </a:xfrm>
        </p:spPr>
        <p:txBody>
          <a:bodyPr/>
          <a:lstStyle>
            <a:lvl1pPr>
              <a:defRPr sz="2600" b="1" cap="none" spc="0">
                <a:solidFill>
                  <a:schemeClr val="tx1">
                    <a:lumMod val="65000"/>
                    <a:lumOff val="35000"/>
                  </a:schemeClr>
                </a:solidFill>
              </a:defRPr>
            </a:lvl1pPr>
          </a:lstStyle>
          <a:p>
            <a:r>
              <a:rPr lang="fr-FR" dirty="0" err="1"/>
              <a:t>Title</a:t>
            </a:r>
            <a:r>
              <a:rPr lang="fr-FR" dirty="0"/>
              <a:t> of the slide</a:t>
            </a:r>
          </a:p>
        </p:txBody>
      </p:sp>
      <p:sp>
        <p:nvSpPr>
          <p:cNvPr id="5" name="Text Placeholder 10">
            <a:extLst>
              <a:ext uri="{FF2B5EF4-FFF2-40B4-BE49-F238E27FC236}">
                <a16:creationId xmlns:a16="http://schemas.microsoft.com/office/drawing/2014/main" id="{E053A97C-19EA-D244-902B-E8AB6FAC8F3C}"/>
              </a:ext>
            </a:extLst>
          </p:cNvPr>
          <p:cNvSpPr>
            <a:spLocks noGrp="1"/>
          </p:cNvSpPr>
          <p:nvPr>
            <p:ph type="body" sz="quarter" idx="62" hasCustomPrompt="1"/>
          </p:nvPr>
        </p:nvSpPr>
        <p:spPr>
          <a:xfrm>
            <a:off x="404783" y="364910"/>
            <a:ext cx="11384280" cy="274320"/>
          </a:xfrm>
          <a:prstGeom prst="rect">
            <a:avLst/>
          </a:prstGeom>
        </p:spPr>
        <p:txBody>
          <a:bodyPr lIns="0" rIns="0" anchor="ctr" anchorCtr="0"/>
          <a:lstStyle>
            <a:lvl1pPr>
              <a:lnSpc>
                <a:spcPct val="100000"/>
              </a:lnSpc>
              <a:spcBef>
                <a:spcPts val="0"/>
              </a:spcBef>
              <a:spcAft>
                <a:spcPts val="0"/>
              </a:spcAft>
              <a:defRPr sz="1200" b="0" cap="all" spc="300">
                <a:solidFill>
                  <a:schemeClr val="tx1">
                    <a:lumMod val="65000"/>
                    <a:lumOff val="35000"/>
                  </a:schemeClr>
                </a:solidFill>
              </a:defRPr>
            </a:lvl1pPr>
            <a:lvl2pPr>
              <a:lnSpc>
                <a:spcPct val="80000"/>
              </a:lnSpc>
              <a:spcAft>
                <a:spcPts val="0"/>
              </a:spcAft>
              <a:defRPr sz="900" cap="none">
                <a:solidFill>
                  <a:schemeClr val="tx1"/>
                </a:solidFill>
              </a:defRPr>
            </a:lvl2pPr>
            <a:lvl3pPr>
              <a:defRPr cap="none">
                <a:solidFill>
                  <a:schemeClr val="tx1"/>
                </a:solidFill>
              </a:defRPr>
            </a:lvl3pPr>
            <a:lvl4pPr>
              <a:defRPr>
                <a:solidFill>
                  <a:schemeClr val="tx1"/>
                </a:solidFill>
              </a:defRPr>
            </a:lvl4pPr>
            <a:lvl5pPr>
              <a:defRPr>
                <a:solidFill>
                  <a:schemeClr val="tx1"/>
                </a:solidFill>
              </a:defRPr>
            </a:lvl5pPr>
          </a:lstStyle>
          <a:p>
            <a:pPr lvl="0"/>
            <a:r>
              <a:rPr lang="en-US" dirty="0"/>
              <a:t>SUBHEADER</a:t>
            </a:r>
          </a:p>
        </p:txBody>
      </p:sp>
      <p:sp>
        <p:nvSpPr>
          <p:cNvPr id="6" name="Content Placeholder 2">
            <a:extLst>
              <a:ext uri="{FF2B5EF4-FFF2-40B4-BE49-F238E27FC236}">
                <a16:creationId xmlns:a16="http://schemas.microsoft.com/office/drawing/2014/main" id="{1B9CCA5D-C6E4-DF47-836C-0A1E80A4B141}"/>
              </a:ext>
            </a:extLst>
          </p:cNvPr>
          <p:cNvSpPr>
            <a:spLocks noGrp="1"/>
          </p:cNvSpPr>
          <p:nvPr>
            <p:ph idx="1" hasCustomPrompt="1"/>
          </p:nvPr>
        </p:nvSpPr>
        <p:spPr>
          <a:xfrm>
            <a:off x="404786" y="1717883"/>
            <a:ext cx="11384280" cy="338554"/>
          </a:xfrm>
          <a:prstGeom prst="rect">
            <a:avLst/>
          </a:prstGeom>
        </p:spPr>
        <p:txBody>
          <a:bodyPr lIns="73152" rIns="73152">
            <a:spAutoFit/>
          </a:bodyPr>
          <a:lstStyle>
            <a:lvl1pPr>
              <a:spcBef>
                <a:spcPts val="0"/>
              </a:spcBef>
              <a:spcAft>
                <a:spcPts val="0"/>
              </a:spcAft>
              <a:defRPr sz="1600">
                <a:solidFill>
                  <a:schemeClr val="tx1">
                    <a:lumMod val="65000"/>
                    <a:lumOff val="35000"/>
                  </a:schemeClr>
                </a:solidFill>
              </a:defRPr>
            </a:lvl1pPr>
            <a:lvl2pPr marL="444500" indent="-311150">
              <a:spcBef>
                <a:spcPts val="600"/>
              </a:spcBef>
              <a:spcAft>
                <a:spcPts val="600"/>
              </a:spcAft>
              <a:buClrTx/>
              <a:buSzPct val="100000"/>
              <a:buFont typeface="Arial" panose="020B0604020202020204" pitchFamily="34" charset="0"/>
              <a:buChar char="•"/>
              <a:tabLst/>
              <a:defRPr sz="1600">
                <a:solidFill>
                  <a:schemeClr val="tx1">
                    <a:lumMod val="65000"/>
                    <a:lumOff val="35000"/>
                  </a:schemeClr>
                </a:solidFill>
              </a:defRPr>
            </a:lvl2pPr>
            <a:lvl3pPr>
              <a:spcBef>
                <a:spcPts val="600"/>
              </a:spcBef>
              <a:spcAft>
                <a:spcPts val="600"/>
              </a:spcAft>
              <a:defRPr sz="14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dirty="0"/>
              <a:t>Your text here</a:t>
            </a:r>
          </a:p>
        </p:txBody>
      </p:sp>
      <p:cxnSp>
        <p:nvCxnSpPr>
          <p:cNvPr id="7" name="Straight Connector 35">
            <a:extLst>
              <a:ext uri="{FF2B5EF4-FFF2-40B4-BE49-F238E27FC236}">
                <a16:creationId xmlns:a16="http://schemas.microsoft.com/office/drawing/2014/main" id="{B7240CE2-2FFD-4448-B4B3-AA037733FFF3}"/>
              </a:ext>
            </a:extLst>
          </p:cNvPr>
          <p:cNvCxnSpPr>
            <a:cxnSpLocks/>
          </p:cNvCxnSpPr>
          <p:nvPr userDrawn="1"/>
        </p:nvCxnSpPr>
        <p:spPr>
          <a:xfrm flipV="1">
            <a:off x="6095998" y="2575507"/>
            <a:ext cx="0" cy="310139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699B8CC7-67D7-C44E-9446-3D6AD942AC1D}"/>
              </a:ext>
            </a:extLst>
          </p:cNvPr>
          <p:cNvSpPr>
            <a:spLocks noGrp="1"/>
          </p:cNvSpPr>
          <p:nvPr>
            <p:ph idx="63" hasCustomPrompt="1"/>
          </p:nvPr>
        </p:nvSpPr>
        <p:spPr>
          <a:xfrm>
            <a:off x="404786" y="5479232"/>
            <a:ext cx="5325451" cy="276999"/>
          </a:xfrm>
          <a:prstGeom prst="rect">
            <a:avLst/>
          </a:prstGeom>
        </p:spPr>
        <p:txBody>
          <a:bodyPr wrap="square" lIns="73152" rIns="73152">
            <a:spAutoFit/>
          </a:bodyPr>
          <a:lstStyle>
            <a:lvl1pPr>
              <a:spcBef>
                <a:spcPts val="0"/>
              </a:spcBef>
              <a:spcAft>
                <a:spcPts val="0"/>
              </a:spcAft>
              <a:defRPr sz="1200">
                <a:solidFill>
                  <a:schemeClr val="tx1">
                    <a:lumMod val="65000"/>
                    <a:lumOff val="35000"/>
                  </a:schemeClr>
                </a:solidFill>
              </a:defRPr>
            </a:lvl1pPr>
            <a:lvl2pPr marL="444500" indent="-311150">
              <a:spcBef>
                <a:spcPts val="600"/>
              </a:spcBef>
              <a:spcAft>
                <a:spcPts val="600"/>
              </a:spcAft>
              <a:buClrTx/>
              <a:buSzPct val="100000"/>
              <a:buFont typeface="Arial" panose="020B0604020202020204" pitchFamily="34" charset="0"/>
              <a:buChar char="•"/>
              <a:tabLst/>
              <a:defRPr sz="1600">
                <a:solidFill>
                  <a:schemeClr val="tx1">
                    <a:lumMod val="65000"/>
                    <a:lumOff val="35000"/>
                  </a:schemeClr>
                </a:solidFill>
              </a:defRPr>
            </a:lvl2pPr>
            <a:lvl3pPr>
              <a:spcBef>
                <a:spcPts val="600"/>
              </a:spcBef>
              <a:spcAft>
                <a:spcPts val="600"/>
              </a:spcAft>
              <a:defRPr sz="14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dirty="0"/>
              <a:t>Your text here</a:t>
            </a:r>
          </a:p>
        </p:txBody>
      </p:sp>
      <p:sp>
        <p:nvSpPr>
          <p:cNvPr id="10" name="Content Placeholder 2">
            <a:extLst>
              <a:ext uri="{FF2B5EF4-FFF2-40B4-BE49-F238E27FC236}">
                <a16:creationId xmlns:a16="http://schemas.microsoft.com/office/drawing/2014/main" id="{C2342B55-7432-F246-822E-73971CE80BC9}"/>
              </a:ext>
            </a:extLst>
          </p:cNvPr>
          <p:cNvSpPr>
            <a:spLocks noGrp="1"/>
          </p:cNvSpPr>
          <p:nvPr>
            <p:ph idx="64" hasCustomPrompt="1"/>
          </p:nvPr>
        </p:nvSpPr>
        <p:spPr>
          <a:xfrm>
            <a:off x="6463615" y="5479232"/>
            <a:ext cx="5325451" cy="276999"/>
          </a:xfrm>
          <a:prstGeom prst="rect">
            <a:avLst/>
          </a:prstGeom>
        </p:spPr>
        <p:txBody>
          <a:bodyPr wrap="square" lIns="73152" rIns="73152">
            <a:spAutoFit/>
          </a:bodyPr>
          <a:lstStyle>
            <a:lvl1pPr>
              <a:spcBef>
                <a:spcPts val="0"/>
              </a:spcBef>
              <a:spcAft>
                <a:spcPts val="0"/>
              </a:spcAft>
              <a:defRPr sz="1200">
                <a:solidFill>
                  <a:schemeClr val="tx1">
                    <a:lumMod val="65000"/>
                    <a:lumOff val="35000"/>
                  </a:schemeClr>
                </a:solidFill>
              </a:defRPr>
            </a:lvl1pPr>
            <a:lvl2pPr marL="444500" indent="-311150">
              <a:spcBef>
                <a:spcPts val="600"/>
              </a:spcBef>
              <a:spcAft>
                <a:spcPts val="600"/>
              </a:spcAft>
              <a:buClrTx/>
              <a:buSzPct val="100000"/>
              <a:buFont typeface="Arial" panose="020B0604020202020204" pitchFamily="34" charset="0"/>
              <a:buChar char="•"/>
              <a:tabLst/>
              <a:defRPr sz="1600">
                <a:solidFill>
                  <a:schemeClr val="tx1">
                    <a:lumMod val="65000"/>
                    <a:lumOff val="35000"/>
                  </a:schemeClr>
                </a:solidFill>
              </a:defRPr>
            </a:lvl2pPr>
            <a:lvl3pPr>
              <a:spcBef>
                <a:spcPts val="600"/>
              </a:spcBef>
              <a:spcAft>
                <a:spcPts val="600"/>
              </a:spcAft>
              <a:defRPr sz="14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dirty="0"/>
              <a:t>Your text here</a:t>
            </a:r>
          </a:p>
        </p:txBody>
      </p:sp>
      <p:sp>
        <p:nvSpPr>
          <p:cNvPr id="11" name="Media Placeholder 4">
            <a:extLst>
              <a:ext uri="{FF2B5EF4-FFF2-40B4-BE49-F238E27FC236}">
                <a16:creationId xmlns:a16="http://schemas.microsoft.com/office/drawing/2014/main" id="{A712864C-3662-3547-B478-978EFD1F9ECB}"/>
              </a:ext>
            </a:extLst>
          </p:cNvPr>
          <p:cNvSpPr>
            <a:spLocks noGrp="1"/>
          </p:cNvSpPr>
          <p:nvPr>
            <p:ph type="media" sz="quarter" idx="12" hasCustomPrompt="1"/>
          </p:nvPr>
        </p:nvSpPr>
        <p:spPr>
          <a:xfrm>
            <a:off x="404783" y="2575507"/>
            <a:ext cx="5323581" cy="2608005"/>
          </a:xfrm>
          <a:prstGeom prst="rect">
            <a:avLst/>
          </a:prstGeom>
          <a:solidFill>
            <a:schemeClr val="bg1">
              <a:lumMod val="95000"/>
            </a:schemeClr>
          </a:solidFill>
        </p:spPr>
        <p:txBody>
          <a:bodyPr tIns="228600"/>
          <a:lstStyle>
            <a:lvl1pPr algn="ctr">
              <a:defRPr spc="-30" baseline="0"/>
            </a:lvl1pPr>
          </a:lstStyle>
          <a:p>
            <a:r>
              <a:rPr lang="en-US" dirty="0"/>
              <a:t>Video here</a:t>
            </a:r>
          </a:p>
        </p:txBody>
      </p:sp>
      <p:sp>
        <p:nvSpPr>
          <p:cNvPr id="12" name="Media Placeholder 4">
            <a:extLst>
              <a:ext uri="{FF2B5EF4-FFF2-40B4-BE49-F238E27FC236}">
                <a16:creationId xmlns:a16="http://schemas.microsoft.com/office/drawing/2014/main" id="{3F8EFFAD-D3AB-4542-A492-619623809BE6}"/>
              </a:ext>
            </a:extLst>
          </p:cNvPr>
          <p:cNvSpPr>
            <a:spLocks noGrp="1"/>
          </p:cNvSpPr>
          <p:nvPr>
            <p:ph type="media" sz="quarter" idx="65" hasCustomPrompt="1"/>
          </p:nvPr>
        </p:nvSpPr>
        <p:spPr>
          <a:xfrm>
            <a:off x="6465485" y="2575507"/>
            <a:ext cx="5323581" cy="2608005"/>
          </a:xfrm>
          <a:prstGeom prst="rect">
            <a:avLst/>
          </a:prstGeom>
          <a:solidFill>
            <a:schemeClr val="bg1">
              <a:lumMod val="95000"/>
            </a:schemeClr>
          </a:solidFill>
        </p:spPr>
        <p:txBody>
          <a:bodyPr tIns="228600"/>
          <a:lstStyle>
            <a:lvl1pPr algn="ctr">
              <a:defRPr spc="-30" baseline="0"/>
            </a:lvl1pPr>
          </a:lstStyle>
          <a:p>
            <a:r>
              <a:rPr lang="en-US" dirty="0"/>
              <a:t>Video here</a:t>
            </a:r>
          </a:p>
        </p:txBody>
      </p:sp>
    </p:spTree>
    <p:extLst>
      <p:ext uri="{BB962C8B-B14F-4D97-AF65-F5344CB8AC3E}">
        <p14:creationId xmlns:p14="http://schemas.microsoft.com/office/powerpoint/2010/main" val="598650705"/>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8_2 Columns with titles and wayfinder">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D4CC6016-833A-8A44-81C0-CB83463BB3FB}"/>
              </a:ext>
            </a:extLst>
          </p:cNvPr>
          <p:cNvSpPr>
            <a:spLocks noGrp="1"/>
          </p:cNvSpPr>
          <p:nvPr>
            <p:ph type="pic" sz="quarter" idx="13" hasCustomPrompt="1"/>
          </p:nvPr>
        </p:nvSpPr>
        <p:spPr>
          <a:xfrm>
            <a:off x="0" y="0"/>
            <a:ext cx="12192000" cy="6858000"/>
          </a:xfrm>
          <a:custGeom>
            <a:avLst/>
            <a:gdLst>
              <a:gd name="connsiteX0" fmla="*/ 6840072 w 12192000"/>
              <a:gd name="connsiteY0" fmla="*/ 0 h 6858000"/>
              <a:gd name="connsiteX1" fmla="*/ 12192000 w 12192000"/>
              <a:gd name="connsiteY1" fmla="*/ 0 h 6858000"/>
              <a:gd name="connsiteX2" fmla="*/ 12192000 w 12192000"/>
              <a:gd name="connsiteY2" fmla="*/ 5047129 h 6858000"/>
              <a:gd name="connsiteX3" fmla="*/ 10381129 w 12192000"/>
              <a:gd name="connsiteY3" fmla="*/ 6858000 h 6858000"/>
              <a:gd name="connsiteX4" fmla="*/ 0 w 12192000"/>
              <a:gd name="connsiteY4" fmla="*/ 6858000 h 6858000"/>
              <a:gd name="connsiteX5" fmla="*/ 0 w 12192000"/>
              <a:gd name="connsiteY5" fmla="*/ 68400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858000">
                <a:moveTo>
                  <a:pt x="6840072" y="0"/>
                </a:moveTo>
                <a:lnTo>
                  <a:pt x="12192000" y="0"/>
                </a:lnTo>
                <a:lnTo>
                  <a:pt x="12192000" y="5047129"/>
                </a:lnTo>
                <a:lnTo>
                  <a:pt x="10381129" y="6858000"/>
                </a:lnTo>
                <a:lnTo>
                  <a:pt x="0" y="6858000"/>
                </a:lnTo>
                <a:lnTo>
                  <a:pt x="0" y="6840072"/>
                </a:lnTo>
                <a:close/>
              </a:path>
            </a:pathLst>
          </a:custGeom>
          <a:pattFill prst="wdUpDiag">
            <a:fgClr>
              <a:schemeClr val="bg1">
                <a:lumMod val="75000"/>
              </a:schemeClr>
            </a:fgClr>
            <a:bgClr>
              <a:schemeClr val="bg1">
                <a:lumMod val="85000"/>
              </a:schemeClr>
            </a:bgClr>
          </a:pattFill>
        </p:spPr>
        <p:txBody>
          <a:bodyPr wrap="square">
            <a:noAutofit/>
          </a:bodyPr>
          <a:lstStyle/>
          <a:p>
            <a:r>
              <a:rPr lang="en-GB" dirty="0"/>
              <a:t> </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1"/>
                </a:solidFill>
              </a:defRPr>
            </a:lvl1pPr>
          </a:lstStyle>
          <a:p>
            <a:fld id="{D61AABEC-672F-4B68-B914-690DA978312C}" type="slidenum">
              <a:rPr lang="en-GB" smtClean="0"/>
              <a:pPr/>
              <a:t>‹#›</a:t>
            </a:fld>
            <a:r>
              <a:rPr lang="en-GB"/>
              <a:t> ‒ </a:t>
            </a:r>
          </a:p>
        </p:txBody>
      </p:sp>
      <p:sp>
        <p:nvSpPr>
          <p:cNvPr id="23" name="Espace réservé du titre 1">
            <a:extLst>
              <a:ext uri="{FF2B5EF4-FFF2-40B4-BE49-F238E27FC236}">
                <a16:creationId xmlns:a16="http://schemas.microsoft.com/office/drawing/2014/main" id="{A3BCDEA9-4406-7C4A-85E7-110D280989E3}"/>
              </a:ext>
            </a:extLst>
          </p:cNvPr>
          <p:cNvSpPr>
            <a:spLocks noGrp="1"/>
          </p:cNvSpPr>
          <p:nvPr>
            <p:ph type="title"/>
          </p:nvPr>
        </p:nvSpPr>
        <p:spPr>
          <a:xfrm>
            <a:off x="404786" y="382816"/>
            <a:ext cx="11384280" cy="452432"/>
          </a:xfrm>
          <a:prstGeom prst="rect">
            <a:avLst/>
          </a:prstGeom>
        </p:spPr>
        <p:txBody>
          <a:bodyPr vert="horz" wrap="square" lIns="72000" tIns="45720" rIns="72000" bIns="45720" rtlCol="0" anchor="t">
            <a:spAutoFit/>
          </a:bodyPr>
          <a:lstStyle/>
          <a:p>
            <a:r>
              <a:rPr lang="en-GB" dirty="0"/>
              <a:t>Title of the slide</a:t>
            </a:r>
          </a:p>
        </p:txBody>
      </p:sp>
      <p:sp>
        <p:nvSpPr>
          <p:cNvPr id="25" name="Text Placeholder 9">
            <a:extLst>
              <a:ext uri="{FF2B5EF4-FFF2-40B4-BE49-F238E27FC236}">
                <a16:creationId xmlns:a16="http://schemas.microsoft.com/office/drawing/2014/main" id="{7063117F-404E-764F-83BF-A452AC1EA295}"/>
              </a:ext>
            </a:extLst>
          </p:cNvPr>
          <p:cNvSpPr>
            <a:spLocks noGrp="1"/>
          </p:cNvSpPr>
          <p:nvPr>
            <p:ph type="body" sz="quarter" idx="65" hasCustomPrompt="1"/>
          </p:nvPr>
        </p:nvSpPr>
        <p:spPr>
          <a:xfrm>
            <a:off x="404784" y="2305617"/>
            <a:ext cx="4572000" cy="2246769"/>
          </a:xfrm>
          <a:prstGeom prst="rect">
            <a:avLst/>
          </a:prstGeom>
        </p:spPr>
        <p:txBody>
          <a:bodyPr wrap="square" lIns="73152" rIns="73152" anchor="ctr" anchorCtr="0">
            <a:spAutoFit/>
          </a:bodyPr>
          <a:lstStyle>
            <a:lvl1pPr marL="0" marR="0" indent="0" algn="l"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None/>
              <a:tabLst/>
              <a:defRPr sz="2000" b="1" i="0" cap="none">
                <a:solidFill>
                  <a:schemeClr val="bg1"/>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29" name="Text Placeholder 9">
            <a:extLst>
              <a:ext uri="{FF2B5EF4-FFF2-40B4-BE49-F238E27FC236}">
                <a16:creationId xmlns:a16="http://schemas.microsoft.com/office/drawing/2014/main" id="{BC311AED-494A-BD45-9FC4-E92CCD3B4F3B}"/>
              </a:ext>
            </a:extLst>
          </p:cNvPr>
          <p:cNvSpPr>
            <a:spLocks noGrp="1"/>
          </p:cNvSpPr>
          <p:nvPr>
            <p:ph type="body" sz="quarter" idx="66" hasCustomPrompt="1"/>
          </p:nvPr>
        </p:nvSpPr>
        <p:spPr>
          <a:xfrm>
            <a:off x="404784" y="851039"/>
            <a:ext cx="11384280" cy="338554"/>
          </a:xfrm>
          <a:prstGeom prst="rect">
            <a:avLst/>
          </a:prstGeom>
        </p:spPr>
        <p:txBody>
          <a:bodyPr wrap="square" lIns="91440" rIns="0" anchor="t" anchorCtr="0">
            <a:spAutoFit/>
          </a:bodyPr>
          <a:lstStyle>
            <a:lvl1pPr marL="0" marR="0" indent="0" algn="l" defTabSz="914400" rtl="0" eaLnBrk="1" fontAlgn="auto" latinLnBrk="0" hangingPunct="1">
              <a:lnSpc>
                <a:spcPct val="100000"/>
              </a:lnSpc>
              <a:spcBef>
                <a:spcPts val="0"/>
              </a:spcBef>
              <a:spcAft>
                <a:spcPts val="0"/>
              </a:spcAft>
              <a:buClr>
                <a:schemeClr val="tx1">
                  <a:lumMod val="65000"/>
                  <a:lumOff val="35000"/>
                </a:schemeClr>
              </a:buClr>
              <a:buSzPct val="100000"/>
              <a:buFont typeface="Arial" panose="020B0604020202020204" pitchFamily="34" charset="0"/>
              <a:buNone/>
              <a:tabLst/>
              <a:defRPr sz="1600" b="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Key finding or learning</a:t>
            </a:r>
            <a:endParaRPr lang="en-GB" dirty="0"/>
          </a:p>
        </p:txBody>
      </p:sp>
    </p:spTree>
    <p:extLst>
      <p:ext uri="{BB962C8B-B14F-4D97-AF65-F5344CB8AC3E}">
        <p14:creationId xmlns:p14="http://schemas.microsoft.com/office/powerpoint/2010/main" val="2434126082"/>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64_2 Columns with titles and wayfinder">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1D859803-18CE-BD4F-A36E-1369D0FD9ED8}"/>
              </a:ext>
            </a:extLst>
          </p:cNvPr>
          <p:cNvSpPr>
            <a:spLocks noGrp="1"/>
          </p:cNvSpPr>
          <p:nvPr>
            <p:ph idx="1" hasCustomPrompt="1"/>
          </p:nvPr>
        </p:nvSpPr>
        <p:spPr>
          <a:xfrm>
            <a:off x="7433869" y="833076"/>
            <a:ext cx="4352544" cy="4989656"/>
          </a:xfrm>
          <a:prstGeom prst="rect">
            <a:avLst/>
          </a:prstGeom>
        </p:spPr>
        <p:txBody>
          <a:bodyPr lIns="0" rIns="0">
            <a:noAutofit/>
          </a:bodyPr>
          <a:lstStyle>
            <a:lvl1pPr>
              <a:spcBef>
                <a:spcPts val="600"/>
              </a:spcBef>
              <a:spcAft>
                <a:spcPts val="600"/>
              </a:spcAft>
              <a:defRPr sz="1600">
                <a:solidFill>
                  <a:schemeClr val="tx1">
                    <a:lumMod val="65000"/>
                    <a:lumOff val="35000"/>
                  </a:schemeClr>
                </a:solidFill>
              </a:defRPr>
            </a:lvl1pPr>
            <a:lvl2pPr marL="444500" indent="-311150">
              <a:spcBef>
                <a:spcPts val="600"/>
              </a:spcBef>
              <a:spcAft>
                <a:spcPts val="600"/>
              </a:spcAft>
              <a:buClrTx/>
              <a:buSzPct val="100000"/>
              <a:buFont typeface="Arial" panose="020B0604020202020204" pitchFamily="34" charset="0"/>
              <a:buChar char="•"/>
              <a:tabLst/>
              <a:defRPr sz="1600">
                <a:solidFill>
                  <a:schemeClr val="tx1">
                    <a:lumMod val="65000"/>
                    <a:lumOff val="35000"/>
                  </a:schemeClr>
                </a:solidFill>
              </a:defRPr>
            </a:lvl2pPr>
            <a:lvl3pPr>
              <a:spcBef>
                <a:spcPts val="600"/>
              </a:spcBef>
              <a:spcAft>
                <a:spcPts val="600"/>
              </a:spcAft>
              <a:defRPr sz="14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dirty="0"/>
              <a:t>Your text here</a:t>
            </a:r>
          </a:p>
          <a:p>
            <a:pPr lvl="1"/>
            <a:r>
              <a:rPr lang="en-GB" dirty="0"/>
              <a:t>Text level 1</a:t>
            </a:r>
          </a:p>
          <a:p>
            <a:pPr lvl="2"/>
            <a:r>
              <a:rPr lang="en-GB" dirty="0"/>
              <a:t>Text level 2</a:t>
            </a:r>
          </a:p>
        </p:txBody>
      </p:sp>
      <p:sp>
        <p:nvSpPr>
          <p:cNvPr id="15" name="Espace réservé pour une image  14">
            <a:extLst>
              <a:ext uri="{FF2B5EF4-FFF2-40B4-BE49-F238E27FC236}">
                <a16:creationId xmlns:a16="http://schemas.microsoft.com/office/drawing/2014/main" id="{7F541580-4F37-E14E-8559-DF0E92D2A7E8}"/>
              </a:ext>
            </a:extLst>
          </p:cNvPr>
          <p:cNvSpPr>
            <a:spLocks noGrp="1"/>
          </p:cNvSpPr>
          <p:nvPr>
            <p:ph type="pic" sz="quarter" idx="65" hasCustomPrompt="1"/>
          </p:nvPr>
        </p:nvSpPr>
        <p:spPr>
          <a:xfrm>
            <a:off x="1" y="3436149"/>
            <a:ext cx="3464999" cy="2386583"/>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12" name="Rectangle 11">
            <a:extLst>
              <a:ext uri="{FF2B5EF4-FFF2-40B4-BE49-F238E27FC236}">
                <a16:creationId xmlns:a16="http://schemas.microsoft.com/office/drawing/2014/main" id="{8DEABF82-0CFA-0549-B318-85C1B48FA255}"/>
              </a:ext>
            </a:extLst>
          </p:cNvPr>
          <p:cNvSpPr/>
          <p:nvPr userDrawn="1"/>
        </p:nvSpPr>
        <p:spPr>
          <a:xfrm>
            <a:off x="1" y="912407"/>
            <a:ext cx="7068108" cy="238658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2">
                    <a:lumMod val="75000"/>
                  </a:schemeClr>
                </a:solidFill>
              </a:defRPr>
            </a:lvl1pPr>
          </a:lstStyle>
          <a:p>
            <a:fld id="{D61AABEC-672F-4B68-B914-690DA978312C}" type="slidenum">
              <a:rPr lang="en-GB" smtClean="0"/>
              <a:pPr/>
              <a:t>‹#›</a:t>
            </a:fld>
            <a:r>
              <a:rPr lang="en-GB" dirty="0"/>
              <a:t> ‒ </a:t>
            </a:r>
          </a:p>
        </p:txBody>
      </p:sp>
      <p:sp>
        <p:nvSpPr>
          <p:cNvPr id="14" name="Rectangle 13">
            <a:extLst>
              <a:ext uri="{FF2B5EF4-FFF2-40B4-BE49-F238E27FC236}">
                <a16:creationId xmlns:a16="http://schemas.microsoft.com/office/drawing/2014/main" id="{14DA81F5-DCDF-7E4D-A9F8-879182EE823C}"/>
              </a:ext>
            </a:extLst>
          </p:cNvPr>
          <p:cNvSpPr/>
          <p:nvPr userDrawn="1"/>
        </p:nvSpPr>
        <p:spPr>
          <a:xfrm>
            <a:off x="3603111" y="3436149"/>
            <a:ext cx="3464998" cy="23865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orme libre : forme 12">
            <a:extLst>
              <a:ext uri="{FF2B5EF4-FFF2-40B4-BE49-F238E27FC236}">
                <a16:creationId xmlns:a16="http://schemas.microsoft.com/office/drawing/2014/main" id="{74A9661C-834A-B442-952D-F71BBF953C9E}"/>
              </a:ext>
            </a:extLst>
          </p:cNvPr>
          <p:cNvSpPr/>
          <p:nvPr/>
        </p:nvSpPr>
        <p:spPr>
          <a:xfrm rot="18932423">
            <a:off x="-954765" y="1427043"/>
            <a:ext cx="5372804" cy="530454"/>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bg1"/>
              </a:solidFill>
            </a:endParaRPr>
          </a:p>
        </p:txBody>
      </p:sp>
      <p:sp>
        <p:nvSpPr>
          <p:cNvPr id="24" name="Forme libre : forme 13">
            <a:extLst>
              <a:ext uri="{FF2B5EF4-FFF2-40B4-BE49-F238E27FC236}">
                <a16:creationId xmlns:a16="http://schemas.microsoft.com/office/drawing/2014/main" id="{2C26C27C-F3D9-AB49-BC57-5696D0F81C43}"/>
              </a:ext>
            </a:extLst>
          </p:cNvPr>
          <p:cNvSpPr/>
          <p:nvPr/>
        </p:nvSpPr>
        <p:spPr>
          <a:xfrm rot="18932423">
            <a:off x="-735098" y="889565"/>
            <a:ext cx="3838044" cy="530454"/>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bg1"/>
              </a:solidFill>
            </a:endParaRPr>
          </a:p>
        </p:txBody>
      </p:sp>
      <p:sp>
        <p:nvSpPr>
          <p:cNvPr id="17" name="Titre 7">
            <a:extLst>
              <a:ext uri="{FF2B5EF4-FFF2-40B4-BE49-F238E27FC236}">
                <a16:creationId xmlns:a16="http://schemas.microsoft.com/office/drawing/2014/main" id="{F34A43E9-212E-4A4F-A38B-276F6CB44401}"/>
              </a:ext>
            </a:extLst>
          </p:cNvPr>
          <p:cNvSpPr>
            <a:spLocks noGrp="1"/>
          </p:cNvSpPr>
          <p:nvPr userDrawn="1">
            <p:ph type="title" hasCustomPrompt="1"/>
          </p:nvPr>
        </p:nvSpPr>
        <p:spPr>
          <a:xfrm>
            <a:off x="405375" y="1879482"/>
            <a:ext cx="6279801" cy="452432"/>
          </a:xfrm>
        </p:spPr>
        <p:txBody>
          <a:bodyPr lIns="73152" anchor="ctr" anchorCtr="0"/>
          <a:lstStyle>
            <a:lvl1pPr>
              <a:defRPr sz="2600" b="1" cap="none" spc="0">
                <a:solidFill>
                  <a:schemeClr val="bg1"/>
                </a:solidFill>
              </a:defRPr>
            </a:lvl1pPr>
          </a:lstStyle>
          <a:p>
            <a:r>
              <a:rPr lang="fr-FR" dirty="0" err="1"/>
              <a:t>Title</a:t>
            </a:r>
            <a:r>
              <a:rPr lang="fr-FR" dirty="0"/>
              <a:t> of the slide</a:t>
            </a:r>
          </a:p>
        </p:txBody>
      </p:sp>
      <p:sp>
        <p:nvSpPr>
          <p:cNvPr id="16" name="Text Placeholder 9">
            <a:extLst>
              <a:ext uri="{FF2B5EF4-FFF2-40B4-BE49-F238E27FC236}">
                <a16:creationId xmlns:a16="http://schemas.microsoft.com/office/drawing/2014/main" id="{042DD78C-B320-AE4E-A3A6-90163CA80CA1}"/>
              </a:ext>
            </a:extLst>
          </p:cNvPr>
          <p:cNvSpPr>
            <a:spLocks noGrp="1"/>
          </p:cNvSpPr>
          <p:nvPr>
            <p:ph type="body" sz="quarter" idx="66" hasCustomPrompt="1"/>
          </p:nvPr>
        </p:nvSpPr>
        <p:spPr>
          <a:xfrm>
            <a:off x="3599063" y="4460163"/>
            <a:ext cx="3464998" cy="338554"/>
          </a:xfrm>
          <a:prstGeom prst="rect">
            <a:avLst/>
          </a:prstGeom>
        </p:spPr>
        <p:txBody>
          <a:bodyPr wrap="square" lIns="73152" rIns="73152" anchor="ctr" anchorCtr="0">
            <a:spAutoFit/>
          </a:bodyPr>
          <a:lstStyle>
            <a:lvl1pPr marL="0" marR="0" indent="0" algn="ctr" defTabSz="914400" rtl="0" eaLnBrk="1" fontAlgn="auto" latinLnBrk="0" hangingPunct="1">
              <a:lnSpc>
                <a:spcPct val="100000"/>
              </a:lnSpc>
              <a:spcBef>
                <a:spcPts val="0"/>
              </a:spcBef>
              <a:spcAft>
                <a:spcPts val="0"/>
              </a:spcAft>
              <a:buClr>
                <a:schemeClr val="tx1">
                  <a:lumMod val="65000"/>
                  <a:lumOff val="35000"/>
                </a:schemeClr>
              </a:buClr>
              <a:buSzPct val="100000"/>
              <a:buFont typeface="Arial" panose="020B0604020202020204" pitchFamily="34" charset="0"/>
              <a:buNone/>
              <a:tabLst/>
              <a:defRPr sz="1600" b="1" i="1" cap="none">
                <a:solidFill>
                  <a:schemeClr val="bg1"/>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Insert quote here</a:t>
            </a:r>
            <a:endParaRPr lang="en-GB" dirty="0"/>
          </a:p>
        </p:txBody>
      </p:sp>
      <p:sp>
        <p:nvSpPr>
          <p:cNvPr id="20" name="Text Placeholder 9">
            <a:extLst>
              <a:ext uri="{FF2B5EF4-FFF2-40B4-BE49-F238E27FC236}">
                <a16:creationId xmlns:a16="http://schemas.microsoft.com/office/drawing/2014/main" id="{AA96A34C-648B-2B49-83A2-5500A1A930B3}"/>
              </a:ext>
            </a:extLst>
          </p:cNvPr>
          <p:cNvSpPr>
            <a:spLocks noGrp="1"/>
          </p:cNvSpPr>
          <p:nvPr>
            <p:ph type="body" sz="quarter" idx="67" hasCustomPrompt="1"/>
          </p:nvPr>
        </p:nvSpPr>
        <p:spPr>
          <a:xfrm>
            <a:off x="3599063" y="5410621"/>
            <a:ext cx="3464998" cy="246221"/>
          </a:xfrm>
          <a:prstGeom prst="rect">
            <a:avLst/>
          </a:prstGeom>
        </p:spPr>
        <p:txBody>
          <a:bodyPr wrap="square" lIns="73152" rIns="73152" anchor="b" anchorCtr="0">
            <a:spAutoFit/>
          </a:bodyPr>
          <a:lstStyle>
            <a:lvl1pPr marL="0" marR="0" indent="0" algn="l"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None/>
              <a:tabLst/>
              <a:defRPr sz="1000" b="1" i="0" cap="none">
                <a:solidFill>
                  <a:schemeClr val="bg1"/>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Name, Position</a:t>
            </a:r>
            <a:endParaRPr lang="en-GB" dirty="0"/>
          </a:p>
        </p:txBody>
      </p:sp>
    </p:spTree>
    <p:extLst>
      <p:ext uri="{BB962C8B-B14F-4D97-AF65-F5344CB8AC3E}">
        <p14:creationId xmlns:p14="http://schemas.microsoft.com/office/powerpoint/2010/main" val="348015262"/>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4_2 Columns with titles and wayfinder">
    <p:spTree>
      <p:nvGrpSpPr>
        <p:cNvPr id="1" name=""/>
        <p:cNvGrpSpPr/>
        <p:nvPr/>
      </p:nvGrpSpPr>
      <p:grpSpPr>
        <a:xfrm>
          <a:off x="0" y="0"/>
          <a:ext cx="0" cy="0"/>
          <a:chOff x="0" y="0"/>
          <a:chExt cx="0" cy="0"/>
        </a:xfrm>
      </p:grpSpPr>
      <p:sp>
        <p:nvSpPr>
          <p:cNvPr id="5" name="Espace réservé pour une image  14">
            <a:extLst>
              <a:ext uri="{FF2B5EF4-FFF2-40B4-BE49-F238E27FC236}">
                <a16:creationId xmlns:a16="http://schemas.microsoft.com/office/drawing/2014/main" id="{2D48745C-CF4B-9843-BFCC-25C195EC5168}"/>
              </a:ext>
            </a:extLst>
          </p:cNvPr>
          <p:cNvSpPr>
            <a:spLocks noGrp="1"/>
          </p:cNvSpPr>
          <p:nvPr>
            <p:ph type="pic" sz="quarter" idx="13" hasCustomPrompt="1"/>
          </p:nvPr>
        </p:nvSpPr>
        <p:spPr>
          <a:xfrm>
            <a:off x="0" y="0"/>
            <a:ext cx="12192000" cy="6858000"/>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1"/>
                </a:solidFill>
              </a:defRPr>
            </a:lvl1pPr>
          </a:lstStyle>
          <a:p>
            <a:fld id="{D61AABEC-672F-4B68-B914-690DA978312C}" type="slidenum">
              <a:rPr lang="en-GB" smtClean="0"/>
              <a:pPr/>
              <a:t>‹#›</a:t>
            </a:fld>
            <a:r>
              <a:rPr lang="en-GB" dirty="0"/>
              <a:t> ‒ </a:t>
            </a:r>
          </a:p>
        </p:txBody>
      </p:sp>
      <p:sp>
        <p:nvSpPr>
          <p:cNvPr id="7" name="Espace réservé du titre 1">
            <a:extLst>
              <a:ext uri="{FF2B5EF4-FFF2-40B4-BE49-F238E27FC236}">
                <a16:creationId xmlns:a16="http://schemas.microsoft.com/office/drawing/2014/main" id="{A2762F76-E413-6E4B-9965-1F6F2E043C34}"/>
              </a:ext>
            </a:extLst>
          </p:cNvPr>
          <p:cNvSpPr>
            <a:spLocks noGrp="1"/>
          </p:cNvSpPr>
          <p:nvPr>
            <p:ph type="title" hasCustomPrompt="1"/>
          </p:nvPr>
        </p:nvSpPr>
        <p:spPr>
          <a:xfrm>
            <a:off x="729995" y="382816"/>
            <a:ext cx="2322576" cy="452432"/>
          </a:xfrm>
          <a:prstGeom prst="rect">
            <a:avLst/>
          </a:prstGeom>
        </p:spPr>
        <p:txBody>
          <a:bodyPr vert="horz" wrap="square" lIns="0" tIns="45720" rIns="0" bIns="45720" rtlCol="0" anchor="t">
            <a:spAutoFit/>
          </a:bodyPr>
          <a:lstStyle>
            <a:lvl1pPr>
              <a:spcBef>
                <a:spcPts val="0"/>
              </a:spcBef>
              <a:spcAft>
                <a:spcPts val="0"/>
              </a:spcAft>
              <a:defRPr>
                <a:solidFill>
                  <a:schemeClr val="bg1"/>
                </a:solidFill>
              </a:defRPr>
            </a:lvl1pPr>
          </a:lstStyle>
          <a:p>
            <a:r>
              <a:rPr lang="en-GB" dirty="0"/>
              <a:t>Title of the slide</a:t>
            </a:r>
          </a:p>
        </p:txBody>
      </p:sp>
      <p:sp>
        <p:nvSpPr>
          <p:cNvPr id="20" name="Text Placeholder 9">
            <a:extLst>
              <a:ext uri="{FF2B5EF4-FFF2-40B4-BE49-F238E27FC236}">
                <a16:creationId xmlns:a16="http://schemas.microsoft.com/office/drawing/2014/main" id="{0234F4D1-47B4-704B-8FDF-B480B4A56CD0}"/>
              </a:ext>
            </a:extLst>
          </p:cNvPr>
          <p:cNvSpPr>
            <a:spLocks noGrp="1"/>
          </p:cNvSpPr>
          <p:nvPr>
            <p:ph type="body" sz="quarter" idx="71" hasCustomPrompt="1"/>
          </p:nvPr>
        </p:nvSpPr>
        <p:spPr>
          <a:xfrm>
            <a:off x="4146803" y="2428927"/>
            <a:ext cx="2322576" cy="738664"/>
          </a:xfrm>
          <a:prstGeom prst="rect">
            <a:avLst/>
          </a:prstGeom>
        </p:spPr>
        <p:txBody>
          <a:bodyPr wrap="square" lIns="0" tIns="0" rIns="0" bIns="0" anchor="t" anchorCtr="0">
            <a:spAutoFit/>
          </a:bodyPr>
          <a:lstStyle>
            <a:lvl1pPr marL="0" indent="0" algn="l">
              <a:spcBef>
                <a:spcPts val="0"/>
              </a:spcBef>
              <a:spcAft>
                <a:spcPts val="0"/>
              </a:spcAft>
              <a:buClr>
                <a:schemeClr val="accent2"/>
              </a:buClr>
              <a:buSzPct val="100000"/>
              <a:buFont typeface="Arial" panose="020B0604020202020204" pitchFamily="34" charset="0"/>
              <a:buNone/>
              <a:defRPr sz="1600" b="0" i="0" cap="none">
                <a:solidFill>
                  <a:schemeClr val="bg2"/>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a:t>
            </a:r>
            <a:r>
              <a:rPr lang="en-US" dirty="0" err="1"/>
              <a:t>elit</a:t>
            </a:r>
            <a:r>
              <a:rPr lang="en-US" dirty="0"/>
              <a:t>.</a:t>
            </a:r>
            <a:endParaRPr lang="en-GB" dirty="0"/>
          </a:p>
        </p:txBody>
      </p:sp>
    </p:spTree>
    <p:extLst>
      <p:ext uri="{BB962C8B-B14F-4D97-AF65-F5344CB8AC3E}">
        <p14:creationId xmlns:p14="http://schemas.microsoft.com/office/powerpoint/2010/main" val="556695405"/>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3_1 column">
    <p:spTree>
      <p:nvGrpSpPr>
        <p:cNvPr id="1" name=""/>
        <p:cNvGrpSpPr/>
        <p:nvPr/>
      </p:nvGrpSpPr>
      <p:grpSpPr>
        <a:xfrm>
          <a:off x="0" y="0"/>
          <a:ext cx="0" cy="0"/>
          <a:chOff x="0" y="0"/>
          <a:chExt cx="0" cy="0"/>
        </a:xfrm>
      </p:grpSpPr>
      <p:sp>
        <p:nvSpPr>
          <p:cNvPr id="15" name="Espace réservé pour une image  14">
            <a:extLst>
              <a:ext uri="{FF2B5EF4-FFF2-40B4-BE49-F238E27FC236}">
                <a16:creationId xmlns:a16="http://schemas.microsoft.com/office/drawing/2014/main" id="{4A1532DE-2F57-B146-A694-6CA834342B53}"/>
              </a:ext>
            </a:extLst>
          </p:cNvPr>
          <p:cNvSpPr>
            <a:spLocks noGrp="1"/>
          </p:cNvSpPr>
          <p:nvPr>
            <p:ph type="pic" sz="quarter" idx="13" hasCustomPrompt="1"/>
          </p:nvPr>
        </p:nvSpPr>
        <p:spPr>
          <a:xfrm>
            <a:off x="404786" y="4114800"/>
            <a:ext cx="7506158" cy="2743200"/>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21" name="Forme libre : forme 22">
            <a:extLst>
              <a:ext uri="{FF2B5EF4-FFF2-40B4-BE49-F238E27FC236}">
                <a16:creationId xmlns:a16="http://schemas.microsoft.com/office/drawing/2014/main" id="{3D83F2E7-BF4D-4B4B-BFB9-A75E4B3F3D7E}"/>
              </a:ext>
            </a:extLst>
          </p:cNvPr>
          <p:cNvSpPr/>
          <p:nvPr userDrawn="1"/>
        </p:nvSpPr>
        <p:spPr>
          <a:xfrm rot="8132423">
            <a:off x="7773941" y="4907673"/>
            <a:ext cx="5372804" cy="530454"/>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9"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7" name="Espace réservé du numéro de diapositive 6">
            <a:extLst>
              <a:ext uri="{FF2B5EF4-FFF2-40B4-BE49-F238E27FC236}">
                <a16:creationId xmlns:a16="http://schemas.microsoft.com/office/drawing/2014/main" id="{6426E006-4F5B-402C-916F-29E383EE0863}"/>
              </a:ext>
            </a:extLst>
          </p:cNvPr>
          <p:cNvSpPr>
            <a:spLocks noGrp="1"/>
          </p:cNvSpPr>
          <p:nvPr>
            <p:ph type="sldNum" sz="quarter" idx="18"/>
          </p:nvPr>
        </p:nvSpPr>
        <p:spPr/>
        <p:txBody>
          <a:bodyPr/>
          <a:lstStyle>
            <a:lvl1pPr>
              <a:defRPr>
                <a:solidFill>
                  <a:schemeClr val="bg1"/>
                </a:solidFill>
              </a:defRPr>
            </a:lvl1pPr>
          </a:lstStyle>
          <a:p>
            <a:fld id="{D61AABEC-672F-4B68-B914-690DA978312C}" type="slidenum">
              <a:rPr lang="en-GB" smtClean="0"/>
              <a:pPr/>
              <a:t>‹#›</a:t>
            </a:fld>
            <a:r>
              <a:rPr lang="en-GB" dirty="0"/>
              <a:t> ‒ </a:t>
            </a:r>
          </a:p>
        </p:txBody>
      </p:sp>
      <p:sp>
        <p:nvSpPr>
          <p:cNvPr id="8" name="Titre 7">
            <a:extLst>
              <a:ext uri="{FF2B5EF4-FFF2-40B4-BE49-F238E27FC236}">
                <a16:creationId xmlns:a16="http://schemas.microsoft.com/office/drawing/2014/main" id="{E05915BF-F664-49DE-8489-CADDC55CA228}"/>
              </a:ext>
            </a:extLst>
          </p:cNvPr>
          <p:cNvSpPr>
            <a:spLocks noGrp="1"/>
          </p:cNvSpPr>
          <p:nvPr>
            <p:ph type="title" hasCustomPrompt="1"/>
          </p:nvPr>
        </p:nvSpPr>
        <p:spPr>
          <a:xfrm>
            <a:off x="404786" y="336224"/>
            <a:ext cx="3147080" cy="492443"/>
          </a:xfrm>
          <a:solidFill>
            <a:schemeClr val="tx1">
              <a:lumMod val="65000"/>
              <a:lumOff val="35000"/>
            </a:schemeClr>
          </a:solidFill>
        </p:spPr>
        <p:txBody>
          <a:bodyPr wrap="none" lIns="73152" rIns="73152" anchor="ctr" anchorCtr="0"/>
          <a:lstStyle>
            <a:lvl1pPr>
              <a:lnSpc>
                <a:spcPct val="100000"/>
              </a:lnSpc>
              <a:defRPr sz="2600" b="1" cap="none" spc="0">
                <a:solidFill>
                  <a:schemeClr val="bg1"/>
                </a:solidFill>
              </a:defRPr>
            </a:lvl1pPr>
          </a:lstStyle>
          <a:p>
            <a:r>
              <a:rPr lang="fr-FR" dirty="0" err="1"/>
              <a:t>Title</a:t>
            </a:r>
            <a:r>
              <a:rPr lang="fr-FR" dirty="0"/>
              <a:t> of the slide</a:t>
            </a:r>
          </a:p>
        </p:txBody>
      </p:sp>
      <p:sp>
        <p:nvSpPr>
          <p:cNvPr id="9" name="Text Placeholder 9">
            <a:extLst>
              <a:ext uri="{FF2B5EF4-FFF2-40B4-BE49-F238E27FC236}">
                <a16:creationId xmlns:a16="http://schemas.microsoft.com/office/drawing/2014/main" id="{26914EA9-73F1-544D-A0C4-BBA3DC1FDCD9}"/>
              </a:ext>
            </a:extLst>
          </p:cNvPr>
          <p:cNvSpPr>
            <a:spLocks noGrp="1"/>
          </p:cNvSpPr>
          <p:nvPr>
            <p:ph type="body" sz="quarter" idx="66" hasCustomPrompt="1"/>
          </p:nvPr>
        </p:nvSpPr>
        <p:spPr>
          <a:xfrm>
            <a:off x="404786" y="966583"/>
            <a:ext cx="4097660" cy="492443"/>
          </a:xfrm>
          <a:prstGeom prst="rect">
            <a:avLst/>
          </a:prstGeom>
          <a:solidFill>
            <a:schemeClr val="tx1">
              <a:lumMod val="65000"/>
              <a:lumOff val="35000"/>
            </a:schemeClr>
          </a:solidFill>
        </p:spPr>
        <p:txBody>
          <a:bodyPr wrap="none" lIns="73152" rIns="73152" anchor="ctr" anchorCtr="0">
            <a:spAutoFit/>
          </a:bodyPr>
          <a:lstStyle>
            <a:lvl1pPr marL="0" marR="0" indent="0" algn="l" defTabSz="914400" rtl="0" eaLnBrk="1" fontAlgn="auto" latinLnBrk="0" hangingPunct="1">
              <a:lnSpc>
                <a:spcPct val="100000"/>
              </a:lnSpc>
              <a:spcBef>
                <a:spcPts val="0"/>
              </a:spcBef>
              <a:spcAft>
                <a:spcPts val="0"/>
              </a:spcAft>
              <a:buClr>
                <a:schemeClr val="tx1">
                  <a:lumMod val="65000"/>
                  <a:lumOff val="35000"/>
                </a:schemeClr>
              </a:buClr>
              <a:buSzPct val="100000"/>
              <a:buFont typeface="Arial" panose="020B0604020202020204" pitchFamily="34" charset="0"/>
              <a:buNone/>
              <a:tabLst/>
              <a:defRPr sz="2600" b="1" i="0" cap="none">
                <a:solidFill>
                  <a:schemeClr val="bg1"/>
                </a:solidFill>
                <a:latin typeface="+mj-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Second line if needed</a:t>
            </a:r>
            <a:endParaRPr lang="en-GB" dirty="0"/>
          </a:p>
        </p:txBody>
      </p:sp>
      <p:sp>
        <p:nvSpPr>
          <p:cNvPr id="18" name="Rectangle 17">
            <a:extLst>
              <a:ext uri="{FF2B5EF4-FFF2-40B4-BE49-F238E27FC236}">
                <a16:creationId xmlns:a16="http://schemas.microsoft.com/office/drawing/2014/main" id="{47725557-3ACE-084A-8C87-CAC3943FCAC6}"/>
              </a:ext>
            </a:extLst>
          </p:cNvPr>
          <p:cNvSpPr/>
          <p:nvPr userDrawn="1"/>
        </p:nvSpPr>
        <p:spPr>
          <a:xfrm>
            <a:off x="8274848" y="0"/>
            <a:ext cx="2728432"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9">
            <a:extLst>
              <a:ext uri="{FF2B5EF4-FFF2-40B4-BE49-F238E27FC236}">
                <a16:creationId xmlns:a16="http://schemas.microsoft.com/office/drawing/2014/main" id="{16618B10-3EDB-CB45-BE30-C35B1AADDFDF}"/>
              </a:ext>
            </a:extLst>
          </p:cNvPr>
          <p:cNvSpPr>
            <a:spLocks noGrp="1"/>
          </p:cNvSpPr>
          <p:nvPr>
            <p:ph type="body" sz="quarter" idx="65" hasCustomPrompt="1"/>
          </p:nvPr>
        </p:nvSpPr>
        <p:spPr>
          <a:xfrm>
            <a:off x="404786" y="2011553"/>
            <a:ext cx="3570198" cy="1384995"/>
          </a:xfrm>
          <a:prstGeom prst="rect">
            <a:avLst/>
          </a:prstGeom>
        </p:spPr>
        <p:txBody>
          <a:bodyPr wrap="square" lIns="73152" rIns="73152" bIns="45720" anchor="t" anchorCtr="0">
            <a:spAutoFit/>
          </a:bodyPr>
          <a:lstStyle>
            <a:lvl1pPr marL="0" marR="0" indent="0" algn="l"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None/>
              <a:tabLst/>
              <a:defRPr sz="1400" b="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22" name="Forme libre : forme 20">
            <a:extLst>
              <a:ext uri="{FF2B5EF4-FFF2-40B4-BE49-F238E27FC236}">
                <a16:creationId xmlns:a16="http://schemas.microsoft.com/office/drawing/2014/main" id="{9E04CB53-489E-6642-BA65-7EC3B4CCB55E}"/>
              </a:ext>
            </a:extLst>
          </p:cNvPr>
          <p:cNvSpPr/>
          <p:nvPr userDrawn="1"/>
        </p:nvSpPr>
        <p:spPr>
          <a:xfrm rot="8132423">
            <a:off x="9089034" y="5445151"/>
            <a:ext cx="3838044" cy="530454"/>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4" name="Text Placeholder 9">
            <a:extLst>
              <a:ext uri="{FF2B5EF4-FFF2-40B4-BE49-F238E27FC236}">
                <a16:creationId xmlns:a16="http://schemas.microsoft.com/office/drawing/2014/main" id="{7897A533-0494-5E47-BDA8-07F1FEC9FEED}"/>
              </a:ext>
            </a:extLst>
          </p:cNvPr>
          <p:cNvSpPr>
            <a:spLocks noGrp="1"/>
          </p:cNvSpPr>
          <p:nvPr>
            <p:ph type="body" sz="quarter" idx="67" hasCustomPrompt="1"/>
          </p:nvPr>
        </p:nvSpPr>
        <p:spPr>
          <a:xfrm>
            <a:off x="4340747" y="2011553"/>
            <a:ext cx="3570198" cy="1384995"/>
          </a:xfrm>
          <a:prstGeom prst="rect">
            <a:avLst/>
          </a:prstGeom>
        </p:spPr>
        <p:txBody>
          <a:bodyPr wrap="square" lIns="73152" rIns="73152" bIns="45720" anchor="t" anchorCtr="0">
            <a:spAutoFit/>
          </a:bodyPr>
          <a:lstStyle>
            <a:lvl1pPr marL="0" marR="0" indent="0" algn="l"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None/>
              <a:tabLst/>
              <a:defRPr sz="1400" b="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29" name="Text Placeholder 9">
            <a:extLst>
              <a:ext uri="{FF2B5EF4-FFF2-40B4-BE49-F238E27FC236}">
                <a16:creationId xmlns:a16="http://schemas.microsoft.com/office/drawing/2014/main" id="{A4DFE786-34F4-904B-BF1E-8082727A53FC}"/>
              </a:ext>
            </a:extLst>
          </p:cNvPr>
          <p:cNvSpPr>
            <a:spLocks noGrp="1"/>
          </p:cNvSpPr>
          <p:nvPr>
            <p:ph type="body" sz="quarter" idx="68" hasCustomPrompt="1"/>
          </p:nvPr>
        </p:nvSpPr>
        <p:spPr>
          <a:xfrm>
            <a:off x="8412008" y="1729744"/>
            <a:ext cx="2454112" cy="1815882"/>
          </a:xfrm>
          <a:prstGeom prst="rect">
            <a:avLst/>
          </a:prstGeom>
        </p:spPr>
        <p:txBody>
          <a:bodyPr wrap="square" lIns="0" rIns="0" anchor="t" anchorCtr="0">
            <a:spAutoFit/>
          </a:bodyPr>
          <a:lstStyle>
            <a:lvl1pPr marL="0" marR="0" indent="0" algn="ctr"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None/>
              <a:tabLst/>
              <a:defRPr sz="1400" b="1"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Tree>
    <p:extLst>
      <p:ext uri="{BB962C8B-B14F-4D97-AF65-F5344CB8AC3E}">
        <p14:creationId xmlns:p14="http://schemas.microsoft.com/office/powerpoint/2010/main" val="3761868168"/>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9">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9_2 Columns with titles and wayfinder">
    <p:spTree>
      <p:nvGrpSpPr>
        <p:cNvPr id="1" name=""/>
        <p:cNvGrpSpPr/>
        <p:nvPr/>
      </p:nvGrpSpPr>
      <p:grpSpPr>
        <a:xfrm>
          <a:off x="0" y="0"/>
          <a:ext cx="0" cy="0"/>
          <a:chOff x="0" y="0"/>
          <a:chExt cx="0" cy="0"/>
        </a:xfrm>
      </p:grpSpPr>
      <p:sp>
        <p:nvSpPr>
          <p:cNvPr id="5" name="Espace réservé pour une image  14">
            <a:extLst>
              <a:ext uri="{FF2B5EF4-FFF2-40B4-BE49-F238E27FC236}">
                <a16:creationId xmlns:a16="http://schemas.microsoft.com/office/drawing/2014/main" id="{2D48745C-CF4B-9843-BFCC-25C195EC5168}"/>
              </a:ext>
            </a:extLst>
          </p:cNvPr>
          <p:cNvSpPr>
            <a:spLocks noGrp="1"/>
          </p:cNvSpPr>
          <p:nvPr>
            <p:ph type="pic" sz="quarter" idx="13" hasCustomPrompt="1"/>
          </p:nvPr>
        </p:nvSpPr>
        <p:spPr>
          <a:xfrm>
            <a:off x="0" y="0"/>
            <a:ext cx="12192000" cy="6858000"/>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1"/>
                </a:solidFill>
              </a:defRPr>
            </a:lvl1pPr>
          </a:lstStyle>
          <a:p>
            <a:fld id="{D61AABEC-672F-4B68-B914-690DA978312C}" type="slidenum">
              <a:rPr lang="en-GB" smtClean="0"/>
              <a:pPr/>
              <a:t>‹#›</a:t>
            </a:fld>
            <a:r>
              <a:rPr lang="en-GB"/>
              <a:t> ‒ </a:t>
            </a:r>
          </a:p>
        </p:txBody>
      </p:sp>
      <p:sp>
        <p:nvSpPr>
          <p:cNvPr id="8" name="Espace réservé du titre 1">
            <a:extLst>
              <a:ext uri="{FF2B5EF4-FFF2-40B4-BE49-F238E27FC236}">
                <a16:creationId xmlns:a16="http://schemas.microsoft.com/office/drawing/2014/main" id="{692C820C-EB8F-5248-ABC1-70B0CEBBDC64}"/>
              </a:ext>
            </a:extLst>
          </p:cNvPr>
          <p:cNvSpPr>
            <a:spLocks noGrp="1"/>
          </p:cNvSpPr>
          <p:nvPr>
            <p:ph type="title" hasCustomPrompt="1"/>
          </p:nvPr>
        </p:nvSpPr>
        <p:spPr>
          <a:xfrm>
            <a:off x="404786" y="377099"/>
            <a:ext cx="3220946" cy="406265"/>
          </a:xfrm>
          <a:prstGeom prst="rect">
            <a:avLst/>
          </a:prstGeom>
          <a:solidFill>
            <a:schemeClr val="bg1"/>
          </a:solidFill>
        </p:spPr>
        <p:txBody>
          <a:bodyPr vert="horz" wrap="none" lIns="73152" tIns="45720" rIns="73152" bIns="0" rtlCol="0" anchor="ctr" anchorCtr="0">
            <a:spAutoFit/>
          </a:bodyPr>
          <a:lstStyle>
            <a:lvl1pPr>
              <a:spcBef>
                <a:spcPts val="0"/>
              </a:spcBef>
              <a:defRPr/>
            </a:lvl1pPr>
          </a:lstStyle>
          <a:p>
            <a:r>
              <a:rPr lang="en-GB" dirty="0"/>
              <a:t>Title of the slide</a:t>
            </a:r>
          </a:p>
        </p:txBody>
      </p:sp>
      <p:sp>
        <p:nvSpPr>
          <p:cNvPr id="10" name="Text Placeholder 9">
            <a:extLst>
              <a:ext uri="{FF2B5EF4-FFF2-40B4-BE49-F238E27FC236}">
                <a16:creationId xmlns:a16="http://schemas.microsoft.com/office/drawing/2014/main" id="{7D60D2FA-7102-1C45-9668-9D46E14D40FC}"/>
              </a:ext>
            </a:extLst>
          </p:cNvPr>
          <p:cNvSpPr>
            <a:spLocks noGrp="1"/>
          </p:cNvSpPr>
          <p:nvPr>
            <p:ph type="body" sz="quarter" idx="70" hasCustomPrompt="1"/>
          </p:nvPr>
        </p:nvSpPr>
        <p:spPr>
          <a:xfrm>
            <a:off x="404786" y="1011964"/>
            <a:ext cx="4171527" cy="406265"/>
          </a:xfrm>
          <a:prstGeom prst="rect">
            <a:avLst/>
          </a:prstGeom>
          <a:solidFill>
            <a:srgbClr val="FFFFFF"/>
          </a:solidFill>
        </p:spPr>
        <p:txBody>
          <a:bodyPr wrap="none" lIns="73152" tIns="45720" rIns="73152" bIns="0" anchor="ctr" anchorCtr="0">
            <a:spAutoFit/>
          </a:bodyPr>
          <a:lstStyle>
            <a:lvl1pPr marL="0" marR="0" indent="0" algn="l" defTabSz="914400" rtl="0" eaLnBrk="1" fontAlgn="auto" latinLnBrk="0" hangingPunct="1">
              <a:lnSpc>
                <a:spcPct val="90000"/>
              </a:lnSpc>
              <a:spcBef>
                <a:spcPts val="0"/>
              </a:spcBef>
              <a:spcAft>
                <a:spcPts val="0"/>
              </a:spcAft>
              <a:buClr>
                <a:schemeClr val="tx1">
                  <a:lumMod val="65000"/>
                  <a:lumOff val="35000"/>
                </a:schemeClr>
              </a:buClr>
              <a:buSzPct val="100000"/>
              <a:buFont typeface="Arial" panose="020B0604020202020204" pitchFamily="34" charset="0"/>
              <a:buNone/>
              <a:tabLst/>
              <a:defRPr sz="2600" b="1" i="0" cap="none">
                <a:solidFill>
                  <a:schemeClr val="tx1">
                    <a:lumMod val="65000"/>
                    <a:lumOff val="35000"/>
                  </a:schemeClr>
                </a:solidFill>
                <a:latin typeface="+mj-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Second line if needed</a:t>
            </a:r>
            <a:endParaRPr lang="en-GB" dirty="0"/>
          </a:p>
        </p:txBody>
      </p:sp>
      <p:sp>
        <p:nvSpPr>
          <p:cNvPr id="12" name="Text Placeholder 9">
            <a:extLst>
              <a:ext uri="{FF2B5EF4-FFF2-40B4-BE49-F238E27FC236}">
                <a16:creationId xmlns:a16="http://schemas.microsoft.com/office/drawing/2014/main" id="{A47AB83E-F2BD-0B41-AC1C-EBABD22FA38E}"/>
              </a:ext>
            </a:extLst>
          </p:cNvPr>
          <p:cNvSpPr>
            <a:spLocks noGrp="1"/>
          </p:cNvSpPr>
          <p:nvPr>
            <p:ph type="body" sz="quarter" idx="65" hasCustomPrompt="1"/>
          </p:nvPr>
        </p:nvSpPr>
        <p:spPr>
          <a:xfrm>
            <a:off x="8958070" y="313473"/>
            <a:ext cx="2670048" cy="1600438"/>
          </a:xfrm>
          <a:prstGeom prst="rect">
            <a:avLst/>
          </a:prstGeom>
        </p:spPr>
        <p:txBody>
          <a:bodyPr wrap="square" lIns="0" rIns="0" bIns="45720" anchor="t" anchorCtr="0">
            <a:spAutoFit/>
          </a:bodyPr>
          <a:lstStyle>
            <a:lvl1pPr marL="0" marR="0" indent="0" algn="ctr"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None/>
              <a:tabLst/>
              <a:defRPr sz="1400" b="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Tree>
    <p:extLst>
      <p:ext uri="{BB962C8B-B14F-4D97-AF65-F5344CB8AC3E}">
        <p14:creationId xmlns:p14="http://schemas.microsoft.com/office/powerpoint/2010/main" val="4088445089"/>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8_34 Columns with titles and wayfinder">
    <p:spTree>
      <p:nvGrpSpPr>
        <p:cNvPr id="1" name=""/>
        <p:cNvGrpSpPr/>
        <p:nvPr/>
      </p:nvGrpSpPr>
      <p:grpSpPr>
        <a:xfrm>
          <a:off x="0" y="0"/>
          <a:ext cx="0" cy="0"/>
          <a:chOff x="0" y="0"/>
          <a:chExt cx="0" cy="0"/>
        </a:xfrm>
      </p:grpSpPr>
      <p:sp>
        <p:nvSpPr>
          <p:cNvPr id="34" name="Espace réservé pour une image  14">
            <a:extLst>
              <a:ext uri="{FF2B5EF4-FFF2-40B4-BE49-F238E27FC236}">
                <a16:creationId xmlns:a16="http://schemas.microsoft.com/office/drawing/2014/main" id="{1B04A827-7C9A-FB45-8876-74553F99DF10}"/>
              </a:ext>
            </a:extLst>
          </p:cNvPr>
          <p:cNvSpPr>
            <a:spLocks noGrp="1"/>
          </p:cNvSpPr>
          <p:nvPr>
            <p:ph type="pic" sz="quarter" idx="65" hasCustomPrompt="1"/>
          </p:nvPr>
        </p:nvSpPr>
        <p:spPr>
          <a:xfrm>
            <a:off x="0" y="4584658"/>
            <a:ext cx="3941064" cy="2273341"/>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32" name="Rectangle 31">
            <a:extLst>
              <a:ext uri="{FF2B5EF4-FFF2-40B4-BE49-F238E27FC236}">
                <a16:creationId xmlns:a16="http://schemas.microsoft.com/office/drawing/2014/main" id="{F5279BFC-8E4A-0D43-B39C-1B5A536EF1D1}"/>
              </a:ext>
            </a:extLst>
          </p:cNvPr>
          <p:cNvSpPr/>
          <p:nvPr userDrawn="1"/>
        </p:nvSpPr>
        <p:spPr>
          <a:xfrm>
            <a:off x="4306824" y="3684736"/>
            <a:ext cx="7479792" cy="9963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1"/>
                </a:solidFill>
              </a:defRPr>
            </a:lvl1pPr>
          </a:lstStyle>
          <a:p>
            <a:fld id="{D61AABEC-672F-4B68-B914-690DA978312C}" type="slidenum">
              <a:rPr lang="en-GB" smtClean="0"/>
              <a:pPr/>
              <a:t>‹#›</a:t>
            </a:fld>
            <a:r>
              <a:rPr lang="en-GB" dirty="0"/>
              <a:t> ‒ </a:t>
            </a:r>
          </a:p>
        </p:txBody>
      </p:sp>
      <p:sp>
        <p:nvSpPr>
          <p:cNvPr id="9" name="Rectangle 8">
            <a:extLst>
              <a:ext uri="{FF2B5EF4-FFF2-40B4-BE49-F238E27FC236}">
                <a16:creationId xmlns:a16="http://schemas.microsoft.com/office/drawing/2014/main" id="{8B1DC0A5-4125-C24F-94C2-EB5A0FD924C4}"/>
              </a:ext>
            </a:extLst>
          </p:cNvPr>
          <p:cNvSpPr/>
          <p:nvPr userDrawn="1"/>
        </p:nvSpPr>
        <p:spPr>
          <a:xfrm>
            <a:off x="0" y="2271285"/>
            <a:ext cx="3941064" cy="2313373"/>
          </a:xfrm>
          <a:prstGeom prst="rect">
            <a:avLst/>
          </a:prstGeom>
          <a:solidFill>
            <a:srgbClr val="2F46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9">
            <a:extLst>
              <a:ext uri="{FF2B5EF4-FFF2-40B4-BE49-F238E27FC236}">
                <a16:creationId xmlns:a16="http://schemas.microsoft.com/office/drawing/2014/main" id="{D4ADED50-3119-5B4E-8DCC-DD2BE9E6A7A6}"/>
              </a:ext>
            </a:extLst>
          </p:cNvPr>
          <p:cNvSpPr>
            <a:spLocks noGrp="1"/>
          </p:cNvSpPr>
          <p:nvPr>
            <p:ph type="body" sz="quarter" idx="66" hasCustomPrompt="1"/>
          </p:nvPr>
        </p:nvSpPr>
        <p:spPr>
          <a:xfrm>
            <a:off x="182880" y="2670998"/>
            <a:ext cx="3575304" cy="1384995"/>
          </a:xfrm>
          <a:prstGeom prst="rect">
            <a:avLst/>
          </a:prstGeom>
        </p:spPr>
        <p:txBody>
          <a:bodyPr wrap="square" lIns="0" rIns="0" anchor="t" anchorCtr="0">
            <a:spAutoFit/>
          </a:bodyPr>
          <a:lstStyle>
            <a:lvl1pPr marL="0" marR="0" indent="0" algn="ctr"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None/>
              <a:tabLst/>
              <a:defRPr sz="1400" b="1" i="0" cap="none">
                <a:solidFill>
                  <a:schemeClr val="bg1"/>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14" name="Espace réservé du titre 1">
            <a:extLst>
              <a:ext uri="{FF2B5EF4-FFF2-40B4-BE49-F238E27FC236}">
                <a16:creationId xmlns:a16="http://schemas.microsoft.com/office/drawing/2014/main" id="{4106D3E9-C8B4-B244-8C1E-85D378A4C4D5}"/>
              </a:ext>
            </a:extLst>
          </p:cNvPr>
          <p:cNvSpPr>
            <a:spLocks noGrp="1"/>
          </p:cNvSpPr>
          <p:nvPr>
            <p:ph type="title"/>
          </p:nvPr>
        </p:nvSpPr>
        <p:spPr>
          <a:xfrm>
            <a:off x="4306824" y="382816"/>
            <a:ext cx="7480390" cy="452432"/>
          </a:xfrm>
          <a:prstGeom prst="rect">
            <a:avLst/>
          </a:prstGeom>
        </p:spPr>
        <p:txBody>
          <a:bodyPr vert="horz" wrap="square" lIns="72000" tIns="45720" rIns="72000" bIns="45720" rtlCol="0" anchor="t">
            <a:spAutoFit/>
          </a:bodyPr>
          <a:lstStyle/>
          <a:p>
            <a:r>
              <a:rPr lang="en-GB" dirty="0"/>
              <a:t>Title of the slide</a:t>
            </a:r>
          </a:p>
        </p:txBody>
      </p:sp>
      <p:sp>
        <p:nvSpPr>
          <p:cNvPr id="15" name="Rectangle 14">
            <a:extLst>
              <a:ext uri="{FF2B5EF4-FFF2-40B4-BE49-F238E27FC236}">
                <a16:creationId xmlns:a16="http://schemas.microsoft.com/office/drawing/2014/main" id="{11BC40AB-4C29-7544-B435-7891175EC82B}"/>
              </a:ext>
            </a:extLst>
          </p:cNvPr>
          <p:cNvSpPr/>
          <p:nvPr userDrawn="1"/>
        </p:nvSpPr>
        <p:spPr>
          <a:xfrm>
            <a:off x="4306824" y="1423458"/>
            <a:ext cx="7479792" cy="9963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6" name="Rectangle 15">
            <a:extLst>
              <a:ext uri="{FF2B5EF4-FFF2-40B4-BE49-F238E27FC236}">
                <a16:creationId xmlns:a16="http://schemas.microsoft.com/office/drawing/2014/main" id="{F046BEBE-3B6A-714C-AC46-4552B020F41C}"/>
              </a:ext>
            </a:extLst>
          </p:cNvPr>
          <p:cNvSpPr/>
          <p:nvPr userDrawn="1"/>
        </p:nvSpPr>
        <p:spPr>
          <a:xfrm>
            <a:off x="4306824" y="2558868"/>
            <a:ext cx="7479792" cy="9963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7" name="Rectangle 16">
            <a:extLst>
              <a:ext uri="{FF2B5EF4-FFF2-40B4-BE49-F238E27FC236}">
                <a16:creationId xmlns:a16="http://schemas.microsoft.com/office/drawing/2014/main" id="{321C350A-EA4F-EA4E-A84D-69FBB3C7C21F}"/>
              </a:ext>
            </a:extLst>
          </p:cNvPr>
          <p:cNvSpPr/>
          <p:nvPr userDrawn="1"/>
        </p:nvSpPr>
        <p:spPr>
          <a:xfrm>
            <a:off x="4306824" y="4829687"/>
            <a:ext cx="7479792" cy="9963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4" name="Text Placeholder 9">
            <a:extLst>
              <a:ext uri="{FF2B5EF4-FFF2-40B4-BE49-F238E27FC236}">
                <a16:creationId xmlns:a16="http://schemas.microsoft.com/office/drawing/2014/main" id="{0243EE7B-BD36-2446-8151-442ECE3EFD83}"/>
              </a:ext>
            </a:extLst>
          </p:cNvPr>
          <p:cNvSpPr>
            <a:spLocks noGrp="1"/>
          </p:cNvSpPr>
          <p:nvPr>
            <p:ph type="body" sz="quarter" idx="64" hasCustomPrompt="1"/>
          </p:nvPr>
        </p:nvSpPr>
        <p:spPr>
          <a:xfrm>
            <a:off x="6227065" y="1598470"/>
            <a:ext cx="5376672" cy="646331"/>
          </a:xfrm>
          <a:prstGeom prst="rect">
            <a:avLst/>
          </a:prstGeom>
        </p:spPr>
        <p:txBody>
          <a:bodyPr wrap="square" lIns="0" tIns="45720" rIns="0" anchor="ctr" anchorCtr="0">
            <a:spAutoFit/>
          </a:bodyPr>
          <a:lstStyle>
            <a:lvl1pPr marL="0" marR="0" indent="0" algn="l" defTabSz="914400" rtl="0" eaLnBrk="1" fontAlgn="auto" latinLnBrk="0" hangingPunct="1">
              <a:lnSpc>
                <a:spcPct val="100000"/>
              </a:lnSpc>
              <a:spcBef>
                <a:spcPts val="0"/>
              </a:spcBef>
              <a:spcAft>
                <a:spcPts val="0"/>
              </a:spcAft>
              <a:buClr>
                <a:schemeClr val="tx1">
                  <a:lumMod val="65000"/>
                  <a:lumOff val="35000"/>
                </a:schemeClr>
              </a:buClr>
              <a:buSzPct val="100000"/>
              <a:buFont typeface="Arial" panose="020B0604020202020204" pitchFamily="34" charset="0"/>
              <a:buNone/>
              <a:tabLst/>
              <a:defRPr sz="120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25" name="Text Placeholder 9">
            <a:extLst>
              <a:ext uri="{FF2B5EF4-FFF2-40B4-BE49-F238E27FC236}">
                <a16:creationId xmlns:a16="http://schemas.microsoft.com/office/drawing/2014/main" id="{C999DC63-E75A-B24A-BB3C-D51471D920C9}"/>
              </a:ext>
            </a:extLst>
          </p:cNvPr>
          <p:cNvSpPr>
            <a:spLocks noGrp="1"/>
          </p:cNvSpPr>
          <p:nvPr>
            <p:ph type="body" sz="quarter" idx="67" hasCustomPrompt="1"/>
          </p:nvPr>
        </p:nvSpPr>
        <p:spPr>
          <a:xfrm>
            <a:off x="6227065" y="2733880"/>
            <a:ext cx="5376672" cy="646331"/>
          </a:xfrm>
          <a:prstGeom prst="rect">
            <a:avLst/>
          </a:prstGeom>
        </p:spPr>
        <p:txBody>
          <a:bodyPr wrap="square" lIns="0" tIns="45720" rIns="0" anchor="ctr" anchorCtr="0">
            <a:spAutoFit/>
          </a:bodyPr>
          <a:lstStyle>
            <a:lvl1pPr marL="0" marR="0" indent="0" algn="l" defTabSz="914400" rtl="0" eaLnBrk="1" fontAlgn="auto" latinLnBrk="0" hangingPunct="1">
              <a:lnSpc>
                <a:spcPct val="100000"/>
              </a:lnSpc>
              <a:spcBef>
                <a:spcPts val="0"/>
              </a:spcBef>
              <a:spcAft>
                <a:spcPts val="0"/>
              </a:spcAft>
              <a:buClr>
                <a:schemeClr val="tx1">
                  <a:lumMod val="65000"/>
                  <a:lumOff val="35000"/>
                </a:schemeClr>
              </a:buClr>
              <a:buSzPct val="100000"/>
              <a:buFont typeface="Arial" panose="020B0604020202020204" pitchFamily="34" charset="0"/>
              <a:buNone/>
              <a:tabLst/>
              <a:defRPr sz="120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26" name="Text Placeholder 9">
            <a:extLst>
              <a:ext uri="{FF2B5EF4-FFF2-40B4-BE49-F238E27FC236}">
                <a16:creationId xmlns:a16="http://schemas.microsoft.com/office/drawing/2014/main" id="{6E47FE33-0C42-584D-9408-C0D6A9EE9D43}"/>
              </a:ext>
            </a:extLst>
          </p:cNvPr>
          <p:cNvSpPr>
            <a:spLocks noGrp="1"/>
          </p:cNvSpPr>
          <p:nvPr>
            <p:ph type="body" sz="quarter" idx="68" hasCustomPrompt="1"/>
          </p:nvPr>
        </p:nvSpPr>
        <p:spPr>
          <a:xfrm>
            <a:off x="6227065" y="3859748"/>
            <a:ext cx="5376672" cy="646331"/>
          </a:xfrm>
          <a:prstGeom prst="rect">
            <a:avLst/>
          </a:prstGeom>
        </p:spPr>
        <p:txBody>
          <a:bodyPr wrap="square" lIns="0" tIns="45720" rIns="0" anchor="ctr" anchorCtr="0">
            <a:spAutoFit/>
          </a:bodyPr>
          <a:lstStyle>
            <a:lvl1pPr marL="0" marR="0" indent="0" algn="l" defTabSz="914400" rtl="0" eaLnBrk="1" fontAlgn="auto" latinLnBrk="0" hangingPunct="1">
              <a:lnSpc>
                <a:spcPct val="100000"/>
              </a:lnSpc>
              <a:spcBef>
                <a:spcPts val="0"/>
              </a:spcBef>
              <a:spcAft>
                <a:spcPts val="0"/>
              </a:spcAft>
              <a:buClr>
                <a:schemeClr val="tx1">
                  <a:lumMod val="65000"/>
                  <a:lumOff val="35000"/>
                </a:schemeClr>
              </a:buClr>
              <a:buSzPct val="100000"/>
              <a:buFont typeface="Arial" panose="020B0604020202020204" pitchFamily="34" charset="0"/>
              <a:buNone/>
              <a:tabLst/>
              <a:defRPr sz="120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27" name="Text Placeholder 9">
            <a:extLst>
              <a:ext uri="{FF2B5EF4-FFF2-40B4-BE49-F238E27FC236}">
                <a16:creationId xmlns:a16="http://schemas.microsoft.com/office/drawing/2014/main" id="{FA3B67C0-4A19-8740-B170-945B486C1A41}"/>
              </a:ext>
            </a:extLst>
          </p:cNvPr>
          <p:cNvSpPr>
            <a:spLocks noGrp="1"/>
          </p:cNvSpPr>
          <p:nvPr>
            <p:ph type="body" sz="quarter" idx="69" hasCustomPrompt="1"/>
          </p:nvPr>
        </p:nvSpPr>
        <p:spPr>
          <a:xfrm>
            <a:off x="6227065" y="5004699"/>
            <a:ext cx="5376672" cy="646331"/>
          </a:xfrm>
          <a:prstGeom prst="rect">
            <a:avLst/>
          </a:prstGeom>
        </p:spPr>
        <p:txBody>
          <a:bodyPr wrap="square" lIns="0" tIns="45720" rIns="0" anchor="ctr" anchorCtr="0">
            <a:spAutoFit/>
          </a:bodyPr>
          <a:lstStyle>
            <a:lvl1pPr marL="0" marR="0" indent="0" algn="l" defTabSz="914400" rtl="0" eaLnBrk="1" fontAlgn="auto" latinLnBrk="0" hangingPunct="1">
              <a:lnSpc>
                <a:spcPct val="100000"/>
              </a:lnSpc>
              <a:spcBef>
                <a:spcPts val="0"/>
              </a:spcBef>
              <a:spcAft>
                <a:spcPts val="0"/>
              </a:spcAft>
              <a:buClr>
                <a:schemeClr val="tx1">
                  <a:lumMod val="65000"/>
                  <a:lumOff val="35000"/>
                </a:schemeClr>
              </a:buClr>
              <a:buSzPct val="100000"/>
              <a:buFont typeface="Arial" panose="020B0604020202020204" pitchFamily="34" charset="0"/>
              <a:buNone/>
              <a:tabLst/>
              <a:defRPr sz="120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28" name="Text Placeholder 9">
            <a:extLst>
              <a:ext uri="{FF2B5EF4-FFF2-40B4-BE49-F238E27FC236}">
                <a16:creationId xmlns:a16="http://schemas.microsoft.com/office/drawing/2014/main" id="{517A439F-BF5B-A942-BAB8-2B4E43310EB5}"/>
              </a:ext>
            </a:extLst>
          </p:cNvPr>
          <p:cNvSpPr>
            <a:spLocks noGrp="1"/>
          </p:cNvSpPr>
          <p:nvPr>
            <p:ph type="body" sz="quarter" idx="70" hasCustomPrompt="1"/>
          </p:nvPr>
        </p:nvSpPr>
        <p:spPr>
          <a:xfrm>
            <a:off x="4489704" y="1660026"/>
            <a:ext cx="1371600" cy="523220"/>
          </a:xfrm>
          <a:prstGeom prst="rect">
            <a:avLst/>
          </a:prstGeom>
        </p:spPr>
        <p:txBody>
          <a:bodyPr wrap="square" lIns="0" tIns="45720" rIns="0" anchor="ctr" anchorCtr="0">
            <a:spAutoFit/>
          </a:bodyPr>
          <a:lstStyle>
            <a:lvl1pPr marL="0" marR="0" indent="0" algn="r" defTabSz="914400" rtl="0" eaLnBrk="1" fontAlgn="auto" latinLnBrk="0" hangingPunct="1">
              <a:lnSpc>
                <a:spcPct val="100000"/>
              </a:lnSpc>
              <a:spcBef>
                <a:spcPts val="0"/>
              </a:spcBef>
              <a:spcAft>
                <a:spcPts val="0"/>
              </a:spcAft>
              <a:buClr>
                <a:schemeClr val="tx1">
                  <a:lumMod val="65000"/>
                  <a:lumOff val="35000"/>
                </a:schemeClr>
              </a:buClr>
              <a:buSzPct val="100000"/>
              <a:buFont typeface="Arial" panose="020B0604020202020204" pitchFamily="34" charset="0"/>
              <a:buNone/>
              <a:tabLst/>
              <a:defRPr sz="1400" b="1" i="0" cap="none">
                <a:solidFill>
                  <a:schemeClr val="bg2"/>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Paragraph header</a:t>
            </a:r>
            <a:endParaRPr lang="en-GB" dirty="0"/>
          </a:p>
        </p:txBody>
      </p:sp>
      <p:sp>
        <p:nvSpPr>
          <p:cNvPr id="29" name="Text Placeholder 9">
            <a:extLst>
              <a:ext uri="{FF2B5EF4-FFF2-40B4-BE49-F238E27FC236}">
                <a16:creationId xmlns:a16="http://schemas.microsoft.com/office/drawing/2014/main" id="{1DB6DCB2-F141-3C49-9E12-EBE118F77564}"/>
              </a:ext>
            </a:extLst>
          </p:cNvPr>
          <p:cNvSpPr>
            <a:spLocks noGrp="1"/>
          </p:cNvSpPr>
          <p:nvPr>
            <p:ph type="body" sz="quarter" idx="71" hasCustomPrompt="1"/>
          </p:nvPr>
        </p:nvSpPr>
        <p:spPr>
          <a:xfrm>
            <a:off x="4489704" y="2795436"/>
            <a:ext cx="1371600" cy="523220"/>
          </a:xfrm>
          <a:prstGeom prst="rect">
            <a:avLst/>
          </a:prstGeom>
        </p:spPr>
        <p:txBody>
          <a:bodyPr wrap="square" lIns="0" tIns="45720" rIns="0" anchor="ctr" anchorCtr="0">
            <a:spAutoFit/>
          </a:bodyPr>
          <a:lstStyle>
            <a:lvl1pPr marL="0" marR="0" indent="0" algn="r" defTabSz="914400" rtl="0" eaLnBrk="1" fontAlgn="auto" latinLnBrk="0" hangingPunct="1">
              <a:lnSpc>
                <a:spcPct val="100000"/>
              </a:lnSpc>
              <a:spcBef>
                <a:spcPts val="0"/>
              </a:spcBef>
              <a:spcAft>
                <a:spcPts val="0"/>
              </a:spcAft>
              <a:buClr>
                <a:schemeClr val="tx1">
                  <a:lumMod val="65000"/>
                  <a:lumOff val="35000"/>
                </a:schemeClr>
              </a:buClr>
              <a:buSzPct val="100000"/>
              <a:buFont typeface="Arial" panose="020B0604020202020204" pitchFamily="34" charset="0"/>
              <a:buNone/>
              <a:tabLst/>
              <a:defRPr sz="1400" b="1" i="0" cap="none">
                <a:solidFill>
                  <a:schemeClr val="tx2"/>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Paragraph header</a:t>
            </a:r>
            <a:endParaRPr lang="en-GB" dirty="0"/>
          </a:p>
        </p:txBody>
      </p:sp>
      <p:sp>
        <p:nvSpPr>
          <p:cNvPr id="30" name="Text Placeholder 9">
            <a:extLst>
              <a:ext uri="{FF2B5EF4-FFF2-40B4-BE49-F238E27FC236}">
                <a16:creationId xmlns:a16="http://schemas.microsoft.com/office/drawing/2014/main" id="{21BAF827-43DF-954E-9047-069314E03B3E}"/>
              </a:ext>
            </a:extLst>
          </p:cNvPr>
          <p:cNvSpPr>
            <a:spLocks noGrp="1"/>
          </p:cNvSpPr>
          <p:nvPr>
            <p:ph type="body" sz="quarter" idx="72" hasCustomPrompt="1"/>
          </p:nvPr>
        </p:nvSpPr>
        <p:spPr>
          <a:xfrm>
            <a:off x="4489704" y="3921304"/>
            <a:ext cx="1371600" cy="523220"/>
          </a:xfrm>
          <a:prstGeom prst="rect">
            <a:avLst/>
          </a:prstGeom>
        </p:spPr>
        <p:txBody>
          <a:bodyPr wrap="square" lIns="0" tIns="45720" rIns="0" anchor="ctr" anchorCtr="0">
            <a:spAutoFit/>
          </a:bodyPr>
          <a:lstStyle>
            <a:lvl1pPr marL="0" marR="0" indent="0" algn="r" defTabSz="914400" rtl="0" eaLnBrk="1" fontAlgn="auto" latinLnBrk="0" hangingPunct="1">
              <a:lnSpc>
                <a:spcPct val="100000"/>
              </a:lnSpc>
              <a:spcBef>
                <a:spcPts val="0"/>
              </a:spcBef>
              <a:spcAft>
                <a:spcPts val="0"/>
              </a:spcAft>
              <a:buClr>
                <a:schemeClr val="tx1">
                  <a:lumMod val="65000"/>
                  <a:lumOff val="35000"/>
                </a:schemeClr>
              </a:buClr>
              <a:buSzPct val="100000"/>
              <a:buFont typeface="Arial" panose="020B0604020202020204" pitchFamily="34" charset="0"/>
              <a:buNone/>
              <a:tabLst/>
              <a:defRPr sz="1400" b="1" i="0" cap="none">
                <a:solidFill>
                  <a:schemeClr val="accent3"/>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Paragraph header</a:t>
            </a:r>
            <a:endParaRPr lang="en-GB" dirty="0"/>
          </a:p>
        </p:txBody>
      </p:sp>
      <p:sp>
        <p:nvSpPr>
          <p:cNvPr id="31" name="Text Placeholder 9">
            <a:extLst>
              <a:ext uri="{FF2B5EF4-FFF2-40B4-BE49-F238E27FC236}">
                <a16:creationId xmlns:a16="http://schemas.microsoft.com/office/drawing/2014/main" id="{056A23BC-11C1-DD43-995B-D8E01493A039}"/>
              </a:ext>
            </a:extLst>
          </p:cNvPr>
          <p:cNvSpPr>
            <a:spLocks noGrp="1"/>
          </p:cNvSpPr>
          <p:nvPr>
            <p:ph type="body" sz="quarter" idx="73" hasCustomPrompt="1"/>
          </p:nvPr>
        </p:nvSpPr>
        <p:spPr>
          <a:xfrm>
            <a:off x="4489704" y="5066255"/>
            <a:ext cx="1371600" cy="523220"/>
          </a:xfrm>
          <a:prstGeom prst="rect">
            <a:avLst/>
          </a:prstGeom>
        </p:spPr>
        <p:txBody>
          <a:bodyPr wrap="square" lIns="0" tIns="45720" rIns="0" anchor="ctr" anchorCtr="0">
            <a:spAutoFit/>
          </a:bodyPr>
          <a:lstStyle>
            <a:lvl1pPr marL="0" marR="0" indent="0" algn="r" defTabSz="914400" rtl="0" eaLnBrk="1" fontAlgn="auto" latinLnBrk="0" hangingPunct="1">
              <a:lnSpc>
                <a:spcPct val="100000"/>
              </a:lnSpc>
              <a:spcBef>
                <a:spcPts val="0"/>
              </a:spcBef>
              <a:spcAft>
                <a:spcPts val="0"/>
              </a:spcAft>
              <a:buClr>
                <a:schemeClr val="tx1">
                  <a:lumMod val="65000"/>
                  <a:lumOff val="35000"/>
                </a:schemeClr>
              </a:buClr>
              <a:buSzPct val="100000"/>
              <a:buFont typeface="Arial" panose="020B0604020202020204" pitchFamily="34" charset="0"/>
              <a:buNone/>
              <a:tabLst/>
              <a:defRPr sz="1400" b="1" i="0" cap="none">
                <a:solidFill>
                  <a:schemeClr val="accent4"/>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Paragraph header</a:t>
            </a:r>
            <a:endParaRPr lang="en-GB" dirty="0"/>
          </a:p>
        </p:txBody>
      </p:sp>
      <p:sp>
        <p:nvSpPr>
          <p:cNvPr id="33" name="Espace réservé pour une image  14">
            <a:extLst>
              <a:ext uri="{FF2B5EF4-FFF2-40B4-BE49-F238E27FC236}">
                <a16:creationId xmlns:a16="http://schemas.microsoft.com/office/drawing/2014/main" id="{56197AE5-87CA-BD4F-AB6B-27F25FCED2AC}"/>
              </a:ext>
            </a:extLst>
          </p:cNvPr>
          <p:cNvSpPr>
            <a:spLocks noGrp="1"/>
          </p:cNvSpPr>
          <p:nvPr>
            <p:ph type="pic" sz="quarter" idx="13" hasCustomPrompt="1"/>
          </p:nvPr>
        </p:nvSpPr>
        <p:spPr>
          <a:xfrm>
            <a:off x="0" y="1"/>
            <a:ext cx="3941064" cy="2271284"/>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Tree>
    <p:extLst>
      <p:ext uri="{BB962C8B-B14F-4D97-AF65-F5344CB8AC3E}">
        <p14:creationId xmlns:p14="http://schemas.microsoft.com/office/powerpoint/2010/main" val="2285672158"/>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63_2 Columns with titles and wayfinder">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2">
                    <a:lumMod val="75000"/>
                  </a:schemeClr>
                </a:solidFill>
              </a:defRPr>
            </a:lvl1pPr>
          </a:lstStyle>
          <a:p>
            <a:fld id="{D61AABEC-672F-4B68-B914-690DA978312C}" type="slidenum">
              <a:rPr lang="en-GB" smtClean="0"/>
              <a:pPr/>
              <a:t>‹#›</a:t>
            </a:fld>
            <a:r>
              <a:rPr lang="en-GB" dirty="0"/>
              <a:t> ‒ </a:t>
            </a:r>
          </a:p>
        </p:txBody>
      </p:sp>
      <p:sp>
        <p:nvSpPr>
          <p:cNvPr id="3" name="Titre 7">
            <a:extLst>
              <a:ext uri="{FF2B5EF4-FFF2-40B4-BE49-F238E27FC236}">
                <a16:creationId xmlns:a16="http://schemas.microsoft.com/office/drawing/2014/main" id="{D0D44773-96B3-BC46-A95C-3E66B52BBCC9}"/>
              </a:ext>
            </a:extLst>
          </p:cNvPr>
          <p:cNvSpPr>
            <a:spLocks noGrp="1"/>
          </p:cNvSpPr>
          <p:nvPr>
            <p:ph type="title" hasCustomPrompt="1"/>
          </p:nvPr>
        </p:nvSpPr>
        <p:spPr>
          <a:xfrm>
            <a:off x="404786" y="382816"/>
            <a:ext cx="11382428" cy="452432"/>
          </a:xfrm>
        </p:spPr>
        <p:txBody>
          <a:bodyPr/>
          <a:lstStyle>
            <a:lvl1pPr>
              <a:defRPr sz="2600" b="1" cap="none" spc="0">
                <a:solidFill>
                  <a:schemeClr val="tx1">
                    <a:lumMod val="65000"/>
                    <a:lumOff val="35000"/>
                  </a:schemeClr>
                </a:solidFill>
              </a:defRPr>
            </a:lvl1pPr>
          </a:lstStyle>
          <a:p>
            <a:r>
              <a:rPr lang="fr-FR" dirty="0" err="1"/>
              <a:t>Title</a:t>
            </a:r>
            <a:r>
              <a:rPr lang="fr-FR" dirty="0"/>
              <a:t> of the slide</a:t>
            </a:r>
          </a:p>
        </p:txBody>
      </p:sp>
      <p:sp>
        <p:nvSpPr>
          <p:cNvPr id="5" name="Text Placeholder 2">
            <a:extLst>
              <a:ext uri="{FF2B5EF4-FFF2-40B4-BE49-F238E27FC236}">
                <a16:creationId xmlns:a16="http://schemas.microsoft.com/office/drawing/2014/main" id="{4A544110-35E8-B749-BBB7-758323C4F1EF}"/>
              </a:ext>
            </a:extLst>
          </p:cNvPr>
          <p:cNvSpPr>
            <a:spLocks noGrp="1"/>
          </p:cNvSpPr>
          <p:nvPr>
            <p:ph type="body" sz="quarter" idx="15" hasCustomPrompt="1"/>
          </p:nvPr>
        </p:nvSpPr>
        <p:spPr>
          <a:xfrm>
            <a:off x="404786" y="1368493"/>
            <a:ext cx="5321808" cy="400110"/>
          </a:xfrm>
          <a:prstGeom prst="rect">
            <a:avLst/>
          </a:prstGeom>
        </p:spPr>
        <p:txBody>
          <a:bodyPr lIns="73152" rIns="73152">
            <a:spAutoFit/>
          </a:bodyPr>
          <a:lstStyle>
            <a:lvl1pPr marL="0" indent="0">
              <a:spcBef>
                <a:spcPts val="0"/>
              </a:spcBef>
              <a:spcAft>
                <a:spcPts val="0"/>
              </a:spcAft>
              <a:buNone/>
              <a:defRPr sz="2000" b="1">
                <a:solidFill>
                  <a:schemeClr val="bg2"/>
                </a:solidFill>
              </a:defRPr>
            </a:lvl1pPr>
          </a:lstStyle>
          <a:p>
            <a:r>
              <a:rPr lang="en-US" dirty="0"/>
              <a:t>Paragraph header</a:t>
            </a:r>
          </a:p>
        </p:txBody>
      </p:sp>
      <p:sp>
        <p:nvSpPr>
          <p:cNvPr id="10" name="Text Placeholder 2">
            <a:extLst>
              <a:ext uri="{FF2B5EF4-FFF2-40B4-BE49-F238E27FC236}">
                <a16:creationId xmlns:a16="http://schemas.microsoft.com/office/drawing/2014/main" id="{4B796F14-3158-3742-AF9E-11D9104E52DC}"/>
              </a:ext>
            </a:extLst>
          </p:cNvPr>
          <p:cNvSpPr>
            <a:spLocks noGrp="1"/>
          </p:cNvSpPr>
          <p:nvPr>
            <p:ph type="body" sz="quarter" idx="66" hasCustomPrompt="1"/>
          </p:nvPr>
        </p:nvSpPr>
        <p:spPr>
          <a:xfrm>
            <a:off x="6482487" y="1368493"/>
            <a:ext cx="5321808" cy="400110"/>
          </a:xfrm>
          <a:prstGeom prst="rect">
            <a:avLst/>
          </a:prstGeom>
        </p:spPr>
        <p:txBody>
          <a:bodyPr lIns="73152" rIns="73152">
            <a:spAutoFit/>
          </a:bodyPr>
          <a:lstStyle>
            <a:lvl1pPr marL="0" indent="0">
              <a:spcBef>
                <a:spcPts val="0"/>
              </a:spcBef>
              <a:spcAft>
                <a:spcPts val="0"/>
              </a:spcAft>
              <a:buNone/>
              <a:defRPr sz="2000" b="1">
                <a:solidFill>
                  <a:schemeClr val="bg2"/>
                </a:solidFill>
              </a:defRPr>
            </a:lvl1pPr>
          </a:lstStyle>
          <a:p>
            <a:r>
              <a:rPr lang="en-US" dirty="0"/>
              <a:t>Paragraph header</a:t>
            </a:r>
          </a:p>
        </p:txBody>
      </p:sp>
      <p:sp>
        <p:nvSpPr>
          <p:cNvPr id="11" name="Content Placeholder 2">
            <a:extLst>
              <a:ext uri="{FF2B5EF4-FFF2-40B4-BE49-F238E27FC236}">
                <a16:creationId xmlns:a16="http://schemas.microsoft.com/office/drawing/2014/main" id="{F760BC49-D2AB-BE40-ACA3-F264FC311D45}"/>
              </a:ext>
            </a:extLst>
          </p:cNvPr>
          <p:cNvSpPr>
            <a:spLocks noGrp="1"/>
          </p:cNvSpPr>
          <p:nvPr>
            <p:ph idx="1" hasCustomPrompt="1"/>
          </p:nvPr>
        </p:nvSpPr>
        <p:spPr>
          <a:xfrm>
            <a:off x="401143" y="1804000"/>
            <a:ext cx="5321808" cy="3983865"/>
          </a:xfrm>
          <a:prstGeom prst="rect">
            <a:avLst/>
          </a:prstGeom>
        </p:spPr>
        <p:txBody>
          <a:bodyPr lIns="0" rIns="0">
            <a:noAutofit/>
          </a:bodyPr>
          <a:lstStyle>
            <a:lvl1pPr>
              <a:spcBef>
                <a:spcPts val="600"/>
              </a:spcBef>
              <a:spcAft>
                <a:spcPts val="600"/>
              </a:spcAft>
              <a:defRPr sz="1600">
                <a:solidFill>
                  <a:schemeClr val="tx1">
                    <a:lumMod val="65000"/>
                    <a:lumOff val="35000"/>
                  </a:schemeClr>
                </a:solidFill>
              </a:defRPr>
            </a:lvl1pPr>
            <a:lvl2pPr marL="444500" indent="-311150">
              <a:spcBef>
                <a:spcPts val="600"/>
              </a:spcBef>
              <a:spcAft>
                <a:spcPts val="600"/>
              </a:spcAft>
              <a:buClrTx/>
              <a:buSzPct val="100000"/>
              <a:buFont typeface="Arial" panose="020B0604020202020204" pitchFamily="34" charset="0"/>
              <a:buChar char="•"/>
              <a:tabLst/>
              <a:defRPr sz="1600">
                <a:solidFill>
                  <a:schemeClr val="tx1">
                    <a:lumMod val="65000"/>
                    <a:lumOff val="35000"/>
                  </a:schemeClr>
                </a:solidFill>
              </a:defRPr>
            </a:lvl2pPr>
            <a:lvl3pPr>
              <a:spcBef>
                <a:spcPts val="600"/>
              </a:spcBef>
              <a:spcAft>
                <a:spcPts val="600"/>
              </a:spcAft>
              <a:defRPr sz="14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dirty="0"/>
              <a:t>Your text here</a:t>
            </a:r>
          </a:p>
          <a:p>
            <a:pPr lvl="1"/>
            <a:r>
              <a:rPr lang="en-GB" dirty="0"/>
              <a:t>Text level 1</a:t>
            </a:r>
          </a:p>
          <a:p>
            <a:pPr lvl="2"/>
            <a:r>
              <a:rPr lang="en-GB" dirty="0"/>
              <a:t>Text level 2</a:t>
            </a:r>
          </a:p>
        </p:txBody>
      </p:sp>
      <p:sp>
        <p:nvSpPr>
          <p:cNvPr id="12" name="Content Placeholder 2">
            <a:extLst>
              <a:ext uri="{FF2B5EF4-FFF2-40B4-BE49-F238E27FC236}">
                <a16:creationId xmlns:a16="http://schemas.microsoft.com/office/drawing/2014/main" id="{BDA1E291-081C-BA44-AD23-7DFAE563B424}"/>
              </a:ext>
            </a:extLst>
          </p:cNvPr>
          <p:cNvSpPr>
            <a:spLocks noGrp="1"/>
          </p:cNvSpPr>
          <p:nvPr>
            <p:ph idx="67" hasCustomPrompt="1"/>
          </p:nvPr>
        </p:nvSpPr>
        <p:spPr>
          <a:xfrm>
            <a:off x="6482487" y="1804000"/>
            <a:ext cx="5321808" cy="3983865"/>
          </a:xfrm>
          <a:prstGeom prst="rect">
            <a:avLst/>
          </a:prstGeom>
        </p:spPr>
        <p:txBody>
          <a:bodyPr lIns="0" rIns="0">
            <a:noAutofit/>
          </a:bodyPr>
          <a:lstStyle>
            <a:lvl1pPr>
              <a:spcBef>
                <a:spcPts val="600"/>
              </a:spcBef>
              <a:spcAft>
                <a:spcPts val="600"/>
              </a:spcAft>
              <a:defRPr sz="1600">
                <a:solidFill>
                  <a:schemeClr val="tx1">
                    <a:lumMod val="65000"/>
                    <a:lumOff val="35000"/>
                  </a:schemeClr>
                </a:solidFill>
              </a:defRPr>
            </a:lvl1pPr>
            <a:lvl2pPr marL="444500" indent="-311150">
              <a:spcBef>
                <a:spcPts val="600"/>
              </a:spcBef>
              <a:spcAft>
                <a:spcPts val="600"/>
              </a:spcAft>
              <a:buClrTx/>
              <a:buSzPct val="100000"/>
              <a:buFont typeface="Arial" panose="020B0604020202020204" pitchFamily="34" charset="0"/>
              <a:buChar char="•"/>
              <a:tabLst/>
              <a:defRPr sz="1600">
                <a:solidFill>
                  <a:schemeClr val="tx1">
                    <a:lumMod val="65000"/>
                    <a:lumOff val="35000"/>
                  </a:schemeClr>
                </a:solidFill>
              </a:defRPr>
            </a:lvl2pPr>
            <a:lvl3pPr>
              <a:spcBef>
                <a:spcPts val="600"/>
              </a:spcBef>
              <a:spcAft>
                <a:spcPts val="600"/>
              </a:spcAft>
              <a:defRPr sz="14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dirty="0"/>
              <a:t>Your text here</a:t>
            </a:r>
          </a:p>
          <a:p>
            <a:pPr lvl="1"/>
            <a:r>
              <a:rPr lang="en-GB" dirty="0"/>
              <a:t>Text level 1</a:t>
            </a:r>
          </a:p>
          <a:p>
            <a:pPr lvl="2"/>
            <a:r>
              <a:rPr lang="en-GB" dirty="0"/>
              <a:t>Text level 2</a:t>
            </a:r>
          </a:p>
        </p:txBody>
      </p:sp>
    </p:spTree>
    <p:extLst>
      <p:ext uri="{BB962C8B-B14F-4D97-AF65-F5344CB8AC3E}">
        <p14:creationId xmlns:p14="http://schemas.microsoft.com/office/powerpoint/2010/main" val="1841123853"/>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4_1 column">
    <p:spTree>
      <p:nvGrpSpPr>
        <p:cNvPr id="1" name=""/>
        <p:cNvGrpSpPr/>
        <p:nvPr/>
      </p:nvGrpSpPr>
      <p:grpSpPr>
        <a:xfrm>
          <a:off x="0" y="0"/>
          <a:ext cx="0" cy="0"/>
          <a:chOff x="0" y="0"/>
          <a:chExt cx="0" cy="0"/>
        </a:xfrm>
      </p:grpSpPr>
      <p:sp>
        <p:nvSpPr>
          <p:cNvPr id="13" name="Espace réservé pour une image  14">
            <a:extLst>
              <a:ext uri="{FF2B5EF4-FFF2-40B4-BE49-F238E27FC236}">
                <a16:creationId xmlns:a16="http://schemas.microsoft.com/office/drawing/2014/main" id="{59A28E6D-C832-ED41-925B-E1F8B53FFD62}"/>
              </a:ext>
            </a:extLst>
          </p:cNvPr>
          <p:cNvSpPr>
            <a:spLocks noGrp="1"/>
          </p:cNvSpPr>
          <p:nvPr>
            <p:ph type="pic" sz="quarter" idx="13" hasCustomPrompt="1"/>
          </p:nvPr>
        </p:nvSpPr>
        <p:spPr>
          <a:xfrm>
            <a:off x="0" y="0"/>
            <a:ext cx="12192000" cy="6858000"/>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43"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sym typeface="Arial Black" panose="020B0A04020102020204" pitchFamily="34" charset="0"/>
            </a:endParaRPr>
          </a:p>
        </p:txBody>
      </p:sp>
      <p:sp>
        <p:nvSpPr>
          <p:cNvPr id="7" name="Espace réservé du numéro de diapositive 6">
            <a:extLst>
              <a:ext uri="{FF2B5EF4-FFF2-40B4-BE49-F238E27FC236}">
                <a16:creationId xmlns:a16="http://schemas.microsoft.com/office/drawing/2014/main" id="{6426E006-4F5B-402C-916F-29E383EE0863}"/>
              </a:ext>
            </a:extLst>
          </p:cNvPr>
          <p:cNvSpPr>
            <a:spLocks noGrp="1"/>
          </p:cNvSpPr>
          <p:nvPr>
            <p:ph type="sldNum" sz="quarter" idx="18"/>
          </p:nvPr>
        </p:nvSpPr>
        <p:spPr/>
        <p:txBody>
          <a:bodyPr/>
          <a:lstStyle>
            <a:lvl1pPr>
              <a:defRPr>
                <a:solidFill>
                  <a:schemeClr val="bg1"/>
                </a:solidFill>
              </a:defRPr>
            </a:lvl1pPr>
          </a:lstStyle>
          <a:p>
            <a:fld id="{D61AABEC-672F-4B68-B914-690DA978312C}" type="slidenum">
              <a:rPr lang="en-GB" smtClean="0"/>
              <a:pPr/>
              <a:t>‹#›</a:t>
            </a:fld>
            <a:r>
              <a:rPr lang="en-GB" dirty="0"/>
              <a:t> ‒ </a:t>
            </a:r>
          </a:p>
        </p:txBody>
      </p:sp>
      <p:sp>
        <p:nvSpPr>
          <p:cNvPr id="29" name="Titre 7">
            <a:extLst>
              <a:ext uri="{FF2B5EF4-FFF2-40B4-BE49-F238E27FC236}">
                <a16:creationId xmlns:a16="http://schemas.microsoft.com/office/drawing/2014/main" id="{729A866E-735E-D54C-8FD7-A6D0E404E892}"/>
              </a:ext>
            </a:extLst>
          </p:cNvPr>
          <p:cNvSpPr>
            <a:spLocks noGrp="1"/>
          </p:cNvSpPr>
          <p:nvPr>
            <p:ph type="title" hasCustomPrompt="1"/>
          </p:nvPr>
        </p:nvSpPr>
        <p:spPr>
          <a:xfrm>
            <a:off x="404785" y="3202784"/>
            <a:ext cx="4899251" cy="452432"/>
          </a:xfrm>
        </p:spPr>
        <p:txBody>
          <a:bodyPr lIns="73152" anchor="ctr" anchorCtr="0"/>
          <a:lstStyle>
            <a:lvl1pPr>
              <a:defRPr sz="2600" b="1" cap="none" spc="0">
                <a:solidFill>
                  <a:schemeClr val="tx1">
                    <a:lumMod val="65000"/>
                    <a:lumOff val="35000"/>
                  </a:schemeClr>
                </a:solidFill>
              </a:defRPr>
            </a:lvl1pPr>
          </a:lstStyle>
          <a:p>
            <a:r>
              <a:rPr lang="fr-FR" dirty="0" err="1"/>
              <a:t>Title</a:t>
            </a:r>
            <a:r>
              <a:rPr lang="fr-FR" dirty="0"/>
              <a:t> of the slide</a:t>
            </a:r>
          </a:p>
        </p:txBody>
      </p:sp>
    </p:spTree>
    <p:extLst>
      <p:ext uri="{BB962C8B-B14F-4D97-AF65-F5344CB8AC3E}">
        <p14:creationId xmlns:p14="http://schemas.microsoft.com/office/powerpoint/2010/main" val="490641690"/>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9">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9_2 Columns with titles and wayfinder">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2">
                    <a:lumMod val="75000"/>
                  </a:schemeClr>
                </a:solidFill>
              </a:defRPr>
            </a:lvl1pPr>
          </a:lstStyle>
          <a:p>
            <a:fld id="{D61AABEC-672F-4B68-B914-690DA978312C}" type="slidenum">
              <a:rPr lang="en-GB" smtClean="0"/>
              <a:pPr/>
              <a:t>‹#›</a:t>
            </a:fld>
            <a:r>
              <a:rPr lang="en-GB" dirty="0"/>
              <a:t> ‒ </a:t>
            </a:r>
          </a:p>
        </p:txBody>
      </p:sp>
      <p:sp>
        <p:nvSpPr>
          <p:cNvPr id="4" name="Titre 7">
            <a:extLst>
              <a:ext uri="{FF2B5EF4-FFF2-40B4-BE49-F238E27FC236}">
                <a16:creationId xmlns:a16="http://schemas.microsoft.com/office/drawing/2014/main" id="{DFDAA1F4-9A68-9E4B-9169-6DD7B1C8EE44}"/>
              </a:ext>
            </a:extLst>
          </p:cNvPr>
          <p:cNvSpPr>
            <a:spLocks noGrp="1"/>
          </p:cNvSpPr>
          <p:nvPr>
            <p:ph type="title" hasCustomPrompt="1"/>
          </p:nvPr>
        </p:nvSpPr>
        <p:spPr>
          <a:xfrm>
            <a:off x="404783" y="730036"/>
            <a:ext cx="11384280" cy="452432"/>
          </a:xfrm>
        </p:spPr>
        <p:txBody>
          <a:bodyPr/>
          <a:lstStyle>
            <a:lvl1pPr>
              <a:defRPr sz="2600" b="1" cap="none" spc="0">
                <a:solidFill>
                  <a:schemeClr val="tx1">
                    <a:lumMod val="65000"/>
                    <a:lumOff val="35000"/>
                  </a:schemeClr>
                </a:solidFill>
              </a:defRPr>
            </a:lvl1pPr>
          </a:lstStyle>
          <a:p>
            <a:r>
              <a:rPr lang="fr-FR" dirty="0" err="1"/>
              <a:t>Title</a:t>
            </a:r>
            <a:r>
              <a:rPr lang="fr-FR" dirty="0"/>
              <a:t> of the slide</a:t>
            </a:r>
          </a:p>
        </p:txBody>
      </p:sp>
      <p:sp>
        <p:nvSpPr>
          <p:cNvPr id="5" name="Text Placeholder 10">
            <a:extLst>
              <a:ext uri="{FF2B5EF4-FFF2-40B4-BE49-F238E27FC236}">
                <a16:creationId xmlns:a16="http://schemas.microsoft.com/office/drawing/2014/main" id="{E053A97C-19EA-D244-902B-E8AB6FAC8F3C}"/>
              </a:ext>
            </a:extLst>
          </p:cNvPr>
          <p:cNvSpPr>
            <a:spLocks noGrp="1"/>
          </p:cNvSpPr>
          <p:nvPr>
            <p:ph type="body" sz="quarter" idx="62" hasCustomPrompt="1"/>
          </p:nvPr>
        </p:nvSpPr>
        <p:spPr>
          <a:xfrm>
            <a:off x="404783" y="364910"/>
            <a:ext cx="11384280" cy="274320"/>
          </a:xfrm>
          <a:prstGeom prst="rect">
            <a:avLst/>
          </a:prstGeom>
        </p:spPr>
        <p:txBody>
          <a:bodyPr lIns="0" rIns="0" anchor="ctr" anchorCtr="0"/>
          <a:lstStyle>
            <a:lvl1pPr>
              <a:lnSpc>
                <a:spcPct val="100000"/>
              </a:lnSpc>
              <a:spcBef>
                <a:spcPts val="0"/>
              </a:spcBef>
              <a:spcAft>
                <a:spcPts val="0"/>
              </a:spcAft>
              <a:defRPr sz="1200" b="0" cap="all" spc="300">
                <a:solidFill>
                  <a:schemeClr val="tx1">
                    <a:lumMod val="65000"/>
                    <a:lumOff val="35000"/>
                  </a:schemeClr>
                </a:solidFill>
              </a:defRPr>
            </a:lvl1pPr>
            <a:lvl2pPr>
              <a:lnSpc>
                <a:spcPct val="80000"/>
              </a:lnSpc>
              <a:spcAft>
                <a:spcPts val="0"/>
              </a:spcAft>
              <a:defRPr sz="900" cap="none">
                <a:solidFill>
                  <a:schemeClr val="tx1"/>
                </a:solidFill>
              </a:defRPr>
            </a:lvl2pPr>
            <a:lvl3pPr>
              <a:defRPr cap="none">
                <a:solidFill>
                  <a:schemeClr val="tx1"/>
                </a:solidFill>
              </a:defRPr>
            </a:lvl3pPr>
            <a:lvl4pPr>
              <a:defRPr>
                <a:solidFill>
                  <a:schemeClr val="tx1"/>
                </a:solidFill>
              </a:defRPr>
            </a:lvl4pPr>
            <a:lvl5pPr>
              <a:defRPr>
                <a:solidFill>
                  <a:schemeClr val="tx1"/>
                </a:solidFill>
              </a:defRPr>
            </a:lvl5pPr>
          </a:lstStyle>
          <a:p>
            <a:pPr lvl="0"/>
            <a:r>
              <a:rPr lang="en-US" dirty="0"/>
              <a:t>SUBHEADER</a:t>
            </a:r>
          </a:p>
        </p:txBody>
      </p:sp>
      <p:sp>
        <p:nvSpPr>
          <p:cNvPr id="6" name="Content Placeholder 2">
            <a:extLst>
              <a:ext uri="{FF2B5EF4-FFF2-40B4-BE49-F238E27FC236}">
                <a16:creationId xmlns:a16="http://schemas.microsoft.com/office/drawing/2014/main" id="{1B9CCA5D-C6E4-DF47-836C-0A1E80A4B141}"/>
              </a:ext>
            </a:extLst>
          </p:cNvPr>
          <p:cNvSpPr>
            <a:spLocks noGrp="1"/>
          </p:cNvSpPr>
          <p:nvPr>
            <p:ph idx="1" hasCustomPrompt="1"/>
          </p:nvPr>
        </p:nvSpPr>
        <p:spPr>
          <a:xfrm>
            <a:off x="404786" y="1717883"/>
            <a:ext cx="11384280" cy="4051485"/>
          </a:xfrm>
          <a:prstGeom prst="rect">
            <a:avLst/>
          </a:prstGeom>
        </p:spPr>
        <p:txBody>
          <a:bodyPr lIns="0" rIns="0">
            <a:noAutofit/>
          </a:bodyPr>
          <a:lstStyle>
            <a:lvl1pPr>
              <a:spcBef>
                <a:spcPts val="600"/>
              </a:spcBef>
              <a:spcAft>
                <a:spcPts val="600"/>
              </a:spcAft>
              <a:defRPr sz="1600">
                <a:solidFill>
                  <a:schemeClr val="tx1">
                    <a:lumMod val="65000"/>
                    <a:lumOff val="35000"/>
                  </a:schemeClr>
                </a:solidFill>
              </a:defRPr>
            </a:lvl1pPr>
            <a:lvl2pPr marL="444500" indent="-311150">
              <a:spcBef>
                <a:spcPts val="600"/>
              </a:spcBef>
              <a:spcAft>
                <a:spcPts val="600"/>
              </a:spcAft>
              <a:buClrTx/>
              <a:buSzPct val="100000"/>
              <a:buFont typeface="Arial" panose="020B0604020202020204" pitchFamily="34" charset="0"/>
              <a:buChar char="•"/>
              <a:tabLst/>
              <a:defRPr sz="1600">
                <a:solidFill>
                  <a:schemeClr val="tx1">
                    <a:lumMod val="65000"/>
                    <a:lumOff val="35000"/>
                  </a:schemeClr>
                </a:solidFill>
              </a:defRPr>
            </a:lvl2pPr>
            <a:lvl3pPr>
              <a:spcBef>
                <a:spcPts val="600"/>
              </a:spcBef>
              <a:spcAft>
                <a:spcPts val="600"/>
              </a:spcAft>
              <a:defRPr sz="14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dirty="0"/>
              <a:t>Your text here</a:t>
            </a:r>
          </a:p>
          <a:p>
            <a:pPr lvl="1"/>
            <a:r>
              <a:rPr lang="en-GB" dirty="0"/>
              <a:t>Text level 1</a:t>
            </a:r>
          </a:p>
          <a:p>
            <a:pPr lvl="2"/>
            <a:r>
              <a:rPr lang="en-GB" dirty="0"/>
              <a:t>Text level 2</a:t>
            </a:r>
          </a:p>
        </p:txBody>
      </p:sp>
    </p:spTree>
    <p:extLst>
      <p:ext uri="{BB962C8B-B14F-4D97-AF65-F5344CB8AC3E}">
        <p14:creationId xmlns:p14="http://schemas.microsoft.com/office/powerpoint/2010/main" val="3523982825"/>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3_1 column">
    <p:spTree>
      <p:nvGrpSpPr>
        <p:cNvPr id="1" name=""/>
        <p:cNvGrpSpPr/>
        <p:nvPr/>
      </p:nvGrpSpPr>
      <p:grpSpPr>
        <a:xfrm>
          <a:off x="0" y="0"/>
          <a:ext cx="0" cy="0"/>
          <a:chOff x="0" y="0"/>
          <a:chExt cx="0" cy="0"/>
        </a:xfrm>
      </p:grpSpPr>
      <p:sp>
        <p:nvSpPr>
          <p:cNvPr id="40" name="Forme libre : forme 22">
            <a:extLst>
              <a:ext uri="{FF2B5EF4-FFF2-40B4-BE49-F238E27FC236}">
                <a16:creationId xmlns:a16="http://schemas.microsoft.com/office/drawing/2014/main" id="{3F30712B-514A-C240-90A5-D79D7F39618D}"/>
              </a:ext>
            </a:extLst>
          </p:cNvPr>
          <p:cNvSpPr/>
          <p:nvPr userDrawn="1"/>
        </p:nvSpPr>
        <p:spPr>
          <a:xfrm rot="18932423">
            <a:off x="-954765" y="1427043"/>
            <a:ext cx="5372804" cy="530454"/>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9" name="Rectangle 18">
            <a:extLst>
              <a:ext uri="{FF2B5EF4-FFF2-40B4-BE49-F238E27FC236}">
                <a16:creationId xmlns:a16="http://schemas.microsoft.com/office/drawing/2014/main" id="{9AED4FCC-DF86-0548-9462-72823AB4DDCA}"/>
              </a:ext>
            </a:extLst>
          </p:cNvPr>
          <p:cNvSpPr/>
          <p:nvPr userDrawn="1"/>
        </p:nvSpPr>
        <p:spPr>
          <a:xfrm>
            <a:off x="6089904" y="0"/>
            <a:ext cx="6100062" cy="6858000"/>
          </a:xfrm>
          <a:prstGeom prst="rect">
            <a:avLst/>
          </a:prstGeom>
          <a:gradFill>
            <a:gsLst>
              <a:gs pos="0">
                <a:schemeClr val="bg2"/>
              </a:gs>
              <a:gs pos="100000">
                <a:schemeClr val="bg2">
                  <a:lumMod val="5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Espace réservé pour une image  14">
            <a:extLst>
              <a:ext uri="{FF2B5EF4-FFF2-40B4-BE49-F238E27FC236}">
                <a16:creationId xmlns:a16="http://schemas.microsoft.com/office/drawing/2014/main" id="{59A28E6D-C832-ED41-925B-E1F8B53FFD62}"/>
              </a:ext>
            </a:extLst>
          </p:cNvPr>
          <p:cNvSpPr>
            <a:spLocks noGrp="1"/>
          </p:cNvSpPr>
          <p:nvPr>
            <p:ph type="pic" sz="quarter" idx="13" hasCustomPrompt="1"/>
          </p:nvPr>
        </p:nvSpPr>
        <p:spPr>
          <a:xfrm>
            <a:off x="0" y="1458468"/>
            <a:ext cx="5686970" cy="3941064"/>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7"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sym typeface="Arial Black" panose="020B0A04020102020204" pitchFamily="34" charset="0"/>
            </a:endParaRPr>
          </a:p>
        </p:txBody>
      </p:sp>
      <p:sp>
        <p:nvSpPr>
          <p:cNvPr id="7" name="Espace réservé du numéro de diapositive 6">
            <a:extLst>
              <a:ext uri="{FF2B5EF4-FFF2-40B4-BE49-F238E27FC236}">
                <a16:creationId xmlns:a16="http://schemas.microsoft.com/office/drawing/2014/main" id="{6426E006-4F5B-402C-916F-29E383EE0863}"/>
              </a:ext>
            </a:extLst>
          </p:cNvPr>
          <p:cNvSpPr>
            <a:spLocks noGrp="1"/>
          </p:cNvSpPr>
          <p:nvPr>
            <p:ph type="sldNum" sz="quarter" idx="18"/>
          </p:nvPr>
        </p:nvSpPr>
        <p:spPr/>
        <p:txBody>
          <a:bodyPr/>
          <a:lstStyle>
            <a:lvl1pPr>
              <a:defRPr>
                <a:solidFill>
                  <a:schemeClr val="bg2">
                    <a:lumMod val="75000"/>
                  </a:schemeClr>
                </a:solidFill>
              </a:defRPr>
            </a:lvl1pPr>
          </a:lstStyle>
          <a:p>
            <a:fld id="{D61AABEC-672F-4B68-B914-690DA978312C}" type="slidenum">
              <a:rPr lang="en-GB" smtClean="0"/>
              <a:pPr/>
              <a:t>‹#›</a:t>
            </a:fld>
            <a:r>
              <a:rPr lang="en-GB" dirty="0"/>
              <a:t> ‒ </a:t>
            </a:r>
          </a:p>
        </p:txBody>
      </p:sp>
      <p:sp>
        <p:nvSpPr>
          <p:cNvPr id="31" name="Text Placeholder 9">
            <a:extLst>
              <a:ext uri="{FF2B5EF4-FFF2-40B4-BE49-F238E27FC236}">
                <a16:creationId xmlns:a16="http://schemas.microsoft.com/office/drawing/2014/main" id="{30A2E737-CF7A-3E40-8D29-199EE267CE05}"/>
              </a:ext>
            </a:extLst>
          </p:cNvPr>
          <p:cNvSpPr>
            <a:spLocks noGrp="1"/>
          </p:cNvSpPr>
          <p:nvPr>
            <p:ph type="body" sz="quarter" idx="74" hasCustomPrompt="1"/>
          </p:nvPr>
        </p:nvSpPr>
        <p:spPr>
          <a:xfrm>
            <a:off x="6492656" y="854416"/>
            <a:ext cx="5294376" cy="830997"/>
          </a:xfrm>
          <a:prstGeom prst="rect">
            <a:avLst/>
          </a:prstGeom>
        </p:spPr>
        <p:txBody>
          <a:bodyPr wrap="square" lIns="73152" rIns="73152" anchor="t" anchorCtr="0">
            <a:spAutoFit/>
          </a:bodyPr>
          <a:lstStyle>
            <a:lvl1pPr marL="0" marR="0" indent="0" algn="l" defTabSz="914400" rtl="0" eaLnBrk="1" fontAlgn="auto" latinLnBrk="0" hangingPunct="1">
              <a:lnSpc>
                <a:spcPct val="100000"/>
              </a:lnSpc>
              <a:spcBef>
                <a:spcPts val="0"/>
              </a:spcBef>
              <a:spcAft>
                <a:spcPts val="0"/>
              </a:spcAft>
              <a:buClr>
                <a:schemeClr val="tx1">
                  <a:lumMod val="65000"/>
                  <a:lumOff val="35000"/>
                </a:schemeClr>
              </a:buClr>
              <a:buSzPct val="100000"/>
              <a:buFont typeface="Arial" panose="020B0604020202020204" pitchFamily="34" charset="0"/>
              <a:buNone/>
              <a:tabLst/>
              <a:defRPr sz="1600" b="1" i="0" cap="none">
                <a:solidFill>
                  <a:schemeClr val="bg1"/>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Headline of the page goes here. This is a place to write the gist of/ big news about what the next steps are.</a:t>
            </a:r>
            <a:endParaRPr lang="en-GB" dirty="0"/>
          </a:p>
        </p:txBody>
      </p:sp>
      <p:sp>
        <p:nvSpPr>
          <p:cNvPr id="14" name="Titre 7">
            <a:extLst>
              <a:ext uri="{FF2B5EF4-FFF2-40B4-BE49-F238E27FC236}">
                <a16:creationId xmlns:a16="http://schemas.microsoft.com/office/drawing/2014/main" id="{B08DFD0B-EF3C-AE48-9884-A67B85243A05}"/>
              </a:ext>
            </a:extLst>
          </p:cNvPr>
          <p:cNvSpPr>
            <a:spLocks noGrp="1"/>
          </p:cNvSpPr>
          <p:nvPr>
            <p:ph type="title" hasCustomPrompt="1"/>
          </p:nvPr>
        </p:nvSpPr>
        <p:spPr>
          <a:xfrm>
            <a:off x="6492656" y="382816"/>
            <a:ext cx="5294376" cy="452432"/>
          </a:xfrm>
        </p:spPr>
        <p:txBody>
          <a:bodyPr/>
          <a:lstStyle>
            <a:lvl1pPr>
              <a:defRPr sz="2600" b="1" cap="none" spc="0">
                <a:solidFill>
                  <a:schemeClr val="bg1"/>
                </a:solidFill>
              </a:defRPr>
            </a:lvl1pPr>
          </a:lstStyle>
          <a:p>
            <a:r>
              <a:rPr lang="fr-FR" dirty="0" err="1"/>
              <a:t>Title</a:t>
            </a:r>
            <a:r>
              <a:rPr lang="fr-FR" dirty="0"/>
              <a:t> of the slide</a:t>
            </a:r>
          </a:p>
        </p:txBody>
      </p:sp>
      <p:grpSp>
        <p:nvGrpSpPr>
          <p:cNvPr id="16" name="Group 15">
            <a:extLst>
              <a:ext uri="{FF2B5EF4-FFF2-40B4-BE49-F238E27FC236}">
                <a16:creationId xmlns:a16="http://schemas.microsoft.com/office/drawing/2014/main" id="{384B1C64-EABA-E849-AA62-2DBF0AF52DE6}"/>
              </a:ext>
            </a:extLst>
          </p:cNvPr>
          <p:cNvGrpSpPr/>
          <p:nvPr userDrawn="1"/>
        </p:nvGrpSpPr>
        <p:grpSpPr>
          <a:xfrm>
            <a:off x="11364899" y="6200776"/>
            <a:ext cx="432372" cy="394468"/>
            <a:chOff x="11309880" y="6178130"/>
            <a:chExt cx="490427" cy="447433"/>
          </a:xfrm>
        </p:grpSpPr>
        <p:sp>
          <p:nvSpPr>
            <p:cNvPr id="17" name="Freeform: Shape 6">
              <a:extLst>
                <a:ext uri="{FF2B5EF4-FFF2-40B4-BE49-F238E27FC236}">
                  <a16:creationId xmlns:a16="http://schemas.microsoft.com/office/drawing/2014/main" id="{4F0C3A1E-441F-D04C-9A52-CD2ECE12CE34}"/>
                </a:ext>
              </a:extLst>
            </p:cNvPr>
            <p:cNvSpPr/>
            <p:nvPr/>
          </p:nvSpPr>
          <p:spPr>
            <a:xfrm>
              <a:off x="11309880" y="6178130"/>
              <a:ext cx="490427" cy="447424"/>
            </a:xfrm>
            <a:custGeom>
              <a:avLst/>
              <a:gdLst>
                <a:gd name="connsiteX0" fmla="*/ 686 w 490426"/>
                <a:gd name="connsiteY0" fmla="*/ 447378 h 447424"/>
                <a:gd name="connsiteX1" fmla="*/ 686 w 490426"/>
                <a:gd name="connsiteY1" fmla="*/ 686 h 447424"/>
                <a:gd name="connsiteX2" fmla="*/ 479355 w 490426"/>
                <a:gd name="connsiteY2" fmla="*/ 686 h 447424"/>
                <a:gd name="connsiteX3" fmla="*/ 431511 w 490426"/>
                <a:gd name="connsiteY3" fmla="*/ 447378 h 447424"/>
                <a:gd name="connsiteX4" fmla="*/ 686 w 490426"/>
                <a:gd name="connsiteY4" fmla="*/ 447378 h 447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26" h="447424">
                  <a:moveTo>
                    <a:pt x="686" y="447378"/>
                  </a:moveTo>
                  <a:lnTo>
                    <a:pt x="686" y="686"/>
                  </a:lnTo>
                  <a:lnTo>
                    <a:pt x="479355" y="686"/>
                  </a:lnTo>
                  <a:cubicBezTo>
                    <a:pt x="500885" y="149663"/>
                    <a:pt x="492440" y="291009"/>
                    <a:pt x="431511" y="447378"/>
                  </a:cubicBezTo>
                  <a:lnTo>
                    <a:pt x="686" y="447378"/>
                  </a:lnTo>
                  <a:close/>
                </a:path>
              </a:pathLst>
            </a:custGeom>
            <a:solidFill>
              <a:srgbClr val="009D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8" name="Freeform: Shape 8">
              <a:extLst>
                <a:ext uri="{FF2B5EF4-FFF2-40B4-BE49-F238E27FC236}">
                  <a16:creationId xmlns:a16="http://schemas.microsoft.com/office/drawing/2014/main" id="{0E496F24-EA84-204D-A2A9-168FFD97FB38}"/>
                </a:ext>
              </a:extLst>
            </p:cNvPr>
            <p:cNvSpPr/>
            <p:nvPr/>
          </p:nvSpPr>
          <p:spPr>
            <a:xfrm>
              <a:off x="11502079" y="6341710"/>
              <a:ext cx="10980" cy="8235"/>
            </a:xfrm>
            <a:custGeom>
              <a:avLst/>
              <a:gdLst>
                <a:gd name="connsiteX0" fmla="*/ 2708 w 10979"/>
                <a:gd name="connsiteY0" fmla="*/ 5920 h 8234"/>
                <a:gd name="connsiteX1" fmla="*/ 686 w 10979"/>
                <a:gd name="connsiteY1" fmla="*/ 7640 h 8234"/>
                <a:gd name="connsiteX2" fmla="*/ 10943 w 10979"/>
                <a:gd name="connsiteY2" fmla="*/ 3532 h 8234"/>
                <a:gd name="connsiteX3" fmla="*/ 11172 w 10979"/>
                <a:gd name="connsiteY3" fmla="*/ 686 h 8234"/>
                <a:gd name="connsiteX4" fmla="*/ 2708 w 10979"/>
                <a:gd name="connsiteY4" fmla="*/ 5920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8234">
                  <a:moveTo>
                    <a:pt x="2708" y="5920"/>
                  </a:moveTo>
                  <a:lnTo>
                    <a:pt x="686" y="7640"/>
                  </a:lnTo>
                  <a:cubicBezTo>
                    <a:pt x="5133" y="9241"/>
                    <a:pt x="9973" y="6167"/>
                    <a:pt x="10943" y="3532"/>
                  </a:cubicBezTo>
                  <a:lnTo>
                    <a:pt x="11172" y="686"/>
                  </a:lnTo>
                  <a:cubicBezTo>
                    <a:pt x="7640" y="1482"/>
                    <a:pt x="4154" y="3221"/>
                    <a:pt x="2708" y="5920"/>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0" name="Freeform: Shape 11">
              <a:extLst>
                <a:ext uri="{FF2B5EF4-FFF2-40B4-BE49-F238E27FC236}">
                  <a16:creationId xmlns:a16="http://schemas.microsoft.com/office/drawing/2014/main" id="{EBA9ED86-9CCB-814A-A1E1-174290DF5177}"/>
                </a:ext>
              </a:extLst>
            </p:cNvPr>
            <p:cNvSpPr/>
            <p:nvPr/>
          </p:nvSpPr>
          <p:spPr>
            <a:xfrm>
              <a:off x="11524752" y="6360604"/>
              <a:ext cx="9150" cy="9150"/>
            </a:xfrm>
            <a:custGeom>
              <a:avLst/>
              <a:gdLst>
                <a:gd name="connsiteX0" fmla="*/ 4200 w 9149"/>
                <a:gd name="connsiteY0" fmla="*/ 906 h 9149"/>
                <a:gd name="connsiteX1" fmla="*/ 686 w 9149"/>
                <a:gd name="connsiteY1" fmla="*/ 686 h 9149"/>
                <a:gd name="connsiteX2" fmla="*/ 4950 w 9149"/>
                <a:gd name="connsiteY2" fmla="*/ 8281 h 9149"/>
                <a:gd name="connsiteX3" fmla="*/ 7576 w 9149"/>
                <a:gd name="connsiteY3" fmla="*/ 8866 h 9149"/>
                <a:gd name="connsiteX4" fmla="*/ 4200 w 9149"/>
                <a:gd name="connsiteY4" fmla="*/ 906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9" h="9149">
                  <a:moveTo>
                    <a:pt x="4200" y="906"/>
                  </a:moveTo>
                  <a:lnTo>
                    <a:pt x="686" y="686"/>
                  </a:lnTo>
                  <a:cubicBezTo>
                    <a:pt x="695" y="3779"/>
                    <a:pt x="1674" y="6286"/>
                    <a:pt x="4950" y="8281"/>
                  </a:cubicBezTo>
                  <a:lnTo>
                    <a:pt x="7576" y="8866"/>
                  </a:lnTo>
                  <a:cubicBezTo>
                    <a:pt x="11172" y="5792"/>
                    <a:pt x="6377" y="2653"/>
                    <a:pt x="4200" y="906"/>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Freeform: Shape 12">
              <a:extLst>
                <a:ext uri="{FF2B5EF4-FFF2-40B4-BE49-F238E27FC236}">
                  <a16:creationId xmlns:a16="http://schemas.microsoft.com/office/drawing/2014/main" id="{203AF60B-1019-8440-B372-2B9C42D2F4E5}"/>
                </a:ext>
              </a:extLst>
            </p:cNvPr>
            <p:cNvSpPr/>
            <p:nvPr/>
          </p:nvSpPr>
          <p:spPr>
            <a:xfrm>
              <a:off x="11490340" y="6281696"/>
              <a:ext cx="13725" cy="10065"/>
            </a:xfrm>
            <a:custGeom>
              <a:avLst/>
              <a:gdLst>
                <a:gd name="connsiteX0" fmla="*/ 3303 w 13724"/>
                <a:gd name="connsiteY0" fmla="*/ 7100 h 10064"/>
                <a:gd name="connsiteX1" fmla="*/ 686 w 13724"/>
                <a:gd name="connsiteY1" fmla="*/ 8958 h 10064"/>
                <a:gd name="connsiteX2" fmla="*/ 12325 w 13724"/>
                <a:gd name="connsiteY2" fmla="*/ 4191 h 10064"/>
                <a:gd name="connsiteX3" fmla="*/ 13194 w 13724"/>
                <a:gd name="connsiteY3" fmla="*/ 686 h 10064"/>
                <a:gd name="connsiteX4" fmla="*/ 3303 w 13724"/>
                <a:gd name="connsiteY4" fmla="*/ 7100 h 1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4" h="10064">
                  <a:moveTo>
                    <a:pt x="3303" y="7100"/>
                  </a:moveTo>
                  <a:lnTo>
                    <a:pt x="686" y="8958"/>
                  </a:lnTo>
                  <a:cubicBezTo>
                    <a:pt x="6030" y="10870"/>
                    <a:pt x="10403" y="8034"/>
                    <a:pt x="12325" y="4191"/>
                  </a:cubicBezTo>
                  <a:lnTo>
                    <a:pt x="13194" y="686"/>
                  </a:lnTo>
                  <a:cubicBezTo>
                    <a:pt x="8948" y="1629"/>
                    <a:pt x="5673" y="1601"/>
                    <a:pt x="3303" y="7100"/>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2" name="Freeform: Shape 13">
              <a:extLst>
                <a:ext uri="{FF2B5EF4-FFF2-40B4-BE49-F238E27FC236}">
                  <a16:creationId xmlns:a16="http://schemas.microsoft.com/office/drawing/2014/main" id="{E93E38F9-5D2F-1948-B1B5-C5D4BCDFD25D}"/>
                </a:ext>
              </a:extLst>
            </p:cNvPr>
            <p:cNvSpPr/>
            <p:nvPr/>
          </p:nvSpPr>
          <p:spPr>
            <a:xfrm>
              <a:off x="11483340" y="6302842"/>
              <a:ext cx="10980" cy="9150"/>
            </a:xfrm>
            <a:custGeom>
              <a:avLst/>
              <a:gdLst>
                <a:gd name="connsiteX0" fmla="*/ 10577 w 10979"/>
                <a:gd name="connsiteY0" fmla="*/ 3568 h 9149"/>
                <a:gd name="connsiteX1" fmla="*/ 9799 w 10979"/>
                <a:gd name="connsiteY1" fmla="*/ 686 h 9149"/>
                <a:gd name="connsiteX2" fmla="*/ 686 w 10979"/>
                <a:gd name="connsiteY2" fmla="*/ 6441 h 9149"/>
                <a:gd name="connsiteX3" fmla="*/ 686 w 10979"/>
                <a:gd name="connsiteY3" fmla="*/ 8720 h 9149"/>
                <a:gd name="connsiteX4" fmla="*/ 10577 w 10979"/>
                <a:gd name="connsiteY4" fmla="*/ 3568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9149">
                  <a:moveTo>
                    <a:pt x="10577" y="3568"/>
                  </a:moveTo>
                  <a:lnTo>
                    <a:pt x="9799" y="686"/>
                  </a:lnTo>
                  <a:cubicBezTo>
                    <a:pt x="5554" y="1638"/>
                    <a:pt x="2416" y="3202"/>
                    <a:pt x="686" y="6441"/>
                  </a:cubicBezTo>
                  <a:lnTo>
                    <a:pt x="686" y="8720"/>
                  </a:lnTo>
                  <a:cubicBezTo>
                    <a:pt x="6021" y="10623"/>
                    <a:pt x="8857" y="5838"/>
                    <a:pt x="10577" y="3568"/>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Freeform: Shape 14">
              <a:extLst>
                <a:ext uri="{FF2B5EF4-FFF2-40B4-BE49-F238E27FC236}">
                  <a16:creationId xmlns:a16="http://schemas.microsoft.com/office/drawing/2014/main" id="{A733ACA1-5E27-3C48-A9C9-85CB54194602}"/>
                </a:ext>
              </a:extLst>
            </p:cNvPr>
            <p:cNvSpPr/>
            <p:nvPr/>
          </p:nvSpPr>
          <p:spPr>
            <a:xfrm>
              <a:off x="11480056" y="6325904"/>
              <a:ext cx="12810" cy="8235"/>
            </a:xfrm>
            <a:custGeom>
              <a:avLst/>
              <a:gdLst>
                <a:gd name="connsiteX0" fmla="*/ 686 w 12809"/>
                <a:gd name="connsiteY0" fmla="*/ 6492 h 8234"/>
                <a:gd name="connsiteX1" fmla="*/ 2443 w 12809"/>
                <a:gd name="connsiteY1" fmla="*/ 7544 h 8234"/>
                <a:gd name="connsiteX2" fmla="*/ 10120 w 12809"/>
                <a:gd name="connsiteY2" fmla="*/ 2832 h 8234"/>
                <a:gd name="connsiteX3" fmla="*/ 12370 w 12809"/>
                <a:gd name="connsiteY3" fmla="*/ 864 h 8234"/>
                <a:gd name="connsiteX4" fmla="*/ 686 w 12809"/>
                <a:gd name="connsiteY4" fmla="*/ 6492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686" y="6492"/>
                  </a:moveTo>
                  <a:lnTo>
                    <a:pt x="2443" y="7544"/>
                  </a:lnTo>
                  <a:cubicBezTo>
                    <a:pt x="8290" y="9456"/>
                    <a:pt x="8674" y="4735"/>
                    <a:pt x="10120" y="2832"/>
                  </a:cubicBezTo>
                  <a:lnTo>
                    <a:pt x="12370" y="864"/>
                  </a:lnTo>
                  <a:cubicBezTo>
                    <a:pt x="6954" y="-206"/>
                    <a:pt x="2123" y="3783"/>
                    <a:pt x="686" y="6492"/>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4" name="Freeform: Shape 15">
              <a:extLst>
                <a:ext uri="{FF2B5EF4-FFF2-40B4-BE49-F238E27FC236}">
                  <a16:creationId xmlns:a16="http://schemas.microsoft.com/office/drawing/2014/main" id="{9C97429A-C9FB-EF46-A679-BEC605DE215E}"/>
                </a:ext>
              </a:extLst>
            </p:cNvPr>
            <p:cNvSpPr/>
            <p:nvPr/>
          </p:nvSpPr>
          <p:spPr>
            <a:xfrm>
              <a:off x="11512418" y="6248710"/>
              <a:ext cx="12810" cy="8235"/>
            </a:xfrm>
            <a:custGeom>
              <a:avLst/>
              <a:gdLst>
                <a:gd name="connsiteX0" fmla="*/ 2791 w 12809"/>
                <a:gd name="connsiteY0" fmla="*/ 816 h 8234"/>
                <a:gd name="connsiteX1" fmla="*/ 686 w 12809"/>
                <a:gd name="connsiteY1" fmla="*/ 1822 h 8234"/>
                <a:gd name="connsiteX2" fmla="*/ 11840 w 12809"/>
                <a:gd name="connsiteY2" fmla="*/ 6727 h 8234"/>
                <a:gd name="connsiteX3" fmla="*/ 12151 w 12809"/>
                <a:gd name="connsiteY3" fmla="*/ 3186 h 8234"/>
                <a:gd name="connsiteX4" fmla="*/ 2791 w 12809"/>
                <a:gd name="connsiteY4" fmla="*/ 816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2791" y="816"/>
                  </a:moveTo>
                  <a:lnTo>
                    <a:pt x="686" y="1822"/>
                  </a:lnTo>
                  <a:cubicBezTo>
                    <a:pt x="1263" y="5546"/>
                    <a:pt x="9717" y="9700"/>
                    <a:pt x="11840" y="6727"/>
                  </a:cubicBezTo>
                  <a:lnTo>
                    <a:pt x="12151" y="3186"/>
                  </a:lnTo>
                  <a:cubicBezTo>
                    <a:pt x="9388" y="1310"/>
                    <a:pt x="6551" y="313"/>
                    <a:pt x="2791" y="816"/>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Freeform: Shape 16">
              <a:extLst>
                <a:ext uri="{FF2B5EF4-FFF2-40B4-BE49-F238E27FC236}">
                  <a16:creationId xmlns:a16="http://schemas.microsoft.com/office/drawing/2014/main" id="{5BB0D4E4-3615-2143-8E9F-5215EC7ED74D}"/>
                </a:ext>
              </a:extLst>
            </p:cNvPr>
            <p:cNvSpPr/>
            <p:nvPr/>
          </p:nvSpPr>
          <p:spPr>
            <a:xfrm>
              <a:off x="11538797" y="6238317"/>
              <a:ext cx="8235" cy="12810"/>
            </a:xfrm>
            <a:custGeom>
              <a:avLst/>
              <a:gdLst>
                <a:gd name="connsiteX0" fmla="*/ 5773 w 8234"/>
                <a:gd name="connsiteY0" fmla="*/ 1674 h 12809"/>
                <a:gd name="connsiteX1" fmla="*/ 2525 w 8234"/>
                <a:gd name="connsiteY1" fmla="*/ 686 h 12809"/>
                <a:gd name="connsiteX2" fmla="*/ 1692 w 8234"/>
                <a:gd name="connsiteY2" fmla="*/ 9324 h 12809"/>
                <a:gd name="connsiteX3" fmla="*/ 3376 w 8234"/>
                <a:gd name="connsiteY3" fmla="*/ 12700 h 12809"/>
                <a:gd name="connsiteX4" fmla="*/ 5773 w 8234"/>
                <a:gd name="connsiteY4" fmla="*/ 1674 h 1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4" h="12809">
                  <a:moveTo>
                    <a:pt x="5773" y="1674"/>
                  </a:moveTo>
                  <a:lnTo>
                    <a:pt x="2525" y="686"/>
                  </a:lnTo>
                  <a:cubicBezTo>
                    <a:pt x="777" y="3157"/>
                    <a:pt x="-147" y="5051"/>
                    <a:pt x="1692" y="9324"/>
                  </a:cubicBezTo>
                  <a:lnTo>
                    <a:pt x="3376" y="12700"/>
                  </a:lnTo>
                  <a:cubicBezTo>
                    <a:pt x="7228" y="8958"/>
                    <a:pt x="11025" y="5408"/>
                    <a:pt x="5773" y="1674"/>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6" name="Freeform: Shape 17">
              <a:extLst>
                <a:ext uri="{FF2B5EF4-FFF2-40B4-BE49-F238E27FC236}">
                  <a16:creationId xmlns:a16="http://schemas.microsoft.com/office/drawing/2014/main" id="{DD7797F2-DEE9-BB4E-948A-9FEE181853CA}"/>
                </a:ext>
              </a:extLst>
            </p:cNvPr>
            <p:cNvSpPr/>
            <p:nvPr/>
          </p:nvSpPr>
          <p:spPr>
            <a:xfrm>
              <a:off x="11565505" y="6216148"/>
              <a:ext cx="92412" cy="236064"/>
            </a:xfrm>
            <a:custGeom>
              <a:avLst/>
              <a:gdLst>
                <a:gd name="connsiteX0" fmla="*/ 59144 w 92412"/>
                <a:gd name="connsiteY0" fmla="*/ 101773 h 236064"/>
                <a:gd name="connsiteX1" fmla="*/ 42885 w 92412"/>
                <a:gd name="connsiteY1" fmla="*/ 97628 h 236064"/>
                <a:gd name="connsiteX2" fmla="*/ 62520 w 92412"/>
                <a:gd name="connsiteY2" fmla="*/ 93803 h 236064"/>
                <a:gd name="connsiteX3" fmla="*/ 64561 w 92412"/>
                <a:gd name="connsiteY3" fmla="*/ 97317 h 236064"/>
                <a:gd name="connsiteX4" fmla="*/ 59144 w 92412"/>
                <a:gd name="connsiteY4" fmla="*/ 101773 h 236064"/>
                <a:gd name="connsiteX5" fmla="*/ 83427 w 92412"/>
                <a:gd name="connsiteY5" fmla="*/ 106036 h 236064"/>
                <a:gd name="connsiteX6" fmla="*/ 78578 w 92412"/>
                <a:gd name="connsiteY6" fmla="*/ 87966 h 236064"/>
                <a:gd name="connsiteX7" fmla="*/ 82833 w 92412"/>
                <a:gd name="connsiteY7" fmla="*/ 80746 h 236064"/>
                <a:gd name="connsiteX8" fmla="*/ 81945 w 92412"/>
                <a:gd name="connsiteY8" fmla="*/ 58897 h 236064"/>
                <a:gd name="connsiteX9" fmla="*/ 83775 w 92412"/>
                <a:gd name="connsiteY9" fmla="*/ 57067 h 236064"/>
                <a:gd name="connsiteX10" fmla="*/ 81945 w 92412"/>
                <a:gd name="connsiteY10" fmla="*/ 50735 h 236064"/>
                <a:gd name="connsiteX11" fmla="*/ 80399 w 92412"/>
                <a:gd name="connsiteY11" fmla="*/ 41439 h 236064"/>
                <a:gd name="connsiteX12" fmla="*/ 77160 w 92412"/>
                <a:gd name="connsiteY12" fmla="*/ 34128 h 236064"/>
                <a:gd name="connsiteX13" fmla="*/ 78697 w 92412"/>
                <a:gd name="connsiteY13" fmla="*/ 30843 h 236064"/>
                <a:gd name="connsiteX14" fmla="*/ 73262 w 92412"/>
                <a:gd name="connsiteY14" fmla="*/ 27650 h 236064"/>
                <a:gd name="connsiteX15" fmla="*/ 68477 w 92412"/>
                <a:gd name="connsiteY15" fmla="*/ 24768 h 236064"/>
                <a:gd name="connsiteX16" fmla="*/ 67223 w 92412"/>
                <a:gd name="connsiteY16" fmla="*/ 20486 h 236064"/>
                <a:gd name="connsiteX17" fmla="*/ 63206 w 92412"/>
                <a:gd name="connsiteY17" fmla="*/ 22343 h 236064"/>
                <a:gd name="connsiteX18" fmla="*/ 62346 w 92412"/>
                <a:gd name="connsiteY18" fmla="*/ 17128 h 236064"/>
                <a:gd name="connsiteX19" fmla="*/ 56939 w 92412"/>
                <a:gd name="connsiteY19" fmla="*/ 19315 h 236064"/>
                <a:gd name="connsiteX20" fmla="*/ 53956 w 92412"/>
                <a:gd name="connsiteY20" fmla="*/ 12581 h 236064"/>
                <a:gd name="connsiteX21" fmla="*/ 51046 w 92412"/>
                <a:gd name="connsiteY21" fmla="*/ 13212 h 236064"/>
                <a:gd name="connsiteX22" fmla="*/ 46856 w 92412"/>
                <a:gd name="connsiteY22" fmla="*/ 16524 h 236064"/>
                <a:gd name="connsiteX23" fmla="*/ 46774 w 92412"/>
                <a:gd name="connsiteY23" fmla="*/ 10192 h 236064"/>
                <a:gd name="connsiteX24" fmla="*/ 44788 w 92412"/>
                <a:gd name="connsiteY24" fmla="*/ 9195 h 236064"/>
                <a:gd name="connsiteX25" fmla="*/ 41357 w 92412"/>
                <a:gd name="connsiteY25" fmla="*/ 7612 h 236064"/>
                <a:gd name="connsiteX26" fmla="*/ 36407 w 92412"/>
                <a:gd name="connsiteY26" fmla="*/ 9634 h 236064"/>
                <a:gd name="connsiteX27" fmla="*/ 38484 w 92412"/>
                <a:gd name="connsiteY27" fmla="*/ 3678 h 236064"/>
                <a:gd name="connsiteX28" fmla="*/ 32289 w 92412"/>
                <a:gd name="connsiteY28" fmla="*/ 10870 h 236064"/>
                <a:gd name="connsiteX29" fmla="*/ 28666 w 92412"/>
                <a:gd name="connsiteY29" fmla="*/ 11592 h 236064"/>
                <a:gd name="connsiteX30" fmla="*/ 35108 w 92412"/>
                <a:gd name="connsiteY30" fmla="*/ 2726 h 236064"/>
                <a:gd name="connsiteX31" fmla="*/ 28355 w 92412"/>
                <a:gd name="connsiteY31" fmla="*/ 8921 h 236064"/>
                <a:gd name="connsiteX32" fmla="*/ 23076 w 92412"/>
                <a:gd name="connsiteY32" fmla="*/ 9753 h 236064"/>
                <a:gd name="connsiteX33" fmla="*/ 24796 w 92412"/>
                <a:gd name="connsiteY33" fmla="*/ 2013 h 236064"/>
                <a:gd name="connsiteX34" fmla="*/ 23057 w 92412"/>
                <a:gd name="connsiteY34" fmla="*/ 6038 h 236064"/>
                <a:gd name="connsiteX35" fmla="*/ 22234 w 92412"/>
                <a:gd name="connsiteY35" fmla="*/ 1738 h 236064"/>
                <a:gd name="connsiteX36" fmla="*/ 19141 w 92412"/>
                <a:gd name="connsiteY36" fmla="*/ 11867 h 236064"/>
                <a:gd name="connsiteX37" fmla="*/ 17028 w 92412"/>
                <a:gd name="connsiteY37" fmla="*/ 2150 h 236064"/>
                <a:gd name="connsiteX38" fmla="*/ 11007 w 92412"/>
                <a:gd name="connsiteY38" fmla="*/ 11583 h 236064"/>
                <a:gd name="connsiteX39" fmla="*/ 7988 w 92412"/>
                <a:gd name="connsiteY39" fmla="*/ 12288 h 236064"/>
                <a:gd name="connsiteX40" fmla="*/ 5499 w 92412"/>
                <a:gd name="connsiteY40" fmla="*/ 2699 h 236064"/>
                <a:gd name="connsiteX41" fmla="*/ 1336 w 92412"/>
                <a:gd name="connsiteY41" fmla="*/ 231324 h 236064"/>
                <a:gd name="connsiteX42" fmla="*/ 686 w 92412"/>
                <a:gd name="connsiteY42" fmla="*/ 235359 h 236064"/>
                <a:gd name="connsiteX43" fmla="*/ 21621 w 92412"/>
                <a:gd name="connsiteY43" fmla="*/ 233191 h 236064"/>
                <a:gd name="connsiteX44" fmla="*/ 69181 w 92412"/>
                <a:gd name="connsiteY44" fmla="*/ 235753 h 236064"/>
                <a:gd name="connsiteX45" fmla="*/ 80216 w 92412"/>
                <a:gd name="connsiteY45" fmla="*/ 234051 h 236064"/>
                <a:gd name="connsiteX46" fmla="*/ 55283 w 92412"/>
                <a:gd name="connsiteY46" fmla="*/ 227381 h 236064"/>
                <a:gd name="connsiteX47" fmla="*/ 35959 w 92412"/>
                <a:gd name="connsiteY47" fmla="*/ 212567 h 236064"/>
                <a:gd name="connsiteX48" fmla="*/ 31457 w 92412"/>
                <a:gd name="connsiteY48" fmla="*/ 199959 h 236064"/>
                <a:gd name="connsiteX49" fmla="*/ 31649 w 92412"/>
                <a:gd name="connsiteY49" fmla="*/ 182565 h 236064"/>
                <a:gd name="connsiteX50" fmla="*/ 41476 w 92412"/>
                <a:gd name="connsiteY50" fmla="*/ 178988 h 236064"/>
                <a:gd name="connsiteX51" fmla="*/ 76565 w 92412"/>
                <a:gd name="connsiteY51" fmla="*/ 176792 h 236064"/>
                <a:gd name="connsiteX52" fmla="*/ 79045 w 92412"/>
                <a:gd name="connsiteY52" fmla="*/ 163671 h 236064"/>
                <a:gd name="connsiteX53" fmla="*/ 79639 w 92412"/>
                <a:gd name="connsiteY53" fmla="*/ 155518 h 236064"/>
                <a:gd name="connsiteX54" fmla="*/ 82238 w 92412"/>
                <a:gd name="connsiteY54" fmla="*/ 149132 h 236064"/>
                <a:gd name="connsiteX55" fmla="*/ 77160 w 92412"/>
                <a:gd name="connsiteY55" fmla="*/ 143816 h 236064"/>
                <a:gd name="connsiteX56" fmla="*/ 84836 w 92412"/>
                <a:gd name="connsiteY56" fmla="*/ 137201 h 236064"/>
                <a:gd name="connsiteX57" fmla="*/ 81177 w 92412"/>
                <a:gd name="connsiteY57" fmla="*/ 128929 h 236064"/>
                <a:gd name="connsiteX58" fmla="*/ 91928 w 92412"/>
                <a:gd name="connsiteY58" fmla="*/ 121362 h 236064"/>
                <a:gd name="connsiteX59" fmla="*/ 83427 w 92412"/>
                <a:gd name="connsiteY59" fmla="*/ 106036 h 2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2412" h="236064">
                  <a:moveTo>
                    <a:pt x="59144" y="101773"/>
                  </a:moveTo>
                  <a:cubicBezTo>
                    <a:pt x="52117" y="103365"/>
                    <a:pt x="41494" y="98552"/>
                    <a:pt x="42885" y="97628"/>
                  </a:cubicBezTo>
                  <a:cubicBezTo>
                    <a:pt x="46472" y="95212"/>
                    <a:pt x="54633" y="90976"/>
                    <a:pt x="62520" y="93803"/>
                  </a:cubicBezTo>
                  <a:cubicBezTo>
                    <a:pt x="63865" y="94270"/>
                    <a:pt x="64414" y="95606"/>
                    <a:pt x="64561" y="97317"/>
                  </a:cubicBezTo>
                  <a:cubicBezTo>
                    <a:pt x="64917" y="101324"/>
                    <a:pt x="61678" y="101425"/>
                    <a:pt x="59144" y="101773"/>
                  </a:cubicBezTo>
                  <a:moveTo>
                    <a:pt x="83427" y="106036"/>
                  </a:moveTo>
                  <a:cubicBezTo>
                    <a:pt x="79768" y="101141"/>
                    <a:pt x="72823" y="94453"/>
                    <a:pt x="78578" y="87966"/>
                  </a:cubicBezTo>
                  <a:cubicBezTo>
                    <a:pt x="81588" y="85669"/>
                    <a:pt x="82485" y="83930"/>
                    <a:pt x="82833" y="80746"/>
                  </a:cubicBezTo>
                  <a:cubicBezTo>
                    <a:pt x="84059" y="69730"/>
                    <a:pt x="83491" y="64945"/>
                    <a:pt x="81945" y="58897"/>
                  </a:cubicBezTo>
                  <a:cubicBezTo>
                    <a:pt x="82211" y="58357"/>
                    <a:pt x="83354" y="59034"/>
                    <a:pt x="83775" y="57067"/>
                  </a:cubicBezTo>
                  <a:cubicBezTo>
                    <a:pt x="84919" y="51760"/>
                    <a:pt x="81945" y="50735"/>
                    <a:pt x="81945" y="50735"/>
                  </a:cubicBezTo>
                  <a:cubicBezTo>
                    <a:pt x="84196" y="48768"/>
                    <a:pt x="83986" y="41375"/>
                    <a:pt x="80399" y="41439"/>
                  </a:cubicBezTo>
                  <a:cubicBezTo>
                    <a:pt x="82366" y="38209"/>
                    <a:pt x="80673" y="32994"/>
                    <a:pt x="77160" y="34128"/>
                  </a:cubicBezTo>
                  <a:cubicBezTo>
                    <a:pt x="77160" y="34128"/>
                    <a:pt x="78944" y="33204"/>
                    <a:pt x="78697" y="30843"/>
                  </a:cubicBezTo>
                  <a:cubicBezTo>
                    <a:pt x="78230" y="26150"/>
                    <a:pt x="71524" y="30752"/>
                    <a:pt x="73262" y="27650"/>
                  </a:cubicBezTo>
                  <a:cubicBezTo>
                    <a:pt x="74177" y="26022"/>
                    <a:pt x="70407" y="20477"/>
                    <a:pt x="68477" y="24768"/>
                  </a:cubicBezTo>
                  <a:cubicBezTo>
                    <a:pt x="67342" y="24018"/>
                    <a:pt x="69273" y="21328"/>
                    <a:pt x="67223" y="20486"/>
                  </a:cubicBezTo>
                  <a:cubicBezTo>
                    <a:pt x="66025" y="20541"/>
                    <a:pt x="64762" y="21492"/>
                    <a:pt x="63206" y="22343"/>
                  </a:cubicBezTo>
                  <a:cubicBezTo>
                    <a:pt x="62786" y="20559"/>
                    <a:pt x="64625" y="19626"/>
                    <a:pt x="62346" y="17128"/>
                  </a:cubicBezTo>
                  <a:cubicBezTo>
                    <a:pt x="59272" y="14987"/>
                    <a:pt x="59062" y="18153"/>
                    <a:pt x="56939" y="19315"/>
                  </a:cubicBezTo>
                  <a:cubicBezTo>
                    <a:pt x="53014" y="18427"/>
                    <a:pt x="62301" y="16103"/>
                    <a:pt x="53956" y="12581"/>
                  </a:cubicBezTo>
                  <a:cubicBezTo>
                    <a:pt x="51824" y="17686"/>
                    <a:pt x="51998" y="13907"/>
                    <a:pt x="51046" y="13212"/>
                  </a:cubicBezTo>
                  <a:cubicBezTo>
                    <a:pt x="50479" y="12791"/>
                    <a:pt x="49198" y="14136"/>
                    <a:pt x="46856" y="16524"/>
                  </a:cubicBezTo>
                  <a:cubicBezTo>
                    <a:pt x="48082" y="13148"/>
                    <a:pt x="50891" y="8994"/>
                    <a:pt x="46774" y="10192"/>
                  </a:cubicBezTo>
                  <a:cubicBezTo>
                    <a:pt x="42089" y="12297"/>
                    <a:pt x="44843" y="9543"/>
                    <a:pt x="44788" y="9195"/>
                  </a:cubicBezTo>
                  <a:cubicBezTo>
                    <a:pt x="48841" y="7365"/>
                    <a:pt x="41046" y="3010"/>
                    <a:pt x="41357" y="7612"/>
                  </a:cubicBezTo>
                  <a:cubicBezTo>
                    <a:pt x="41256" y="10741"/>
                    <a:pt x="34504" y="13413"/>
                    <a:pt x="36407" y="9634"/>
                  </a:cubicBezTo>
                  <a:cubicBezTo>
                    <a:pt x="37679" y="4876"/>
                    <a:pt x="43507" y="12150"/>
                    <a:pt x="38484" y="3678"/>
                  </a:cubicBezTo>
                  <a:cubicBezTo>
                    <a:pt x="35355" y="7228"/>
                    <a:pt x="32811" y="9570"/>
                    <a:pt x="32289" y="10870"/>
                  </a:cubicBezTo>
                  <a:cubicBezTo>
                    <a:pt x="29856" y="20605"/>
                    <a:pt x="31201" y="11730"/>
                    <a:pt x="28666" y="11592"/>
                  </a:cubicBezTo>
                  <a:cubicBezTo>
                    <a:pt x="32042" y="9341"/>
                    <a:pt x="36379" y="5325"/>
                    <a:pt x="35108" y="2726"/>
                  </a:cubicBezTo>
                  <a:cubicBezTo>
                    <a:pt x="31448" y="2452"/>
                    <a:pt x="23039" y="8427"/>
                    <a:pt x="28355" y="8921"/>
                  </a:cubicBezTo>
                  <a:cubicBezTo>
                    <a:pt x="27953" y="10815"/>
                    <a:pt x="24869" y="13065"/>
                    <a:pt x="23076" y="9753"/>
                  </a:cubicBezTo>
                  <a:cubicBezTo>
                    <a:pt x="26031" y="8976"/>
                    <a:pt x="31118" y="-943"/>
                    <a:pt x="24796" y="2013"/>
                  </a:cubicBezTo>
                  <a:cubicBezTo>
                    <a:pt x="24192" y="2607"/>
                    <a:pt x="24192" y="4373"/>
                    <a:pt x="23057" y="6038"/>
                  </a:cubicBezTo>
                  <a:cubicBezTo>
                    <a:pt x="21557" y="4684"/>
                    <a:pt x="22755" y="2589"/>
                    <a:pt x="22234" y="1738"/>
                  </a:cubicBezTo>
                  <a:cubicBezTo>
                    <a:pt x="17192" y="-2910"/>
                    <a:pt x="18949" y="9195"/>
                    <a:pt x="19141" y="11867"/>
                  </a:cubicBezTo>
                  <a:cubicBezTo>
                    <a:pt x="12544" y="7786"/>
                    <a:pt x="18739" y="8921"/>
                    <a:pt x="17028" y="2150"/>
                  </a:cubicBezTo>
                  <a:cubicBezTo>
                    <a:pt x="11565" y="3138"/>
                    <a:pt x="10092" y="5462"/>
                    <a:pt x="11007" y="11583"/>
                  </a:cubicBezTo>
                  <a:cubicBezTo>
                    <a:pt x="10266" y="13056"/>
                    <a:pt x="8894" y="16442"/>
                    <a:pt x="7988" y="12288"/>
                  </a:cubicBezTo>
                  <a:cubicBezTo>
                    <a:pt x="10943" y="8417"/>
                    <a:pt x="10659" y="2854"/>
                    <a:pt x="5499" y="2699"/>
                  </a:cubicBezTo>
                  <a:cubicBezTo>
                    <a:pt x="13825" y="78862"/>
                    <a:pt x="13212" y="155839"/>
                    <a:pt x="1336" y="231324"/>
                  </a:cubicBezTo>
                  <a:lnTo>
                    <a:pt x="686" y="235359"/>
                  </a:lnTo>
                  <a:cubicBezTo>
                    <a:pt x="6670" y="235295"/>
                    <a:pt x="15344" y="233511"/>
                    <a:pt x="21621" y="233191"/>
                  </a:cubicBezTo>
                  <a:cubicBezTo>
                    <a:pt x="39673" y="233795"/>
                    <a:pt x="39307" y="236146"/>
                    <a:pt x="69181" y="235753"/>
                  </a:cubicBezTo>
                  <a:cubicBezTo>
                    <a:pt x="76062" y="235076"/>
                    <a:pt x="77992" y="233959"/>
                    <a:pt x="80216" y="234051"/>
                  </a:cubicBezTo>
                  <a:cubicBezTo>
                    <a:pt x="78029" y="224819"/>
                    <a:pt x="62941" y="230052"/>
                    <a:pt x="55283" y="227381"/>
                  </a:cubicBezTo>
                  <a:cubicBezTo>
                    <a:pt x="42308" y="226127"/>
                    <a:pt x="40076" y="218332"/>
                    <a:pt x="35959" y="212567"/>
                  </a:cubicBezTo>
                  <a:cubicBezTo>
                    <a:pt x="34083" y="209347"/>
                    <a:pt x="31384" y="205311"/>
                    <a:pt x="31457" y="199959"/>
                  </a:cubicBezTo>
                  <a:cubicBezTo>
                    <a:pt x="30450" y="193023"/>
                    <a:pt x="31786" y="189354"/>
                    <a:pt x="31649" y="182565"/>
                  </a:cubicBezTo>
                  <a:cubicBezTo>
                    <a:pt x="32244" y="177551"/>
                    <a:pt x="37944" y="178567"/>
                    <a:pt x="41476" y="178988"/>
                  </a:cubicBezTo>
                  <a:cubicBezTo>
                    <a:pt x="52712" y="180104"/>
                    <a:pt x="71597" y="178283"/>
                    <a:pt x="76565" y="176792"/>
                  </a:cubicBezTo>
                  <a:cubicBezTo>
                    <a:pt x="83674" y="174641"/>
                    <a:pt x="83839" y="170240"/>
                    <a:pt x="79045" y="163671"/>
                  </a:cubicBezTo>
                  <a:cubicBezTo>
                    <a:pt x="78020" y="160423"/>
                    <a:pt x="78203" y="158410"/>
                    <a:pt x="79639" y="155518"/>
                  </a:cubicBezTo>
                  <a:cubicBezTo>
                    <a:pt x="81597" y="153322"/>
                    <a:pt x="84123" y="151849"/>
                    <a:pt x="82238" y="149132"/>
                  </a:cubicBezTo>
                  <a:cubicBezTo>
                    <a:pt x="82238" y="149132"/>
                    <a:pt x="65924" y="145710"/>
                    <a:pt x="77160" y="143816"/>
                  </a:cubicBezTo>
                  <a:cubicBezTo>
                    <a:pt x="88661" y="141885"/>
                    <a:pt x="84836" y="137201"/>
                    <a:pt x="84836" y="137201"/>
                  </a:cubicBezTo>
                  <a:cubicBezTo>
                    <a:pt x="84836" y="137201"/>
                    <a:pt x="82942" y="132470"/>
                    <a:pt x="81177" y="128929"/>
                  </a:cubicBezTo>
                  <a:cubicBezTo>
                    <a:pt x="79877" y="126321"/>
                    <a:pt x="90747" y="125498"/>
                    <a:pt x="91928" y="121362"/>
                  </a:cubicBezTo>
                  <a:cubicBezTo>
                    <a:pt x="94526" y="117849"/>
                    <a:pt x="86291" y="109980"/>
                    <a:pt x="83427" y="106036"/>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Freeform: Shape 18">
              <a:extLst>
                <a:ext uri="{FF2B5EF4-FFF2-40B4-BE49-F238E27FC236}">
                  <a16:creationId xmlns:a16="http://schemas.microsoft.com/office/drawing/2014/main" id="{225A251A-5218-3449-8A03-F04FE9925869}"/>
                </a:ext>
              </a:extLst>
            </p:cNvPr>
            <p:cNvSpPr/>
            <p:nvPr/>
          </p:nvSpPr>
          <p:spPr>
            <a:xfrm>
              <a:off x="11309880" y="6178139"/>
              <a:ext cx="261683" cy="447424"/>
            </a:xfrm>
            <a:custGeom>
              <a:avLst/>
              <a:gdLst>
                <a:gd name="connsiteX0" fmla="*/ 256312 w 261682"/>
                <a:gd name="connsiteY0" fmla="*/ 273395 h 447424"/>
                <a:gd name="connsiteX1" fmla="*/ 208193 w 261682"/>
                <a:gd name="connsiteY1" fmla="*/ 447378 h 447424"/>
                <a:gd name="connsiteX2" fmla="*/ 208166 w 261682"/>
                <a:gd name="connsiteY2" fmla="*/ 447378 h 447424"/>
                <a:gd name="connsiteX3" fmla="*/ 686 w 261682"/>
                <a:gd name="connsiteY3" fmla="*/ 447378 h 447424"/>
                <a:gd name="connsiteX4" fmla="*/ 686 w 261682"/>
                <a:gd name="connsiteY4" fmla="*/ 686 h 447424"/>
                <a:gd name="connsiteX5" fmla="*/ 256037 w 261682"/>
                <a:gd name="connsiteY5" fmla="*/ 686 h 447424"/>
                <a:gd name="connsiteX6" fmla="*/ 261088 w 261682"/>
                <a:gd name="connsiteY6" fmla="*/ 40744 h 447424"/>
                <a:gd name="connsiteX7" fmla="*/ 257126 w 261682"/>
                <a:gd name="connsiteY7" fmla="*/ 45676 h 447424"/>
                <a:gd name="connsiteX8" fmla="*/ 259313 w 261682"/>
                <a:gd name="connsiteY8" fmla="*/ 50534 h 447424"/>
                <a:gd name="connsiteX9" fmla="*/ 257410 w 261682"/>
                <a:gd name="connsiteY9" fmla="*/ 51440 h 447424"/>
                <a:gd name="connsiteX10" fmla="*/ 255296 w 261682"/>
                <a:gd name="connsiteY10" fmla="*/ 48494 h 447424"/>
                <a:gd name="connsiteX11" fmla="*/ 249660 w 261682"/>
                <a:gd name="connsiteY11" fmla="*/ 42656 h 447424"/>
                <a:gd name="connsiteX12" fmla="*/ 251847 w 261682"/>
                <a:gd name="connsiteY12" fmla="*/ 52648 h 447424"/>
                <a:gd name="connsiteX13" fmla="*/ 243841 w 261682"/>
                <a:gd name="connsiteY13" fmla="*/ 50461 h 447424"/>
                <a:gd name="connsiteX14" fmla="*/ 241160 w 261682"/>
                <a:gd name="connsiteY14" fmla="*/ 44550 h 447424"/>
                <a:gd name="connsiteX15" fmla="*/ 241297 w 261682"/>
                <a:gd name="connsiteY15" fmla="*/ 53965 h 447424"/>
                <a:gd name="connsiteX16" fmla="*/ 237052 w 261682"/>
                <a:gd name="connsiteY16" fmla="*/ 53224 h 447424"/>
                <a:gd name="connsiteX17" fmla="*/ 236750 w 261682"/>
                <a:gd name="connsiteY17" fmla="*/ 45813 h 447424"/>
                <a:gd name="connsiteX18" fmla="*/ 230684 w 261682"/>
                <a:gd name="connsiteY18" fmla="*/ 57708 h 447424"/>
                <a:gd name="connsiteX19" fmla="*/ 229339 w 261682"/>
                <a:gd name="connsiteY19" fmla="*/ 47222 h 447424"/>
                <a:gd name="connsiteX20" fmla="*/ 223968 w 261682"/>
                <a:gd name="connsiteY20" fmla="*/ 57589 h 447424"/>
                <a:gd name="connsiteX21" fmla="*/ 221122 w 261682"/>
                <a:gd name="connsiteY21" fmla="*/ 64680 h 447424"/>
                <a:gd name="connsiteX22" fmla="*/ 216877 w 261682"/>
                <a:gd name="connsiteY22" fmla="*/ 62218 h 447424"/>
                <a:gd name="connsiteX23" fmla="*/ 218295 w 261682"/>
                <a:gd name="connsiteY23" fmla="*/ 55100 h 447424"/>
                <a:gd name="connsiteX24" fmla="*/ 211679 w 261682"/>
                <a:gd name="connsiteY24" fmla="*/ 60389 h 447424"/>
                <a:gd name="connsiteX25" fmla="*/ 208559 w 261682"/>
                <a:gd name="connsiteY25" fmla="*/ 55997 h 447424"/>
                <a:gd name="connsiteX26" fmla="*/ 206729 w 261682"/>
                <a:gd name="connsiteY26" fmla="*/ 62292 h 447424"/>
                <a:gd name="connsiteX27" fmla="*/ 209072 w 261682"/>
                <a:gd name="connsiteY27" fmla="*/ 65384 h 447424"/>
                <a:gd name="connsiteX28" fmla="*/ 209776 w 261682"/>
                <a:gd name="connsiteY28" fmla="*/ 67013 h 447424"/>
                <a:gd name="connsiteX29" fmla="*/ 197461 w 261682"/>
                <a:gd name="connsiteY29" fmla="*/ 65247 h 447424"/>
                <a:gd name="connsiteX30" fmla="*/ 205128 w 261682"/>
                <a:gd name="connsiteY30" fmla="*/ 69685 h 447424"/>
                <a:gd name="connsiteX31" fmla="*/ 196646 w 261682"/>
                <a:gd name="connsiteY31" fmla="*/ 73281 h 447424"/>
                <a:gd name="connsiteX32" fmla="*/ 187606 w 261682"/>
                <a:gd name="connsiteY32" fmla="*/ 68422 h 447424"/>
                <a:gd name="connsiteX33" fmla="*/ 182821 w 261682"/>
                <a:gd name="connsiteY33" fmla="*/ 68193 h 447424"/>
                <a:gd name="connsiteX34" fmla="*/ 193590 w 261682"/>
                <a:gd name="connsiteY34" fmla="*/ 76574 h 447424"/>
                <a:gd name="connsiteX35" fmla="*/ 197671 w 261682"/>
                <a:gd name="connsiteY35" fmla="*/ 75522 h 447424"/>
                <a:gd name="connsiteX36" fmla="*/ 201102 w 261682"/>
                <a:gd name="connsiteY36" fmla="*/ 79466 h 447424"/>
                <a:gd name="connsiteX37" fmla="*/ 188887 w 261682"/>
                <a:gd name="connsiteY37" fmla="*/ 80024 h 447424"/>
                <a:gd name="connsiteX38" fmla="*/ 187689 w 261682"/>
                <a:gd name="connsiteY38" fmla="*/ 79887 h 447424"/>
                <a:gd name="connsiteX39" fmla="*/ 187241 w 261682"/>
                <a:gd name="connsiteY39" fmla="*/ 78789 h 447424"/>
                <a:gd name="connsiteX40" fmla="*/ 177633 w 261682"/>
                <a:gd name="connsiteY40" fmla="*/ 77361 h 447424"/>
                <a:gd name="connsiteX41" fmla="*/ 182556 w 261682"/>
                <a:gd name="connsiteY41" fmla="*/ 83556 h 447424"/>
                <a:gd name="connsiteX42" fmla="*/ 186856 w 261682"/>
                <a:gd name="connsiteY42" fmla="*/ 83757 h 447424"/>
                <a:gd name="connsiteX43" fmla="*/ 188192 w 261682"/>
                <a:gd name="connsiteY43" fmla="*/ 82558 h 447424"/>
                <a:gd name="connsiteX44" fmla="*/ 194185 w 261682"/>
                <a:gd name="connsiteY44" fmla="*/ 90043 h 447424"/>
                <a:gd name="connsiteX45" fmla="*/ 186271 w 261682"/>
                <a:gd name="connsiteY45" fmla="*/ 91754 h 447424"/>
                <a:gd name="connsiteX46" fmla="*/ 169682 w 261682"/>
                <a:gd name="connsiteY46" fmla="*/ 85367 h 447424"/>
                <a:gd name="connsiteX47" fmla="*/ 180973 w 261682"/>
                <a:gd name="connsiteY47" fmla="*/ 93840 h 447424"/>
                <a:gd name="connsiteX48" fmla="*/ 176865 w 261682"/>
                <a:gd name="connsiteY48" fmla="*/ 97253 h 447424"/>
                <a:gd name="connsiteX49" fmla="*/ 183270 w 261682"/>
                <a:gd name="connsiteY49" fmla="*/ 102340 h 447424"/>
                <a:gd name="connsiteX50" fmla="*/ 179802 w 261682"/>
                <a:gd name="connsiteY50" fmla="*/ 106467 h 447424"/>
                <a:gd name="connsiteX51" fmla="*/ 171796 w 261682"/>
                <a:gd name="connsiteY51" fmla="*/ 99220 h 447424"/>
                <a:gd name="connsiteX52" fmla="*/ 170744 w 261682"/>
                <a:gd name="connsiteY52" fmla="*/ 105131 h 447424"/>
                <a:gd name="connsiteX53" fmla="*/ 163213 w 261682"/>
                <a:gd name="connsiteY53" fmla="*/ 99083 h 447424"/>
                <a:gd name="connsiteX54" fmla="*/ 164540 w 261682"/>
                <a:gd name="connsiteY54" fmla="*/ 104921 h 447424"/>
                <a:gd name="connsiteX55" fmla="*/ 156735 w 261682"/>
                <a:gd name="connsiteY55" fmla="*/ 108095 h 447424"/>
                <a:gd name="connsiteX56" fmla="*/ 172857 w 261682"/>
                <a:gd name="connsiteY56" fmla="*/ 110593 h 447424"/>
                <a:gd name="connsiteX57" fmla="*/ 175456 w 261682"/>
                <a:gd name="connsiteY57" fmla="*/ 110127 h 447424"/>
                <a:gd name="connsiteX58" fmla="*/ 178759 w 261682"/>
                <a:gd name="connsiteY58" fmla="*/ 111527 h 447424"/>
                <a:gd name="connsiteX59" fmla="*/ 170039 w 261682"/>
                <a:gd name="connsiteY59" fmla="*/ 114766 h 447424"/>
                <a:gd name="connsiteX60" fmla="*/ 162134 w 261682"/>
                <a:gd name="connsiteY60" fmla="*/ 124071 h 447424"/>
                <a:gd name="connsiteX61" fmla="*/ 170039 w 261682"/>
                <a:gd name="connsiteY61" fmla="*/ 124108 h 447424"/>
                <a:gd name="connsiteX62" fmla="*/ 174257 w 261682"/>
                <a:gd name="connsiteY62" fmla="*/ 123074 h 447424"/>
                <a:gd name="connsiteX63" fmla="*/ 176544 w 261682"/>
                <a:gd name="connsiteY63" fmla="*/ 123797 h 447424"/>
                <a:gd name="connsiteX64" fmla="*/ 166370 w 261682"/>
                <a:gd name="connsiteY64" fmla="*/ 131574 h 447424"/>
                <a:gd name="connsiteX65" fmla="*/ 171512 w 261682"/>
                <a:gd name="connsiteY65" fmla="*/ 138052 h 447424"/>
                <a:gd name="connsiteX66" fmla="*/ 162152 w 261682"/>
                <a:gd name="connsiteY66" fmla="*/ 137000 h 447424"/>
                <a:gd name="connsiteX67" fmla="*/ 172198 w 261682"/>
                <a:gd name="connsiteY67" fmla="*/ 145125 h 447424"/>
                <a:gd name="connsiteX68" fmla="*/ 165958 w 261682"/>
                <a:gd name="connsiteY68" fmla="*/ 150871 h 447424"/>
                <a:gd name="connsiteX69" fmla="*/ 166855 w 261682"/>
                <a:gd name="connsiteY69" fmla="*/ 154229 h 447424"/>
                <a:gd name="connsiteX70" fmla="*/ 169389 w 261682"/>
                <a:gd name="connsiteY70" fmla="*/ 154503 h 447424"/>
                <a:gd name="connsiteX71" fmla="*/ 163479 w 261682"/>
                <a:gd name="connsiteY71" fmla="*/ 159481 h 447424"/>
                <a:gd name="connsiteX72" fmla="*/ 169947 w 261682"/>
                <a:gd name="connsiteY72" fmla="*/ 160597 h 447424"/>
                <a:gd name="connsiteX73" fmla="*/ 167111 w 261682"/>
                <a:gd name="connsiteY73" fmla="*/ 164788 h 447424"/>
                <a:gd name="connsiteX74" fmla="*/ 176526 w 261682"/>
                <a:gd name="connsiteY74" fmla="*/ 164788 h 447424"/>
                <a:gd name="connsiteX75" fmla="*/ 170899 w 261682"/>
                <a:gd name="connsiteY75" fmla="*/ 170479 h 447424"/>
                <a:gd name="connsiteX76" fmla="*/ 178493 w 261682"/>
                <a:gd name="connsiteY76" fmla="*/ 172876 h 447424"/>
                <a:gd name="connsiteX77" fmla="*/ 177148 w 261682"/>
                <a:gd name="connsiteY77" fmla="*/ 178942 h 447424"/>
                <a:gd name="connsiteX78" fmla="*/ 184047 w 261682"/>
                <a:gd name="connsiteY78" fmla="*/ 175356 h 447424"/>
                <a:gd name="connsiteX79" fmla="*/ 186929 w 261682"/>
                <a:gd name="connsiteY79" fmla="*/ 183664 h 447424"/>
                <a:gd name="connsiteX80" fmla="*/ 189043 w 261682"/>
                <a:gd name="connsiteY80" fmla="*/ 190206 h 447424"/>
                <a:gd name="connsiteX81" fmla="*/ 194176 w 261682"/>
                <a:gd name="connsiteY81" fmla="*/ 179290 h 447424"/>
                <a:gd name="connsiteX82" fmla="*/ 199693 w 261682"/>
                <a:gd name="connsiteY82" fmla="*/ 180589 h 447424"/>
                <a:gd name="connsiteX83" fmla="*/ 196674 w 261682"/>
                <a:gd name="connsiteY83" fmla="*/ 191148 h 447424"/>
                <a:gd name="connsiteX84" fmla="*/ 210673 w 261682"/>
                <a:gd name="connsiteY84" fmla="*/ 184441 h 447424"/>
                <a:gd name="connsiteX85" fmla="*/ 208587 w 261682"/>
                <a:gd name="connsiteY85" fmla="*/ 191651 h 447424"/>
                <a:gd name="connsiteX86" fmla="*/ 196152 w 261682"/>
                <a:gd name="connsiteY86" fmla="*/ 198797 h 447424"/>
                <a:gd name="connsiteX87" fmla="*/ 205860 w 261682"/>
                <a:gd name="connsiteY87" fmla="*/ 198239 h 447424"/>
                <a:gd name="connsiteX88" fmla="*/ 208669 w 261682"/>
                <a:gd name="connsiteY88" fmla="*/ 195915 h 447424"/>
                <a:gd name="connsiteX89" fmla="*/ 210289 w 261682"/>
                <a:gd name="connsiteY89" fmla="*/ 202658 h 447424"/>
                <a:gd name="connsiteX90" fmla="*/ 213674 w 261682"/>
                <a:gd name="connsiteY90" fmla="*/ 200902 h 447424"/>
                <a:gd name="connsiteX91" fmla="*/ 213601 w 261682"/>
                <a:gd name="connsiteY91" fmla="*/ 208148 h 447424"/>
                <a:gd name="connsiteX92" fmla="*/ 216547 w 261682"/>
                <a:gd name="connsiteY92" fmla="*/ 205751 h 447424"/>
                <a:gd name="connsiteX93" fmla="*/ 220848 w 261682"/>
                <a:gd name="connsiteY93" fmla="*/ 207087 h 447424"/>
                <a:gd name="connsiteX94" fmla="*/ 219301 w 261682"/>
                <a:gd name="connsiteY94" fmla="*/ 199218 h 447424"/>
                <a:gd name="connsiteX95" fmla="*/ 224636 w 261682"/>
                <a:gd name="connsiteY95" fmla="*/ 199493 h 447424"/>
                <a:gd name="connsiteX96" fmla="*/ 225624 w 261682"/>
                <a:gd name="connsiteY96" fmla="*/ 210253 h 447424"/>
                <a:gd name="connsiteX97" fmla="*/ 233044 w 261682"/>
                <a:gd name="connsiteY97" fmla="*/ 204516 h 447424"/>
                <a:gd name="connsiteX98" fmla="*/ 231114 w 261682"/>
                <a:gd name="connsiteY98" fmla="*/ 214123 h 447424"/>
                <a:gd name="connsiteX99" fmla="*/ 234773 w 261682"/>
                <a:gd name="connsiteY99" fmla="*/ 222285 h 447424"/>
                <a:gd name="connsiteX100" fmla="*/ 239422 w 261682"/>
                <a:gd name="connsiteY100" fmla="*/ 223127 h 447424"/>
                <a:gd name="connsiteX101" fmla="*/ 242798 w 261682"/>
                <a:gd name="connsiteY101" fmla="*/ 219320 h 447424"/>
                <a:gd name="connsiteX102" fmla="*/ 242459 w 261682"/>
                <a:gd name="connsiteY102" fmla="*/ 230858 h 447424"/>
                <a:gd name="connsiteX103" fmla="*/ 238799 w 261682"/>
                <a:gd name="connsiteY103" fmla="*/ 239541 h 447424"/>
                <a:gd name="connsiteX104" fmla="*/ 228991 w 261682"/>
                <a:gd name="connsiteY104" fmla="*/ 258628 h 447424"/>
                <a:gd name="connsiteX105" fmla="*/ 188000 w 261682"/>
                <a:gd name="connsiteY105" fmla="*/ 271602 h 447424"/>
                <a:gd name="connsiteX106" fmla="*/ 206748 w 261682"/>
                <a:gd name="connsiteY106" fmla="*/ 272078 h 447424"/>
                <a:gd name="connsiteX107" fmla="*/ 214854 w 261682"/>
                <a:gd name="connsiteY107" fmla="*/ 273084 h 447424"/>
                <a:gd name="connsiteX108" fmla="*/ 235002 w 261682"/>
                <a:gd name="connsiteY108" fmla="*/ 273084 h 447424"/>
                <a:gd name="connsiteX109" fmla="*/ 256285 w 261682"/>
                <a:gd name="connsiteY109" fmla="*/ 273304 h 447424"/>
                <a:gd name="connsiteX110" fmla="*/ 256312 w 261682"/>
                <a:gd name="connsiteY110" fmla="*/ 273395 h 44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61682" h="447424">
                  <a:moveTo>
                    <a:pt x="256312" y="273395"/>
                  </a:moveTo>
                  <a:cubicBezTo>
                    <a:pt x="247107" y="330023"/>
                    <a:pt x="231480" y="387612"/>
                    <a:pt x="208193" y="447378"/>
                  </a:cubicBezTo>
                  <a:lnTo>
                    <a:pt x="208166" y="447378"/>
                  </a:lnTo>
                  <a:lnTo>
                    <a:pt x="686" y="447378"/>
                  </a:lnTo>
                  <a:lnTo>
                    <a:pt x="686" y="686"/>
                  </a:lnTo>
                  <a:lnTo>
                    <a:pt x="256037" y="686"/>
                  </a:lnTo>
                  <a:cubicBezTo>
                    <a:pt x="258160" y="15390"/>
                    <a:pt x="259578" y="26168"/>
                    <a:pt x="261088" y="40744"/>
                  </a:cubicBezTo>
                  <a:cubicBezTo>
                    <a:pt x="261088" y="40744"/>
                    <a:pt x="256715" y="42098"/>
                    <a:pt x="257126" y="45676"/>
                  </a:cubicBezTo>
                  <a:cubicBezTo>
                    <a:pt x="257584" y="49601"/>
                    <a:pt x="259313" y="50534"/>
                    <a:pt x="259313" y="50534"/>
                  </a:cubicBezTo>
                  <a:lnTo>
                    <a:pt x="257410" y="51440"/>
                  </a:lnTo>
                  <a:cubicBezTo>
                    <a:pt x="257410" y="51440"/>
                    <a:pt x="255305" y="48375"/>
                    <a:pt x="255296" y="48494"/>
                  </a:cubicBezTo>
                  <a:cubicBezTo>
                    <a:pt x="255296" y="45474"/>
                    <a:pt x="256568" y="40964"/>
                    <a:pt x="249660" y="42656"/>
                  </a:cubicBezTo>
                  <a:cubicBezTo>
                    <a:pt x="247272" y="47927"/>
                    <a:pt x="253466" y="49061"/>
                    <a:pt x="251847" y="52648"/>
                  </a:cubicBezTo>
                  <a:cubicBezTo>
                    <a:pt x="244518" y="53069"/>
                    <a:pt x="249660" y="47158"/>
                    <a:pt x="243841" y="50461"/>
                  </a:cubicBezTo>
                  <a:cubicBezTo>
                    <a:pt x="244225" y="48768"/>
                    <a:pt x="242999" y="44257"/>
                    <a:pt x="241160" y="44550"/>
                  </a:cubicBezTo>
                  <a:cubicBezTo>
                    <a:pt x="240364" y="47103"/>
                    <a:pt x="238424" y="51385"/>
                    <a:pt x="241297" y="53965"/>
                  </a:cubicBezTo>
                  <a:cubicBezTo>
                    <a:pt x="240391" y="54578"/>
                    <a:pt x="237683" y="54167"/>
                    <a:pt x="237052" y="53224"/>
                  </a:cubicBezTo>
                  <a:cubicBezTo>
                    <a:pt x="236201" y="51952"/>
                    <a:pt x="239010" y="49757"/>
                    <a:pt x="236750" y="45813"/>
                  </a:cubicBezTo>
                  <a:cubicBezTo>
                    <a:pt x="229997" y="48723"/>
                    <a:pt x="236265" y="55237"/>
                    <a:pt x="230684" y="57708"/>
                  </a:cubicBezTo>
                  <a:cubicBezTo>
                    <a:pt x="224562" y="56930"/>
                    <a:pt x="234234" y="51715"/>
                    <a:pt x="229339" y="47222"/>
                  </a:cubicBezTo>
                  <a:cubicBezTo>
                    <a:pt x="223858" y="48494"/>
                    <a:pt x="221726" y="54212"/>
                    <a:pt x="223968" y="57589"/>
                  </a:cubicBezTo>
                  <a:cubicBezTo>
                    <a:pt x="223849" y="60581"/>
                    <a:pt x="221515" y="62090"/>
                    <a:pt x="221122" y="64680"/>
                  </a:cubicBezTo>
                  <a:cubicBezTo>
                    <a:pt x="218368" y="64250"/>
                    <a:pt x="217197" y="63243"/>
                    <a:pt x="216877" y="62218"/>
                  </a:cubicBezTo>
                  <a:cubicBezTo>
                    <a:pt x="216529" y="60306"/>
                    <a:pt x="221881" y="59318"/>
                    <a:pt x="218295" y="55100"/>
                  </a:cubicBezTo>
                  <a:cubicBezTo>
                    <a:pt x="212457" y="56015"/>
                    <a:pt x="216328" y="65448"/>
                    <a:pt x="211679" y="60389"/>
                  </a:cubicBezTo>
                  <a:cubicBezTo>
                    <a:pt x="211185" y="58202"/>
                    <a:pt x="209694" y="56235"/>
                    <a:pt x="208559" y="55997"/>
                  </a:cubicBezTo>
                  <a:cubicBezTo>
                    <a:pt x="206336" y="57607"/>
                    <a:pt x="205293" y="60105"/>
                    <a:pt x="206729" y="62292"/>
                  </a:cubicBezTo>
                  <a:lnTo>
                    <a:pt x="209072" y="65384"/>
                  </a:lnTo>
                  <a:cubicBezTo>
                    <a:pt x="208770" y="65302"/>
                    <a:pt x="210078" y="67095"/>
                    <a:pt x="209776" y="67013"/>
                  </a:cubicBezTo>
                  <a:cubicBezTo>
                    <a:pt x="205906" y="63911"/>
                    <a:pt x="200736" y="61770"/>
                    <a:pt x="197461" y="65247"/>
                  </a:cubicBezTo>
                  <a:cubicBezTo>
                    <a:pt x="197882" y="68495"/>
                    <a:pt x="200700" y="68697"/>
                    <a:pt x="205128" y="69685"/>
                  </a:cubicBezTo>
                  <a:cubicBezTo>
                    <a:pt x="199529" y="70206"/>
                    <a:pt x="198476" y="72173"/>
                    <a:pt x="196646" y="73281"/>
                  </a:cubicBezTo>
                  <a:cubicBezTo>
                    <a:pt x="195997" y="69584"/>
                    <a:pt x="191669" y="69017"/>
                    <a:pt x="187606" y="68422"/>
                  </a:cubicBezTo>
                  <a:cubicBezTo>
                    <a:pt x="185356" y="68980"/>
                    <a:pt x="183873" y="67397"/>
                    <a:pt x="182821" y="68193"/>
                  </a:cubicBezTo>
                  <a:cubicBezTo>
                    <a:pt x="184523" y="72393"/>
                    <a:pt x="188622" y="75586"/>
                    <a:pt x="193590" y="76574"/>
                  </a:cubicBezTo>
                  <a:cubicBezTo>
                    <a:pt x="195832" y="76318"/>
                    <a:pt x="196125" y="76373"/>
                    <a:pt x="197671" y="75522"/>
                  </a:cubicBezTo>
                  <a:cubicBezTo>
                    <a:pt x="200672" y="76922"/>
                    <a:pt x="200316" y="77371"/>
                    <a:pt x="201102" y="79466"/>
                  </a:cubicBezTo>
                  <a:cubicBezTo>
                    <a:pt x="196747" y="81415"/>
                    <a:pt x="193234" y="78889"/>
                    <a:pt x="188887" y="80024"/>
                  </a:cubicBezTo>
                  <a:cubicBezTo>
                    <a:pt x="188897" y="80180"/>
                    <a:pt x="187744" y="80180"/>
                    <a:pt x="187689" y="79887"/>
                  </a:cubicBezTo>
                  <a:cubicBezTo>
                    <a:pt x="187753" y="79832"/>
                    <a:pt x="187186" y="78844"/>
                    <a:pt x="187241" y="78789"/>
                  </a:cubicBezTo>
                  <a:cubicBezTo>
                    <a:pt x="185365" y="75175"/>
                    <a:pt x="180305" y="76584"/>
                    <a:pt x="177633" y="77361"/>
                  </a:cubicBezTo>
                  <a:cubicBezTo>
                    <a:pt x="177240" y="80253"/>
                    <a:pt x="180159" y="82568"/>
                    <a:pt x="182556" y="83556"/>
                  </a:cubicBezTo>
                  <a:cubicBezTo>
                    <a:pt x="185795" y="84709"/>
                    <a:pt x="186856" y="83766"/>
                    <a:pt x="186856" y="83757"/>
                  </a:cubicBezTo>
                  <a:lnTo>
                    <a:pt x="188192" y="82558"/>
                  </a:lnTo>
                  <a:cubicBezTo>
                    <a:pt x="189601" y="87691"/>
                    <a:pt x="191431" y="87948"/>
                    <a:pt x="194185" y="90043"/>
                  </a:cubicBezTo>
                  <a:cubicBezTo>
                    <a:pt x="191175" y="91141"/>
                    <a:pt x="190059" y="92056"/>
                    <a:pt x="186271" y="91754"/>
                  </a:cubicBezTo>
                  <a:cubicBezTo>
                    <a:pt x="181998" y="85166"/>
                    <a:pt x="169197" y="82284"/>
                    <a:pt x="169682" y="85367"/>
                  </a:cubicBezTo>
                  <a:cubicBezTo>
                    <a:pt x="171512" y="92193"/>
                    <a:pt x="180973" y="93840"/>
                    <a:pt x="180973" y="93840"/>
                  </a:cubicBezTo>
                  <a:cubicBezTo>
                    <a:pt x="180973" y="93840"/>
                    <a:pt x="176023" y="95670"/>
                    <a:pt x="176865" y="97253"/>
                  </a:cubicBezTo>
                  <a:cubicBezTo>
                    <a:pt x="177697" y="98863"/>
                    <a:pt x="184184" y="99842"/>
                    <a:pt x="183270" y="102340"/>
                  </a:cubicBezTo>
                  <a:cubicBezTo>
                    <a:pt x="176508" y="99339"/>
                    <a:pt x="175209" y="100565"/>
                    <a:pt x="179802" y="106467"/>
                  </a:cubicBezTo>
                  <a:cubicBezTo>
                    <a:pt x="174120" y="106741"/>
                    <a:pt x="175392" y="100629"/>
                    <a:pt x="171796" y="99220"/>
                  </a:cubicBezTo>
                  <a:cubicBezTo>
                    <a:pt x="169197" y="101114"/>
                    <a:pt x="170744" y="105131"/>
                    <a:pt x="170744" y="105131"/>
                  </a:cubicBezTo>
                  <a:cubicBezTo>
                    <a:pt x="169435" y="104106"/>
                    <a:pt x="166031" y="98369"/>
                    <a:pt x="163213" y="99083"/>
                  </a:cubicBezTo>
                  <a:cubicBezTo>
                    <a:pt x="162298" y="99787"/>
                    <a:pt x="162298" y="102880"/>
                    <a:pt x="164540" y="104921"/>
                  </a:cubicBezTo>
                  <a:cubicBezTo>
                    <a:pt x="161804" y="105515"/>
                    <a:pt x="157403" y="105149"/>
                    <a:pt x="156735" y="108095"/>
                  </a:cubicBezTo>
                  <a:cubicBezTo>
                    <a:pt x="161182" y="111481"/>
                    <a:pt x="165885" y="111472"/>
                    <a:pt x="172857" y="110593"/>
                  </a:cubicBezTo>
                  <a:cubicBezTo>
                    <a:pt x="172857" y="110593"/>
                    <a:pt x="174129" y="110566"/>
                    <a:pt x="175456" y="110127"/>
                  </a:cubicBezTo>
                  <a:cubicBezTo>
                    <a:pt x="176782" y="109688"/>
                    <a:pt x="178759" y="111527"/>
                    <a:pt x="178759" y="111527"/>
                  </a:cubicBezTo>
                  <a:cubicBezTo>
                    <a:pt x="175328" y="112304"/>
                    <a:pt x="176782" y="113439"/>
                    <a:pt x="170039" y="114766"/>
                  </a:cubicBezTo>
                  <a:cubicBezTo>
                    <a:pt x="165610" y="116888"/>
                    <a:pt x="162134" y="119633"/>
                    <a:pt x="162134" y="124071"/>
                  </a:cubicBezTo>
                  <a:cubicBezTo>
                    <a:pt x="164879" y="125425"/>
                    <a:pt x="168218" y="126724"/>
                    <a:pt x="170039" y="124108"/>
                  </a:cubicBezTo>
                  <a:cubicBezTo>
                    <a:pt x="172985" y="119835"/>
                    <a:pt x="172198" y="123266"/>
                    <a:pt x="174257" y="123074"/>
                  </a:cubicBezTo>
                  <a:lnTo>
                    <a:pt x="176544" y="123797"/>
                  </a:lnTo>
                  <a:cubicBezTo>
                    <a:pt x="174687" y="128353"/>
                    <a:pt x="164320" y="128280"/>
                    <a:pt x="166370" y="131574"/>
                  </a:cubicBezTo>
                  <a:cubicBezTo>
                    <a:pt x="168346" y="134749"/>
                    <a:pt x="171512" y="138052"/>
                    <a:pt x="171512" y="138052"/>
                  </a:cubicBezTo>
                  <a:cubicBezTo>
                    <a:pt x="171512" y="138052"/>
                    <a:pt x="164220" y="134374"/>
                    <a:pt x="162152" y="137000"/>
                  </a:cubicBezTo>
                  <a:cubicBezTo>
                    <a:pt x="160230" y="139452"/>
                    <a:pt x="164540" y="143404"/>
                    <a:pt x="172198" y="145125"/>
                  </a:cubicBezTo>
                  <a:cubicBezTo>
                    <a:pt x="169591" y="146717"/>
                    <a:pt x="160395" y="145097"/>
                    <a:pt x="165958" y="150871"/>
                  </a:cubicBezTo>
                  <a:cubicBezTo>
                    <a:pt x="159343" y="153661"/>
                    <a:pt x="161502" y="155638"/>
                    <a:pt x="166855" y="154229"/>
                  </a:cubicBezTo>
                  <a:lnTo>
                    <a:pt x="169389" y="154503"/>
                  </a:lnTo>
                  <a:cubicBezTo>
                    <a:pt x="167816" y="155601"/>
                    <a:pt x="163085" y="157779"/>
                    <a:pt x="163479" y="159481"/>
                  </a:cubicBezTo>
                  <a:cubicBezTo>
                    <a:pt x="163753" y="161731"/>
                    <a:pt x="169097" y="158913"/>
                    <a:pt x="169947" y="160597"/>
                  </a:cubicBezTo>
                  <a:cubicBezTo>
                    <a:pt x="170323" y="163031"/>
                    <a:pt x="167367" y="164083"/>
                    <a:pt x="167111" y="164788"/>
                  </a:cubicBezTo>
                  <a:cubicBezTo>
                    <a:pt x="170899" y="167185"/>
                    <a:pt x="173122" y="161393"/>
                    <a:pt x="176526" y="164788"/>
                  </a:cubicBezTo>
                  <a:cubicBezTo>
                    <a:pt x="175218" y="167276"/>
                    <a:pt x="169728" y="166782"/>
                    <a:pt x="170899" y="170479"/>
                  </a:cubicBezTo>
                  <a:cubicBezTo>
                    <a:pt x="172994" y="172071"/>
                    <a:pt x="176398" y="171375"/>
                    <a:pt x="178493" y="172876"/>
                  </a:cubicBezTo>
                  <a:cubicBezTo>
                    <a:pt x="178493" y="172876"/>
                    <a:pt x="175703" y="178238"/>
                    <a:pt x="177148" y="178942"/>
                  </a:cubicBezTo>
                  <a:cubicBezTo>
                    <a:pt x="180168" y="180415"/>
                    <a:pt x="183004" y="175657"/>
                    <a:pt x="184047" y="175356"/>
                  </a:cubicBezTo>
                  <a:cubicBezTo>
                    <a:pt x="183270" y="181550"/>
                    <a:pt x="188494" y="179482"/>
                    <a:pt x="186929" y="183664"/>
                  </a:cubicBezTo>
                  <a:cubicBezTo>
                    <a:pt x="186865" y="185905"/>
                    <a:pt x="186719" y="189007"/>
                    <a:pt x="189043" y="190206"/>
                  </a:cubicBezTo>
                  <a:cubicBezTo>
                    <a:pt x="193828" y="188732"/>
                    <a:pt x="194286" y="184935"/>
                    <a:pt x="194176" y="179290"/>
                  </a:cubicBezTo>
                  <a:cubicBezTo>
                    <a:pt x="194139" y="177323"/>
                    <a:pt x="199693" y="180589"/>
                    <a:pt x="199693" y="180589"/>
                  </a:cubicBezTo>
                  <a:cubicBezTo>
                    <a:pt x="203070" y="183307"/>
                    <a:pt x="193966" y="185375"/>
                    <a:pt x="196674" y="191148"/>
                  </a:cubicBezTo>
                  <a:cubicBezTo>
                    <a:pt x="204378" y="192228"/>
                    <a:pt x="204378" y="185658"/>
                    <a:pt x="210673" y="184441"/>
                  </a:cubicBezTo>
                  <a:cubicBezTo>
                    <a:pt x="213418" y="186354"/>
                    <a:pt x="209502" y="189446"/>
                    <a:pt x="208587" y="191651"/>
                  </a:cubicBezTo>
                  <a:cubicBezTo>
                    <a:pt x="204662" y="193847"/>
                    <a:pt x="199885" y="191194"/>
                    <a:pt x="196152" y="198797"/>
                  </a:cubicBezTo>
                  <a:cubicBezTo>
                    <a:pt x="201496" y="200984"/>
                    <a:pt x="204049" y="199182"/>
                    <a:pt x="205860" y="198239"/>
                  </a:cubicBezTo>
                  <a:cubicBezTo>
                    <a:pt x="207562" y="197004"/>
                    <a:pt x="207361" y="196409"/>
                    <a:pt x="208669" y="195915"/>
                  </a:cubicBezTo>
                  <a:cubicBezTo>
                    <a:pt x="208797" y="198010"/>
                    <a:pt x="208276" y="201789"/>
                    <a:pt x="210289" y="202658"/>
                  </a:cubicBezTo>
                  <a:cubicBezTo>
                    <a:pt x="212045" y="202521"/>
                    <a:pt x="212201" y="201890"/>
                    <a:pt x="213674" y="200902"/>
                  </a:cubicBezTo>
                  <a:cubicBezTo>
                    <a:pt x="215220" y="202512"/>
                    <a:pt x="211204" y="206456"/>
                    <a:pt x="213601" y="208148"/>
                  </a:cubicBezTo>
                  <a:cubicBezTo>
                    <a:pt x="215861" y="207727"/>
                    <a:pt x="216547" y="205751"/>
                    <a:pt x="216547" y="205751"/>
                  </a:cubicBezTo>
                  <a:cubicBezTo>
                    <a:pt x="217920" y="207544"/>
                    <a:pt x="219448" y="207572"/>
                    <a:pt x="220848" y="207087"/>
                  </a:cubicBezTo>
                  <a:cubicBezTo>
                    <a:pt x="221616" y="205175"/>
                    <a:pt x="221790" y="200792"/>
                    <a:pt x="219301" y="199218"/>
                  </a:cubicBezTo>
                  <a:cubicBezTo>
                    <a:pt x="220482" y="197827"/>
                    <a:pt x="223373" y="200472"/>
                    <a:pt x="224636" y="199493"/>
                  </a:cubicBezTo>
                  <a:cubicBezTo>
                    <a:pt x="226996" y="202384"/>
                    <a:pt x="221689" y="207929"/>
                    <a:pt x="225624" y="210253"/>
                  </a:cubicBezTo>
                  <a:cubicBezTo>
                    <a:pt x="229421" y="209905"/>
                    <a:pt x="229247" y="206108"/>
                    <a:pt x="233044" y="204516"/>
                  </a:cubicBezTo>
                  <a:cubicBezTo>
                    <a:pt x="232385" y="208405"/>
                    <a:pt x="236869" y="211223"/>
                    <a:pt x="231114" y="214123"/>
                  </a:cubicBezTo>
                  <a:cubicBezTo>
                    <a:pt x="231114" y="217920"/>
                    <a:pt x="238177" y="216795"/>
                    <a:pt x="234773" y="222285"/>
                  </a:cubicBezTo>
                  <a:cubicBezTo>
                    <a:pt x="236082" y="224481"/>
                    <a:pt x="237848" y="223529"/>
                    <a:pt x="239422" y="223127"/>
                  </a:cubicBezTo>
                  <a:lnTo>
                    <a:pt x="242798" y="219320"/>
                  </a:lnTo>
                  <a:cubicBezTo>
                    <a:pt x="241883" y="222422"/>
                    <a:pt x="241544" y="227271"/>
                    <a:pt x="242459" y="230858"/>
                  </a:cubicBezTo>
                  <a:cubicBezTo>
                    <a:pt x="241288" y="233759"/>
                    <a:pt x="244070" y="237052"/>
                    <a:pt x="238799" y="239541"/>
                  </a:cubicBezTo>
                  <a:cubicBezTo>
                    <a:pt x="237363" y="246733"/>
                    <a:pt x="237363" y="254034"/>
                    <a:pt x="228991" y="258628"/>
                  </a:cubicBezTo>
                  <a:cubicBezTo>
                    <a:pt x="224270" y="267512"/>
                    <a:pt x="194542" y="262818"/>
                    <a:pt x="188000" y="271602"/>
                  </a:cubicBezTo>
                  <a:cubicBezTo>
                    <a:pt x="189574" y="273203"/>
                    <a:pt x="204790" y="272682"/>
                    <a:pt x="206748" y="272078"/>
                  </a:cubicBezTo>
                  <a:cubicBezTo>
                    <a:pt x="209621" y="270678"/>
                    <a:pt x="211844" y="273185"/>
                    <a:pt x="214854" y="273084"/>
                  </a:cubicBezTo>
                  <a:cubicBezTo>
                    <a:pt x="221525" y="273084"/>
                    <a:pt x="229512" y="270888"/>
                    <a:pt x="235002" y="273084"/>
                  </a:cubicBezTo>
                  <a:cubicBezTo>
                    <a:pt x="242752" y="273002"/>
                    <a:pt x="249303" y="273276"/>
                    <a:pt x="256285" y="273304"/>
                  </a:cubicBezTo>
                  <a:lnTo>
                    <a:pt x="256312" y="273395"/>
                  </a:lnTo>
                  <a:close/>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2" name="Freeform: Shape 19">
              <a:extLst>
                <a:ext uri="{FF2B5EF4-FFF2-40B4-BE49-F238E27FC236}">
                  <a16:creationId xmlns:a16="http://schemas.microsoft.com/office/drawing/2014/main" id="{5BB884EF-7E62-6F4E-9EBF-70B640297357}"/>
                </a:ext>
              </a:extLst>
            </p:cNvPr>
            <p:cNvSpPr/>
            <p:nvPr/>
          </p:nvSpPr>
          <p:spPr>
            <a:xfrm>
              <a:off x="11577290" y="6472094"/>
              <a:ext cx="84178" cy="81433"/>
            </a:xfrm>
            <a:custGeom>
              <a:avLst/>
              <a:gdLst>
                <a:gd name="connsiteX0" fmla="*/ 42244 w 84177"/>
                <a:gd name="connsiteY0" fmla="*/ 64826 h 81433"/>
                <a:gd name="connsiteX1" fmla="*/ 21712 w 84177"/>
                <a:gd name="connsiteY1" fmla="*/ 40469 h 81433"/>
                <a:gd name="connsiteX2" fmla="*/ 42244 w 84177"/>
                <a:gd name="connsiteY2" fmla="*/ 16982 h 81433"/>
                <a:gd name="connsiteX3" fmla="*/ 62474 w 84177"/>
                <a:gd name="connsiteY3" fmla="*/ 40469 h 81433"/>
                <a:gd name="connsiteX4" fmla="*/ 42244 w 84177"/>
                <a:gd name="connsiteY4" fmla="*/ 64826 h 81433"/>
                <a:gd name="connsiteX5" fmla="*/ 42244 w 84177"/>
                <a:gd name="connsiteY5" fmla="*/ 686 h 81433"/>
                <a:gd name="connsiteX6" fmla="*/ 686 w 84177"/>
                <a:gd name="connsiteY6" fmla="*/ 40469 h 81433"/>
                <a:gd name="connsiteX7" fmla="*/ 42244 w 84177"/>
                <a:gd name="connsiteY7" fmla="*/ 81131 h 81433"/>
                <a:gd name="connsiteX8" fmla="*/ 83491 w 84177"/>
                <a:gd name="connsiteY8" fmla="*/ 40469 h 81433"/>
                <a:gd name="connsiteX9" fmla="*/ 42244 w 84177"/>
                <a:gd name="connsiteY9" fmla="*/ 68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77" h="81433">
                  <a:moveTo>
                    <a:pt x="42244" y="64826"/>
                  </a:moveTo>
                  <a:cubicBezTo>
                    <a:pt x="29179" y="64826"/>
                    <a:pt x="21712" y="54432"/>
                    <a:pt x="21712" y="40469"/>
                  </a:cubicBezTo>
                  <a:cubicBezTo>
                    <a:pt x="21712" y="26351"/>
                    <a:pt x="28401" y="16982"/>
                    <a:pt x="42244" y="16982"/>
                  </a:cubicBezTo>
                  <a:cubicBezTo>
                    <a:pt x="55777" y="16982"/>
                    <a:pt x="62474" y="25601"/>
                    <a:pt x="62474" y="40469"/>
                  </a:cubicBezTo>
                  <a:cubicBezTo>
                    <a:pt x="62474" y="54276"/>
                    <a:pt x="55942" y="64826"/>
                    <a:pt x="42244" y="64826"/>
                  </a:cubicBezTo>
                  <a:moveTo>
                    <a:pt x="42244" y="686"/>
                  </a:moveTo>
                  <a:cubicBezTo>
                    <a:pt x="17503" y="686"/>
                    <a:pt x="686" y="16396"/>
                    <a:pt x="686" y="40469"/>
                  </a:cubicBezTo>
                  <a:cubicBezTo>
                    <a:pt x="686" y="64085"/>
                    <a:pt x="17815" y="81131"/>
                    <a:pt x="42244" y="81131"/>
                  </a:cubicBezTo>
                  <a:cubicBezTo>
                    <a:pt x="66985" y="81131"/>
                    <a:pt x="83491" y="62896"/>
                    <a:pt x="83491" y="40469"/>
                  </a:cubicBezTo>
                  <a:cubicBezTo>
                    <a:pt x="83491" y="16845"/>
                    <a:pt x="66839" y="686"/>
                    <a:pt x="42244" y="686"/>
                  </a:cubicBezTo>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3" name="Freeform: Shape 20">
              <a:extLst>
                <a:ext uri="{FF2B5EF4-FFF2-40B4-BE49-F238E27FC236}">
                  <a16:creationId xmlns:a16="http://schemas.microsoft.com/office/drawing/2014/main" id="{1A44A5F8-EE16-8441-BAFC-697A1316E0D4}"/>
                </a:ext>
              </a:extLst>
            </p:cNvPr>
            <p:cNvSpPr/>
            <p:nvPr/>
          </p:nvSpPr>
          <p:spPr>
            <a:xfrm>
              <a:off x="11671011" y="6472094"/>
              <a:ext cx="57643" cy="81433"/>
            </a:xfrm>
            <a:custGeom>
              <a:avLst/>
              <a:gdLst>
                <a:gd name="connsiteX0" fmla="*/ 49491 w 57643"/>
                <a:gd name="connsiteY0" fmla="*/ 17275 h 81433"/>
                <a:gd name="connsiteX1" fmla="*/ 35629 w 57643"/>
                <a:gd name="connsiteY1" fmla="*/ 15491 h 81433"/>
                <a:gd name="connsiteX2" fmla="*/ 21703 w 57643"/>
                <a:gd name="connsiteY2" fmla="*/ 21438 h 81433"/>
                <a:gd name="connsiteX3" fmla="*/ 38118 w 57643"/>
                <a:gd name="connsiteY3" fmla="*/ 34376 h 81433"/>
                <a:gd name="connsiteX4" fmla="*/ 57735 w 57643"/>
                <a:gd name="connsiteY4" fmla="*/ 58165 h 81433"/>
                <a:gd name="connsiteX5" fmla="*/ 24796 w 57643"/>
                <a:gd name="connsiteY5" fmla="*/ 81140 h 81433"/>
                <a:gd name="connsiteX6" fmla="*/ 2077 w 57643"/>
                <a:gd name="connsiteY6" fmla="*/ 77727 h 81433"/>
                <a:gd name="connsiteX7" fmla="*/ 2077 w 57643"/>
                <a:gd name="connsiteY7" fmla="*/ 61432 h 81433"/>
                <a:gd name="connsiteX8" fmla="*/ 25574 w 57643"/>
                <a:gd name="connsiteY8" fmla="*/ 66336 h 81433"/>
                <a:gd name="connsiteX9" fmla="*/ 36718 w 57643"/>
                <a:gd name="connsiteY9" fmla="*/ 58751 h 81433"/>
                <a:gd name="connsiteX10" fmla="*/ 20459 w 57643"/>
                <a:gd name="connsiteY10" fmla="*/ 45968 h 81433"/>
                <a:gd name="connsiteX11" fmla="*/ 686 w 57643"/>
                <a:gd name="connsiteY11" fmla="*/ 21429 h 81433"/>
                <a:gd name="connsiteX12" fmla="*/ 32070 w 57643"/>
                <a:gd name="connsiteY12" fmla="*/ 686 h 81433"/>
                <a:gd name="connsiteX13" fmla="*/ 49491 w 57643"/>
                <a:gd name="connsiteY13" fmla="*/ 1967 h 81433"/>
                <a:gd name="connsiteX14" fmla="*/ 49491 w 57643"/>
                <a:gd name="connsiteY14" fmla="*/ 17275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9491" y="17275"/>
                  </a:moveTo>
                  <a:cubicBezTo>
                    <a:pt x="44815" y="16534"/>
                    <a:pt x="40305" y="15491"/>
                    <a:pt x="35629" y="15491"/>
                  </a:cubicBezTo>
                  <a:cubicBezTo>
                    <a:pt x="27431" y="15491"/>
                    <a:pt x="21703" y="17421"/>
                    <a:pt x="21703" y="21438"/>
                  </a:cubicBezTo>
                  <a:cubicBezTo>
                    <a:pt x="21703" y="26049"/>
                    <a:pt x="29444" y="29764"/>
                    <a:pt x="38118" y="34376"/>
                  </a:cubicBezTo>
                  <a:cubicBezTo>
                    <a:pt x="46371" y="38841"/>
                    <a:pt x="57735" y="44779"/>
                    <a:pt x="57735" y="58165"/>
                  </a:cubicBezTo>
                  <a:cubicBezTo>
                    <a:pt x="57735" y="72860"/>
                    <a:pt x="44660" y="81140"/>
                    <a:pt x="24796" y="81140"/>
                  </a:cubicBezTo>
                  <a:cubicBezTo>
                    <a:pt x="15774" y="81140"/>
                    <a:pt x="9552" y="79365"/>
                    <a:pt x="2077" y="77727"/>
                  </a:cubicBezTo>
                  <a:lnTo>
                    <a:pt x="2077" y="61432"/>
                  </a:lnTo>
                  <a:cubicBezTo>
                    <a:pt x="7841" y="63216"/>
                    <a:pt x="17183" y="66336"/>
                    <a:pt x="25574" y="66336"/>
                  </a:cubicBezTo>
                  <a:cubicBezTo>
                    <a:pt x="31137" y="66336"/>
                    <a:pt x="36718" y="63801"/>
                    <a:pt x="36718" y="58751"/>
                  </a:cubicBezTo>
                  <a:cubicBezTo>
                    <a:pt x="36718" y="54130"/>
                    <a:pt x="30057" y="51312"/>
                    <a:pt x="20459" y="45968"/>
                  </a:cubicBezTo>
                  <a:cubicBezTo>
                    <a:pt x="11739" y="41650"/>
                    <a:pt x="686" y="32729"/>
                    <a:pt x="686" y="21429"/>
                  </a:cubicBezTo>
                  <a:cubicBezTo>
                    <a:pt x="686" y="8079"/>
                    <a:pt x="14072" y="686"/>
                    <a:pt x="32070" y="686"/>
                  </a:cubicBezTo>
                  <a:cubicBezTo>
                    <a:pt x="37962" y="686"/>
                    <a:pt x="43727" y="1281"/>
                    <a:pt x="49491" y="1967"/>
                  </a:cubicBezTo>
                  <a:lnTo>
                    <a:pt x="49491" y="17275"/>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4" name="Freeform: Shape 21">
              <a:extLst>
                <a:ext uri="{FF2B5EF4-FFF2-40B4-BE49-F238E27FC236}">
                  <a16:creationId xmlns:a16="http://schemas.microsoft.com/office/drawing/2014/main" id="{EB09333F-14A3-B740-8BC9-7F6169C54ECA}"/>
                </a:ext>
              </a:extLst>
            </p:cNvPr>
            <p:cNvSpPr/>
            <p:nvPr/>
          </p:nvSpPr>
          <p:spPr>
            <a:xfrm>
              <a:off x="11370524" y="6444196"/>
              <a:ext cx="30194" cy="107052"/>
            </a:xfrm>
            <a:custGeom>
              <a:avLst/>
              <a:gdLst>
                <a:gd name="connsiteX0" fmla="*/ 3029 w 30194"/>
                <a:gd name="connsiteY0" fmla="*/ 106458 h 107052"/>
                <a:gd name="connsiteX1" fmla="*/ 3806 w 30194"/>
                <a:gd name="connsiteY1" fmla="*/ 79127 h 107052"/>
                <a:gd name="connsiteX2" fmla="*/ 3806 w 30194"/>
                <a:gd name="connsiteY2" fmla="*/ 37825 h 107052"/>
                <a:gd name="connsiteX3" fmla="*/ 686 w 30194"/>
                <a:gd name="connsiteY3" fmla="*/ 686 h 107052"/>
                <a:gd name="connsiteX4" fmla="*/ 27971 w 30194"/>
                <a:gd name="connsiteY4" fmla="*/ 686 h 107052"/>
                <a:gd name="connsiteX5" fmla="*/ 27193 w 30194"/>
                <a:gd name="connsiteY5" fmla="*/ 30688 h 107052"/>
                <a:gd name="connsiteX6" fmla="*/ 27193 w 30194"/>
                <a:gd name="connsiteY6" fmla="*/ 69319 h 107052"/>
                <a:gd name="connsiteX7" fmla="*/ 30304 w 30194"/>
                <a:gd name="connsiteY7" fmla="*/ 106458 h 107052"/>
                <a:gd name="connsiteX8" fmla="*/ 3029 w 30194"/>
                <a:gd name="connsiteY8" fmla="*/ 106458 h 10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94" h="107052">
                  <a:moveTo>
                    <a:pt x="3029" y="106458"/>
                  </a:moveTo>
                  <a:cubicBezTo>
                    <a:pt x="3486" y="97848"/>
                    <a:pt x="3806" y="91159"/>
                    <a:pt x="3806" y="79127"/>
                  </a:cubicBezTo>
                  <a:lnTo>
                    <a:pt x="3806" y="37825"/>
                  </a:lnTo>
                  <a:cubicBezTo>
                    <a:pt x="3806" y="22975"/>
                    <a:pt x="2873" y="11684"/>
                    <a:pt x="686" y="686"/>
                  </a:cubicBezTo>
                  <a:lnTo>
                    <a:pt x="27971" y="686"/>
                  </a:lnTo>
                  <a:cubicBezTo>
                    <a:pt x="27971" y="8262"/>
                    <a:pt x="27193" y="18812"/>
                    <a:pt x="27193" y="30688"/>
                  </a:cubicBezTo>
                  <a:lnTo>
                    <a:pt x="27193" y="69319"/>
                  </a:lnTo>
                  <a:cubicBezTo>
                    <a:pt x="27193" y="80161"/>
                    <a:pt x="28895" y="96356"/>
                    <a:pt x="30304" y="106458"/>
                  </a:cubicBezTo>
                  <a:lnTo>
                    <a:pt x="3029" y="10645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7" name="Freeform: Shape 22">
              <a:extLst>
                <a:ext uri="{FF2B5EF4-FFF2-40B4-BE49-F238E27FC236}">
                  <a16:creationId xmlns:a16="http://schemas.microsoft.com/office/drawing/2014/main" id="{310AFC53-3109-B747-80F3-17021954FC87}"/>
                </a:ext>
              </a:extLst>
            </p:cNvPr>
            <p:cNvSpPr/>
            <p:nvPr/>
          </p:nvSpPr>
          <p:spPr>
            <a:xfrm>
              <a:off x="11415257" y="6472094"/>
              <a:ext cx="86923" cy="112542"/>
            </a:xfrm>
            <a:custGeom>
              <a:avLst/>
              <a:gdLst>
                <a:gd name="connsiteX0" fmla="*/ 45447 w 86922"/>
                <a:gd name="connsiteY0" fmla="*/ 64826 h 112542"/>
                <a:gd name="connsiteX1" fmla="*/ 24851 w 86922"/>
                <a:gd name="connsiteY1" fmla="*/ 42611 h 112542"/>
                <a:gd name="connsiteX2" fmla="*/ 44504 w 86922"/>
                <a:gd name="connsiteY2" fmla="*/ 16982 h 112542"/>
                <a:gd name="connsiteX3" fmla="*/ 65421 w 86922"/>
                <a:gd name="connsiteY3" fmla="*/ 42537 h 112542"/>
                <a:gd name="connsiteX4" fmla="*/ 45447 w 86922"/>
                <a:gd name="connsiteY4" fmla="*/ 64826 h 112542"/>
                <a:gd name="connsiteX5" fmla="*/ 49665 w 86922"/>
                <a:gd name="connsiteY5" fmla="*/ 686 h 112542"/>
                <a:gd name="connsiteX6" fmla="*/ 23295 w 86922"/>
                <a:gd name="connsiteY6" fmla="*/ 13432 h 112542"/>
                <a:gd name="connsiteX7" fmla="*/ 20486 w 86922"/>
                <a:gd name="connsiteY7" fmla="*/ 2626 h 112542"/>
                <a:gd name="connsiteX8" fmla="*/ 686 w 86922"/>
                <a:gd name="connsiteY8" fmla="*/ 4117 h 112542"/>
                <a:gd name="connsiteX9" fmla="*/ 5362 w 86922"/>
                <a:gd name="connsiteY9" fmla="*/ 42620 h 112542"/>
                <a:gd name="connsiteX10" fmla="*/ 5362 w 86922"/>
                <a:gd name="connsiteY10" fmla="*/ 73720 h 112542"/>
                <a:gd name="connsiteX11" fmla="*/ 2251 w 86922"/>
                <a:gd name="connsiteY11" fmla="*/ 112460 h 112542"/>
                <a:gd name="connsiteX12" fmla="*/ 27971 w 86922"/>
                <a:gd name="connsiteY12" fmla="*/ 110969 h 112542"/>
                <a:gd name="connsiteX13" fmla="*/ 26406 w 86922"/>
                <a:gd name="connsiteY13" fmla="*/ 82623 h 112542"/>
                <a:gd name="connsiteX14" fmla="*/ 26406 w 86922"/>
                <a:gd name="connsiteY14" fmla="*/ 73720 h 112542"/>
                <a:gd name="connsiteX15" fmla="*/ 50589 w 86922"/>
                <a:gd name="connsiteY15" fmla="*/ 81140 h 112542"/>
                <a:gd name="connsiteX16" fmla="*/ 86438 w 86922"/>
                <a:gd name="connsiteY16" fmla="*/ 42400 h 112542"/>
                <a:gd name="connsiteX17" fmla="*/ 49665 w 86922"/>
                <a:gd name="connsiteY17" fmla="*/ 686 h 1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922" h="112542">
                  <a:moveTo>
                    <a:pt x="45447" y="64826"/>
                  </a:moveTo>
                  <a:cubicBezTo>
                    <a:pt x="32344" y="64826"/>
                    <a:pt x="24851" y="57278"/>
                    <a:pt x="24851" y="42611"/>
                  </a:cubicBezTo>
                  <a:cubicBezTo>
                    <a:pt x="24851" y="27385"/>
                    <a:pt x="31246" y="16982"/>
                    <a:pt x="44504" y="16982"/>
                  </a:cubicBezTo>
                  <a:cubicBezTo>
                    <a:pt x="56838" y="16982"/>
                    <a:pt x="65421" y="27532"/>
                    <a:pt x="65421" y="42537"/>
                  </a:cubicBezTo>
                  <a:cubicBezTo>
                    <a:pt x="65421" y="55923"/>
                    <a:pt x="58714" y="64826"/>
                    <a:pt x="45447" y="64826"/>
                  </a:cubicBezTo>
                  <a:moveTo>
                    <a:pt x="49665" y="686"/>
                  </a:moveTo>
                  <a:cubicBezTo>
                    <a:pt x="34531" y="686"/>
                    <a:pt x="28291" y="7951"/>
                    <a:pt x="23295" y="13432"/>
                  </a:cubicBezTo>
                  <a:cubicBezTo>
                    <a:pt x="22216" y="9452"/>
                    <a:pt x="21731" y="6039"/>
                    <a:pt x="20486" y="2626"/>
                  </a:cubicBezTo>
                  <a:lnTo>
                    <a:pt x="686" y="4117"/>
                  </a:lnTo>
                  <a:cubicBezTo>
                    <a:pt x="3184" y="17156"/>
                    <a:pt x="5362" y="29298"/>
                    <a:pt x="5362" y="42620"/>
                  </a:cubicBezTo>
                  <a:lnTo>
                    <a:pt x="5362" y="73720"/>
                  </a:lnTo>
                  <a:cubicBezTo>
                    <a:pt x="5362" y="84700"/>
                    <a:pt x="3029" y="105332"/>
                    <a:pt x="2251" y="112460"/>
                  </a:cubicBezTo>
                  <a:lnTo>
                    <a:pt x="27971" y="110969"/>
                  </a:lnTo>
                  <a:cubicBezTo>
                    <a:pt x="26406" y="99559"/>
                    <a:pt x="26406" y="86786"/>
                    <a:pt x="26406" y="82623"/>
                  </a:cubicBezTo>
                  <a:lnTo>
                    <a:pt x="26406" y="73720"/>
                  </a:lnTo>
                  <a:cubicBezTo>
                    <a:pt x="32024" y="76986"/>
                    <a:pt x="37953" y="81140"/>
                    <a:pt x="50589" y="81140"/>
                  </a:cubicBezTo>
                  <a:cubicBezTo>
                    <a:pt x="71954" y="81140"/>
                    <a:pt x="86438" y="64835"/>
                    <a:pt x="86438" y="42400"/>
                  </a:cubicBezTo>
                  <a:cubicBezTo>
                    <a:pt x="86438" y="18034"/>
                    <a:pt x="71496" y="686"/>
                    <a:pt x="49665" y="686"/>
                  </a:cubicBezTo>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8" name="Freeform: Shape 23">
              <a:extLst>
                <a:ext uri="{FF2B5EF4-FFF2-40B4-BE49-F238E27FC236}">
                  <a16:creationId xmlns:a16="http://schemas.microsoft.com/office/drawing/2014/main" id="{688FBE76-8B41-D142-9659-DDAC4E713CD1}"/>
                </a:ext>
              </a:extLst>
            </p:cNvPr>
            <p:cNvSpPr/>
            <p:nvPr/>
          </p:nvSpPr>
          <p:spPr>
            <a:xfrm>
              <a:off x="11511348" y="6472094"/>
              <a:ext cx="57643" cy="81433"/>
            </a:xfrm>
            <a:custGeom>
              <a:avLst/>
              <a:gdLst>
                <a:gd name="connsiteX0" fmla="*/ 47817 w 57643"/>
                <a:gd name="connsiteY0" fmla="*/ 17046 h 81433"/>
                <a:gd name="connsiteX1" fmla="*/ 35647 w 57643"/>
                <a:gd name="connsiteY1" fmla="*/ 15481 h 81433"/>
                <a:gd name="connsiteX2" fmla="*/ 21712 w 57643"/>
                <a:gd name="connsiteY2" fmla="*/ 21429 h 81433"/>
                <a:gd name="connsiteX3" fmla="*/ 38127 w 57643"/>
                <a:gd name="connsiteY3" fmla="*/ 34367 h 81433"/>
                <a:gd name="connsiteX4" fmla="*/ 57753 w 57643"/>
                <a:gd name="connsiteY4" fmla="*/ 58156 h 81433"/>
                <a:gd name="connsiteX5" fmla="*/ 24805 w 57643"/>
                <a:gd name="connsiteY5" fmla="*/ 81131 h 81433"/>
                <a:gd name="connsiteX6" fmla="*/ 2086 w 57643"/>
                <a:gd name="connsiteY6" fmla="*/ 77727 h 81433"/>
                <a:gd name="connsiteX7" fmla="*/ 2086 w 57643"/>
                <a:gd name="connsiteY7" fmla="*/ 61432 h 81433"/>
                <a:gd name="connsiteX8" fmla="*/ 25583 w 57643"/>
                <a:gd name="connsiteY8" fmla="*/ 66336 h 81433"/>
                <a:gd name="connsiteX9" fmla="*/ 36727 w 57643"/>
                <a:gd name="connsiteY9" fmla="*/ 58751 h 81433"/>
                <a:gd name="connsiteX10" fmla="*/ 20468 w 57643"/>
                <a:gd name="connsiteY10" fmla="*/ 45968 h 81433"/>
                <a:gd name="connsiteX11" fmla="*/ 686 w 57643"/>
                <a:gd name="connsiteY11" fmla="*/ 21429 h 81433"/>
                <a:gd name="connsiteX12" fmla="*/ 32088 w 57643"/>
                <a:gd name="connsiteY12" fmla="*/ 686 h 81433"/>
                <a:gd name="connsiteX13" fmla="*/ 50836 w 57643"/>
                <a:gd name="connsiteY13" fmla="*/ 2242 h 81433"/>
                <a:gd name="connsiteX14" fmla="*/ 47817 w 57643"/>
                <a:gd name="connsiteY14" fmla="*/ 1704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7817" y="17046"/>
                  </a:moveTo>
                  <a:cubicBezTo>
                    <a:pt x="43141" y="16305"/>
                    <a:pt x="40314" y="15481"/>
                    <a:pt x="35647" y="15481"/>
                  </a:cubicBezTo>
                  <a:cubicBezTo>
                    <a:pt x="27440" y="15481"/>
                    <a:pt x="21712" y="17430"/>
                    <a:pt x="21712" y="21429"/>
                  </a:cubicBezTo>
                  <a:cubicBezTo>
                    <a:pt x="21712" y="26049"/>
                    <a:pt x="29462" y="29755"/>
                    <a:pt x="38127" y="34367"/>
                  </a:cubicBezTo>
                  <a:cubicBezTo>
                    <a:pt x="46380" y="38832"/>
                    <a:pt x="57753" y="44770"/>
                    <a:pt x="57753" y="58156"/>
                  </a:cubicBezTo>
                  <a:cubicBezTo>
                    <a:pt x="57753" y="72851"/>
                    <a:pt x="44669" y="81131"/>
                    <a:pt x="24805" y="81131"/>
                  </a:cubicBezTo>
                  <a:cubicBezTo>
                    <a:pt x="15783" y="81131"/>
                    <a:pt x="9562" y="79356"/>
                    <a:pt x="2086" y="77727"/>
                  </a:cubicBezTo>
                  <a:lnTo>
                    <a:pt x="2086" y="61432"/>
                  </a:lnTo>
                  <a:cubicBezTo>
                    <a:pt x="7851" y="63216"/>
                    <a:pt x="17202" y="66336"/>
                    <a:pt x="25583" y="66336"/>
                  </a:cubicBezTo>
                  <a:cubicBezTo>
                    <a:pt x="31155" y="66336"/>
                    <a:pt x="36727" y="63801"/>
                    <a:pt x="36727" y="58751"/>
                  </a:cubicBezTo>
                  <a:cubicBezTo>
                    <a:pt x="36727" y="54148"/>
                    <a:pt x="30066" y="51312"/>
                    <a:pt x="20468" y="45968"/>
                  </a:cubicBezTo>
                  <a:cubicBezTo>
                    <a:pt x="11748" y="41659"/>
                    <a:pt x="686" y="32729"/>
                    <a:pt x="686" y="21429"/>
                  </a:cubicBezTo>
                  <a:cubicBezTo>
                    <a:pt x="686" y="8079"/>
                    <a:pt x="14072" y="686"/>
                    <a:pt x="32088" y="686"/>
                  </a:cubicBezTo>
                  <a:cubicBezTo>
                    <a:pt x="37971" y="686"/>
                    <a:pt x="45063" y="1537"/>
                    <a:pt x="50836" y="2242"/>
                  </a:cubicBezTo>
                  <a:lnTo>
                    <a:pt x="47817" y="17046"/>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39" name="Text Placeholder 9">
            <a:extLst>
              <a:ext uri="{FF2B5EF4-FFF2-40B4-BE49-F238E27FC236}">
                <a16:creationId xmlns:a16="http://schemas.microsoft.com/office/drawing/2014/main" id="{B01E1E20-DD1B-CA4A-A264-0A2BB5BB2EC5}"/>
              </a:ext>
            </a:extLst>
          </p:cNvPr>
          <p:cNvSpPr>
            <a:spLocks noGrp="1"/>
          </p:cNvSpPr>
          <p:nvPr>
            <p:ph type="body" sz="quarter" idx="64" hasCustomPrompt="1"/>
          </p:nvPr>
        </p:nvSpPr>
        <p:spPr>
          <a:xfrm>
            <a:off x="6492656" y="1887312"/>
            <a:ext cx="5294376" cy="954107"/>
          </a:xfrm>
          <a:prstGeom prst="rect">
            <a:avLst/>
          </a:prstGeom>
        </p:spPr>
        <p:txBody>
          <a:bodyPr wrap="square" lIns="73152" rIns="73152" anchor="t" anchorCtr="0">
            <a:spAutoFit/>
          </a:bodyPr>
          <a:lstStyle>
            <a:lvl1pPr marL="0" marR="0" indent="0" algn="l" defTabSz="914400" rtl="0" eaLnBrk="1" fontAlgn="auto" latinLnBrk="0" hangingPunct="1">
              <a:lnSpc>
                <a:spcPct val="100000"/>
              </a:lnSpc>
              <a:spcBef>
                <a:spcPts val="0"/>
              </a:spcBef>
              <a:spcAft>
                <a:spcPts val="0"/>
              </a:spcAft>
              <a:buClr>
                <a:schemeClr val="bg1"/>
              </a:buClr>
              <a:buSzPct val="100000"/>
              <a:buFont typeface="Arial" panose="020B0604020202020204" pitchFamily="34" charset="0"/>
              <a:buNone/>
              <a:tabLst/>
              <a:defRPr sz="1400" i="0" cap="none">
                <a:solidFill>
                  <a:schemeClr val="bg1"/>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Tree>
    <p:extLst>
      <p:ext uri="{BB962C8B-B14F-4D97-AF65-F5344CB8AC3E}">
        <p14:creationId xmlns:p14="http://schemas.microsoft.com/office/powerpoint/2010/main" val="1908432943"/>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9">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9_34 Columns with titles and wayfinder">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fld id="{D61AABEC-672F-4B68-B914-690DA978312C}" type="slidenum">
              <a:rPr lang="en-GB" smtClean="0"/>
              <a:pPr/>
              <a:t>‹#›</a:t>
            </a:fld>
            <a:r>
              <a:rPr lang="en-GB" dirty="0"/>
              <a:t> ‒ </a:t>
            </a:r>
          </a:p>
        </p:txBody>
      </p:sp>
      <p:sp>
        <p:nvSpPr>
          <p:cNvPr id="10" name="Espace réservé pour une image  14">
            <a:extLst>
              <a:ext uri="{FF2B5EF4-FFF2-40B4-BE49-F238E27FC236}">
                <a16:creationId xmlns:a16="http://schemas.microsoft.com/office/drawing/2014/main" id="{F49EE7E2-D40C-6545-A6B9-E549D193E67A}"/>
              </a:ext>
            </a:extLst>
          </p:cNvPr>
          <p:cNvSpPr>
            <a:spLocks noGrp="1"/>
          </p:cNvSpPr>
          <p:nvPr>
            <p:ph type="pic" sz="quarter" idx="13" hasCustomPrompt="1"/>
          </p:nvPr>
        </p:nvSpPr>
        <p:spPr>
          <a:xfrm>
            <a:off x="8250936" y="1364488"/>
            <a:ext cx="3941064" cy="4325112"/>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13" name="Obdélník 4">
            <a:extLst>
              <a:ext uri="{FF2B5EF4-FFF2-40B4-BE49-F238E27FC236}">
                <a16:creationId xmlns:a16="http://schemas.microsoft.com/office/drawing/2014/main" id="{545F5147-B911-E544-AE30-87725FD16725}"/>
              </a:ext>
            </a:extLst>
          </p:cNvPr>
          <p:cNvSpPr/>
          <p:nvPr userDrawn="1"/>
        </p:nvSpPr>
        <p:spPr>
          <a:xfrm rot="10800000">
            <a:off x="7976615" y="1364488"/>
            <a:ext cx="137160" cy="4325112"/>
          </a:xfrm>
          <a:prstGeom prst="rect">
            <a:avLst/>
          </a:prstGeom>
          <a:gradFill>
            <a:gsLst>
              <a:gs pos="0">
                <a:schemeClr val="bg2"/>
              </a:gs>
              <a:gs pos="99000">
                <a:schemeClr val="tx2"/>
              </a:gs>
            </a:gsLst>
            <a:lin ang="2700000" scaled="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388" tIns="71388" rIns="71388" bIns="71388" numCol="1" spcCol="38098" rtlCol="0" anchor="ctr">
            <a:noAutofit/>
          </a:bodyPr>
          <a:lstStyle/>
          <a:p>
            <a:pPr algn="ctr" defTabSz="820985" hangingPunct="0"/>
            <a:endParaRPr lang="cs-CZ" sz="3198">
              <a:solidFill>
                <a:schemeClr val="bg2"/>
              </a:solidFill>
              <a:sym typeface="Helvetica Light"/>
            </a:endParaRPr>
          </a:p>
        </p:txBody>
      </p:sp>
      <p:sp>
        <p:nvSpPr>
          <p:cNvPr id="9" name="Titre 7">
            <a:extLst>
              <a:ext uri="{FF2B5EF4-FFF2-40B4-BE49-F238E27FC236}">
                <a16:creationId xmlns:a16="http://schemas.microsoft.com/office/drawing/2014/main" id="{8A632EEF-3933-3B47-9B45-5FE4645AC478}"/>
              </a:ext>
            </a:extLst>
          </p:cNvPr>
          <p:cNvSpPr>
            <a:spLocks noGrp="1"/>
          </p:cNvSpPr>
          <p:nvPr>
            <p:ph type="title" hasCustomPrompt="1"/>
          </p:nvPr>
        </p:nvSpPr>
        <p:spPr>
          <a:xfrm>
            <a:off x="404786" y="382816"/>
            <a:ext cx="11382428" cy="452432"/>
          </a:xfrm>
        </p:spPr>
        <p:txBody>
          <a:bodyPr/>
          <a:lstStyle>
            <a:lvl1pPr>
              <a:defRPr sz="2600" b="1" cap="none" spc="0">
                <a:solidFill>
                  <a:schemeClr val="tx1">
                    <a:lumMod val="65000"/>
                    <a:lumOff val="35000"/>
                  </a:schemeClr>
                </a:solidFill>
              </a:defRPr>
            </a:lvl1pPr>
          </a:lstStyle>
          <a:p>
            <a:r>
              <a:rPr lang="fr-FR" dirty="0" err="1"/>
              <a:t>Title</a:t>
            </a:r>
            <a:r>
              <a:rPr lang="fr-FR" dirty="0"/>
              <a:t> of the slide</a:t>
            </a:r>
          </a:p>
        </p:txBody>
      </p:sp>
      <p:sp>
        <p:nvSpPr>
          <p:cNvPr id="8" name="Content Placeholder 2">
            <a:extLst>
              <a:ext uri="{FF2B5EF4-FFF2-40B4-BE49-F238E27FC236}">
                <a16:creationId xmlns:a16="http://schemas.microsoft.com/office/drawing/2014/main" id="{E08E59F6-D20D-EC43-8F97-30530849D348}"/>
              </a:ext>
            </a:extLst>
          </p:cNvPr>
          <p:cNvSpPr>
            <a:spLocks noGrp="1"/>
          </p:cNvSpPr>
          <p:nvPr>
            <p:ph idx="1" hasCustomPrompt="1"/>
          </p:nvPr>
        </p:nvSpPr>
        <p:spPr>
          <a:xfrm>
            <a:off x="404786" y="1785503"/>
            <a:ext cx="7205472" cy="3983865"/>
          </a:xfrm>
          <a:prstGeom prst="rect">
            <a:avLst/>
          </a:prstGeom>
        </p:spPr>
        <p:txBody>
          <a:bodyPr lIns="0" rIns="0">
            <a:noAutofit/>
          </a:bodyPr>
          <a:lstStyle>
            <a:lvl1pPr>
              <a:spcBef>
                <a:spcPts val="600"/>
              </a:spcBef>
              <a:spcAft>
                <a:spcPts val="600"/>
              </a:spcAft>
              <a:defRPr sz="1600">
                <a:solidFill>
                  <a:schemeClr val="tx1">
                    <a:lumMod val="65000"/>
                    <a:lumOff val="35000"/>
                  </a:schemeClr>
                </a:solidFill>
              </a:defRPr>
            </a:lvl1pPr>
            <a:lvl2pPr marL="444500" indent="-311150">
              <a:spcBef>
                <a:spcPts val="600"/>
              </a:spcBef>
              <a:spcAft>
                <a:spcPts val="600"/>
              </a:spcAft>
              <a:buClrTx/>
              <a:buSzPct val="100000"/>
              <a:buFont typeface="Arial" panose="020B0604020202020204" pitchFamily="34" charset="0"/>
              <a:buChar char="•"/>
              <a:tabLst/>
              <a:defRPr sz="1600">
                <a:solidFill>
                  <a:schemeClr val="tx1">
                    <a:lumMod val="65000"/>
                    <a:lumOff val="35000"/>
                  </a:schemeClr>
                </a:solidFill>
              </a:defRPr>
            </a:lvl2pPr>
            <a:lvl3pPr>
              <a:spcBef>
                <a:spcPts val="600"/>
              </a:spcBef>
              <a:spcAft>
                <a:spcPts val="600"/>
              </a:spcAft>
              <a:defRPr sz="14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dirty="0"/>
              <a:t>Your text here</a:t>
            </a:r>
          </a:p>
          <a:p>
            <a:pPr lvl="1"/>
            <a:r>
              <a:rPr lang="en-GB" dirty="0"/>
              <a:t>Text level 1</a:t>
            </a:r>
          </a:p>
          <a:p>
            <a:pPr lvl="2"/>
            <a:r>
              <a:rPr lang="en-GB" dirty="0"/>
              <a:t>Text level 2</a:t>
            </a:r>
          </a:p>
        </p:txBody>
      </p:sp>
      <p:sp>
        <p:nvSpPr>
          <p:cNvPr id="11" name="Text Placeholder 2">
            <a:extLst>
              <a:ext uri="{FF2B5EF4-FFF2-40B4-BE49-F238E27FC236}">
                <a16:creationId xmlns:a16="http://schemas.microsoft.com/office/drawing/2014/main" id="{0841EF0E-5CF4-C147-AC50-FDB903770DBD}"/>
              </a:ext>
            </a:extLst>
          </p:cNvPr>
          <p:cNvSpPr>
            <a:spLocks noGrp="1"/>
          </p:cNvSpPr>
          <p:nvPr>
            <p:ph type="body" sz="quarter" idx="21" hasCustomPrompt="1"/>
          </p:nvPr>
        </p:nvSpPr>
        <p:spPr>
          <a:xfrm>
            <a:off x="404785" y="1368493"/>
            <a:ext cx="7205472" cy="400110"/>
          </a:xfrm>
          <a:prstGeom prst="rect">
            <a:avLst/>
          </a:prstGeom>
        </p:spPr>
        <p:txBody>
          <a:bodyPr lIns="73152" rIns="73152">
            <a:spAutoFit/>
          </a:bodyPr>
          <a:lstStyle>
            <a:lvl1pPr marL="0" indent="0">
              <a:spcBef>
                <a:spcPts val="0"/>
              </a:spcBef>
              <a:spcAft>
                <a:spcPts val="0"/>
              </a:spcAft>
              <a:buNone/>
              <a:defRPr sz="2000" b="1">
                <a:solidFill>
                  <a:schemeClr val="bg2"/>
                </a:solidFill>
              </a:defRPr>
            </a:lvl1pPr>
          </a:lstStyle>
          <a:p>
            <a:r>
              <a:rPr lang="en-US" dirty="0"/>
              <a:t>Paragraph header</a:t>
            </a:r>
          </a:p>
        </p:txBody>
      </p:sp>
    </p:spTree>
    <p:extLst>
      <p:ext uri="{BB962C8B-B14F-4D97-AF65-F5344CB8AC3E}">
        <p14:creationId xmlns:p14="http://schemas.microsoft.com/office/powerpoint/2010/main" val="3199445766"/>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0_34 Columns with titles and wayfinder">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fld id="{D61AABEC-672F-4B68-B914-690DA978312C}" type="slidenum">
              <a:rPr lang="en-GB" smtClean="0"/>
              <a:pPr/>
              <a:t>‹#›</a:t>
            </a:fld>
            <a:r>
              <a:rPr lang="en-GB" dirty="0"/>
              <a:t> ‒ </a:t>
            </a:r>
          </a:p>
        </p:txBody>
      </p:sp>
      <p:sp>
        <p:nvSpPr>
          <p:cNvPr id="9" name="Titre 7">
            <a:extLst>
              <a:ext uri="{FF2B5EF4-FFF2-40B4-BE49-F238E27FC236}">
                <a16:creationId xmlns:a16="http://schemas.microsoft.com/office/drawing/2014/main" id="{8A632EEF-3933-3B47-9B45-5FE4645AC478}"/>
              </a:ext>
            </a:extLst>
          </p:cNvPr>
          <p:cNvSpPr>
            <a:spLocks noGrp="1"/>
          </p:cNvSpPr>
          <p:nvPr>
            <p:ph type="title" hasCustomPrompt="1"/>
          </p:nvPr>
        </p:nvSpPr>
        <p:spPr>
          <a:xfrm>
            <a:off x="404786" y="382816"/>
            <a:ext cx="11382428" cy="452432"/>
          </a:xfrm>
        </p:spPr>
        <p:txBody>
          <a:bodyPr/>
          <a:lstStyle>
            <a:lvl1pPr>
              <a:defRPr sz="2600" b="1" cap="none" spc="0">
                <a:solidFill>
                  <a:schemeClr val="tx1">
                    <a:lumMod val="65000"/>
                    <a:lumOff val="35000"/>
                  </a:schemeClr>
                </a:solidFill>
              </a:defRPr>
            </a:lvl1pPr>
          </a:lstStyle>
          <a:p>
            <a:r>
              <a:rPr lang="fr-FR" dirty="0" err="1"/>
              <a:t>Title</a:t>
            </a:r>
            <a:r>
              <a:rPr lang="fr-FR" dirty="0"/>
              <a:t> of the slide</a:t>
            </a:r>
          </a:p>
        </p:txBody>
      </p:sp>
      <p:sp>
        <p:nvSpPr>
          <p:cNvPr id="11" name="Text Placeholder 2">
            <a:extLst>
              <a:ext uri="{FF2B5EF4-FFF2-40B4-BE49-F238E27FC236}">
                <a16:creationId xmlns:a16="http://schemas.microsoft.com/office/drawing/2014/main" id="{0841EF0E-5CF4-C147-AC50-FDB903770DBD}"/>
              </a:ext>
            </a:extLst>
          </p:cNvPr>
          <p:cNvSpPr>
            <a:spLocks noGrp="1"/>
          </p:cNvSpPr>
          <p:nvPr>
            <p:ph type="body" sz="quarter" idx="21" hasCustomPrompt="1"/>
          </p:nvPr>
        </p:nvSpPr>
        <p:spPr>
          <a:xfrm>
            <a:off x="404785" y="1368493"/>
            <a:ext cx="5321808" cy="338554"/>
          </a:xfrm>
          <a:prstGeom prst="rect">
            <a:avLst/>
          </a:prstGeom>
        </p:spPr>
        <p:txBody>
          <a:bodyPr lIns="73152" rIns="73152">
            <a:spAutoFit/>
          </a:bodyPr>
          <a:lstStyle>
            <a:lvl1pPr marL="0" indent="0">
              <a:spcBef>
                <a:spcPts val="0"/>
              </a:spcBef>
              <a:spcAft>
                <a:spcPts val="0"/>
              </a:spcAft>
              <a:buNone/>
              <a:defRPr sz="1600" b="1">
                <a:solidFill>
                  <a:schemeClr val="bg2"/>
                </a:solidFill>
              </a:defRPr>
            </a:lvl1pPr>
          </a:lstStyle>
          <a:p>
            <a:r>
              <a:rPr lang="en-US" dirty="0"/>
              <a:t>Paragraph header</a:t>
            </a:r>
          </a:p>
        </p:txBody>
      </p:sp>
      <p:sp>
        <p:nvSpPr>
          <p:cNvPr id="14" name="Text Placeholder 2">
            <a:extLst>
              <a:ext uri="{FF2B5EF4-FFF2-40B4-BE49-F238E27FC236}">
                <a16:creationId xmlns:a16="http://schemas.microsoft.com/office/drawing/2014/main" id="{6E24CA41-DC1E-0443-B97C-5BA9B63F120C}"/>
              </a:ext>
            </a:extLst>
          </p:cNvPr>
          <p:cNvSpPr>
            <a:spLocks noGrp="1"/>
          </p:cNvSpPr>
          <p:nvPr>
            <p:ph type="body" sz="quarter" idx="23" hasCustomPrompt="1"/>
          </p:nvPr>
        </p:nvSpPr>
        <p:spPr>
          <a:xfrm>
            <a:off x="6465406" y="1368493"/>
            <a:ext cx="5321808" cy="338554"/>
          </a:xfrm>
          <a:prstGeom prst="rect">
            <a:avLst/>
          </a:prstGeom>
        </p:spPr>
        <p:txBody>
          <a:bodyPr lIns="73152" rIns="73152">
            <a:spAutoFit/>
          </a:bodyPr>
          <a:lstStyle>
            <a:lvl1pPr marL="0" indent="0">
              <a:spcBef>
                <a:spcPts val="0"/>
              </a:spcBef>
              <a:spcAft>
                <a:spcPts val="0"/>
              </a:spcAft>
              <a:buNone/>
              <a:defRPr sz="1600" b="1">
                <a:solidFill>
                  <a:schemeClr val="bg2"/>
                </a:solidFill>
              </a:defRPr>
            </a:lvl1pPr>
          </a:lstStyle>
          <a:p>
            <a:r>
              <a:rPr lang="en-US" dirty="0"/>
              <a:t>Paragraph header</a:t>
            </a:r>
          </a:p>
        </p:txBody>
      </p:sp>
      <p:cxnSp>
        <p:nvCxnSpPr>
          <p:cNvPr id="15" name="Straight Connector 35">
            <a:extLst>
              <a:ext uri="{FF2B5EF4-FFF2-40B4-BE49-F238E27FC236}">
                <a16:creationId xmlns:a16="http://schemas.microsoft.com/office/drawing/2014/main" id="{2227B915-E775-334D-B013-89D922A44D3F}"/>
              </a:ext>
            </a:extLst>
          </p:cNvPr>
          <p:cNvCxnSpPr>
            <a:cxnSpLocks/>
          </p:cNvCxnSpPr>
          <p:nvPr userDrawn="1"/>
        </p:nvCxnSpPr>
        <p:spPr>
          <a:xfrm flipV="1">
            <a:off x="6095998" y="1808820"/>
            <a:ext cx="0" cy="386808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Text Placeholder 9">
            <a:extLst>
              <a:ext uri="{FF2B5EF4-FFF2-40B4-BE49-F238E27FC236}">
                <a16:creationId xmlns:a16="http://schemas.microsoft.com/office/drawing/2014/main" id="{51B031C6-70D7-2944-B228-AAE89CEA5341}"/>
              </a:ext>
            </a:extLst>
          </p:cNvPr>
          <p:cNvSpPr>
            <a:spLocks noGrp="1"/>
          </p:cNvSpPr>
          <p:nvPr>
            <p:ph type="body" sz="quarter" idx="64" hasCustomPrompt="1"/>
          </p:nvPr>
        </p:nvSpPr>
        <p:spPr>
          <a:xfrm>
            <a:off x="404785" y="2489548"/>
            <a:ext cx="5321808" cy="954107"/>
          </a:xfrm>
          <a:prstGeom prst="rect">
            <a:avLst/>
          </a:prstGeom>
        </p:spPr>
        <p:txBody>
          <a:bodyPr wrap="square" lIns="73152" rIns="73152" anchor="t" anchorCtr="0">
            <a:spAutoFit/>
          </a:bodyPr>
          <a:lstStyle>
            <a:lvl1pPr marL="285750" marR="0" indent="-285750" algn="l"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Char char="•"/>
              <a:tabLst/>
              <a:defRPr sz="140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18" name="Text Placeholder 9">
            <a:extLst>
              <a:ext uri="{FF2B5EF4-FFF2-40B4-BE49-F238E27FC236}">
                <a16:creationId xmlns:a16="http://schemas.microsoft.com/office/drawing/2014/main" id="{F40E2F3C-234E-1D49-A7C2-31CA4F2C9DED}"/>
              </a:ext>
            </a:extLst>
          </p:cNvPr>
          <p:cNvSpPr>
            <a:spLocks noGrp="1"/>
          </p:cNvSpPr>
          <p:nvPr>
            <p:ph type="body" sz="quarter" idx="65" hasCustomPrompt="1"/>
          </p:nvPr>
        </p:nvSpPr>
        <p:spPr>
          <a:xfrm>
            <a:off x="6465406" y="2489548"/>
            <a:ext cx="5321808" cy="954107"/>
          </a:xfrm>
          <a:prstGeom prst="rect">
            <a:avLst/>
          </a:prstGeom>
        </p:spPr>
        <p:txBody>
          <a:bodyPr wrap="square" lIns="73152" rIns="73152" anchor="t" anchorCtr="0">
            <a:spAutoFit/>
          </a:bodyPr>
          <a:lstStyle>
            <a:lvl1pPr marL="285750" marR="0" indent="-285750" algn="l"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Char char="•"/>
              <a:tabLst/>
              <a:defRPr sz="140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Tree>
    <p:extLst>
      <p:ext uri="{BB962C8B-B14F-4D97-AF65-F5344CB8AC3E}">
        <p14:creationId xmlns:p14="http://schemas.microsoft.com/office/powerpoint/2010/main" val="2484679570"/>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2_1 column">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91"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7" name="Espace réservé du numéro de diapositive 6">
            <a:extLst>
              <a:ext uri="{FF2B5EF4-FFF2-40B4-BE49-F238E27FC236}">
                <a16:creationId xmlns:a16="http://schemas.microsoft.com/office/drawing/2014/main" id="{6426E006-4F5B-402C-916F-29E383EE0863}"/>
              </a:ext>
            </a:extLst>
          </p:cNvPr>
          <p:cNvSpPr>
            <a:spLocks noGrp="1"/>
          </p:cNvSpPr>
          <p:nvPr>
            <p:ph type="sldNum" sz="quarter" idx="18"/>
          </p:nvPr>
        </p:nvSpPr>
        <p:spPr/>
        <p:txBody>
          <a:bodyPr/>
          <a:lstStyle/>
          <a:p>
            <a:fld id="{D61AABEC-672F-4B68-B914-690DA978312C}" type="slidenum">
              <a:rPr lang="en-GB" smtClean="0"/>
              <a:pPr/>
              <a:t>‹#›</a:t>
            </a:fld>
            <a:r>
              <a:rPr lang="en-GB"/>
              <a:t> ‒ </a:t>
            </a:r>
            <a:endParaRPr lang="en-GB" dirty="0"/>
          </a:p>
        </p:txBody>
      </p:sp>
      <p:sp>
        <p:nvSpPr>
          <p:cNvPr id="8" name="Titre 7">
            <a:extLst>
              <a:ext uri="{FF2B5EF4-FFF2-40B4-BE49-F238E27FC236}">
                <a16:creationId xmlns:a16="http://schemas.microsoft.com/office/drawing/2014/main" id="{E05915BF-F664-49DE-8489-CADDC55CA228}"/>
              </a:ext>
            </a:extLst>
          </p:cNvPr>
          <p:cNvSpPr>
            <a:spLocks noGrp="1"/>
          </p:cNvSpPr>
          <p:nvPr>
            <p:ph type="title" hasCustomPrompt="1"/>
          </p:nvPr>
        </p:nvSpPr>
        <p:spPr>
          <a:xfrm>
            <a:off x="404786" y="336224"/>
            <a:ext cx="3220946" cy="492443"/>
          </a:xfrm>
          <a:solidFill>
            <a:schemeClr val="tx1">
              <a:lumMod val="65000"/>
              <a:lumOff val="35000"/>
            </a:schemeClr>
          </a:solidFill>
        </p:spPr>
        <p:txBody>
          <a:bodyPr wrap="none" lIns="73152" rIns="73152" anchor="ctr" anchorCtr="0"/>
          <a:lstStyle>
            <a:lvl1pPr>
              <a:lnSpc>
                <a:spcPct val="100000"/>
              </a:lnSpc>
              <a:defRPr sz="2600" b="1" cap="none" spc="0">
                <a:solidFill>
                  <a:schemeClr val="bg1"/>
                </a:solidFill>
              </a:defRPr>
            </a:lvl1pPr>
          </a:lstStyle>
          <a:p>
            <a:r>
              <a:rPr lang="fr-FR" dirty="0" err="1"/>
              <a:t>Title</a:t>
            </a:r>
            <a:r>
              <a:rPr lang="fr-FR" dirty="0"/>
              <a:t> of the slide</a:t>
            </a:r>
          </a:p>
        </p:txBody>
      </p:sp>
      <p:sp>
        <p:nvSpPr>
          <p:cNvPr id="11" name="Content Placeholder 2">
            <a:extLst>
              <a:ext uri="{FF2B5EF4-FFF2-40B4-BE49-F238E27FC236}">
                <a16:creationId xmlns:a16="http://schemas.microsoft.com/office/drawing/2014/main" id="{866CF0FD-A7EE-3444-B686-58885AF0F9C7}"/>
              </a:ext>
            </a:extLst>
          </p:cNvPr>
          <p:cNvSpPr>
            <a:spLocks noGrp="1"/>
          </p:cNvSpPr>
          <p:nvPr>
            <p:ph idx="1" hasCustomPrompt="1"/>
          </p:nvPr>
        </p:nvSpPr>
        <p:spPr>
          <a:xfrm>
            <a:off x="404786" y="1371987"/>
            <a:ext cx="11384280" cy="4397381"/>
          </a:xfrm>
          <a:prstGeom prst="rect">
            <a:avLst/>
          </a:prstGeom>
        </p:spPr>
        <p:txBody>
          <a:bodyPr lIns="0" rIns="0">
            <a:noAutofit/>
          </a:bodyPr>
          <a:lstStyle>
            <a:lvl1pPr>
              <a:spcBef>
                <a:spcPts val="600"/>
              </a:spcBef>
              <a:spcAft>
                <a:spcPts val="600"/>
              </a:spcAft>
              <a:defRPr sz="1600">
                <a:solidFill>
                  <a:schemeClr val="tx1">
                    <a:lumMod val="65000"/>
                    <a:lumOff val="35000"/>
                  </a:schemeClr>
                </a:solidFill>
              </a:defRPr>
            </a:lvl1pPr>
            <a:lvl2pPr marL="444500" indent="-311150">
              <a:spcBef>
                <a:spcPts val="600"/>
              </a:spcBef>
              <a:spcAft>
                <a:spcPts val="600"/>
              </a:spcAft>
              <a:buClrTx/>
              <a:buSzPct val="100000"/>
              <a:buFont typeface="Arial" panose="020B0604020202020204" pitchFamily="34" charset="0"/>
              <a:buChar char="•"/>
              <a:tabLst/>
              <a:defRPr sz="1600">
                <a:solidFill>
                  <a:schemeClr val="tx1">
                    <a:lumMod val="65000"/>
                    <a:lumOff val="35000"/>
                  </a:schemeClr>
                </a:solidFill>
              </a:defRPr>
            </a:lvl2pPr>
            <a:lvl3pPr>
              <a:spcBef>
                <a:spcPts val="600"/>
              </a:spcBef>
              <a:spcAft>
                <a:spcPts val="600"/>
              </a:spcAft>
              <a:defRPr sz="14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dirty="0"/>
              <a:t>Your text here</a:t>
            </a:r>
          </a:p>
          <a:p>
            <a:pPr lvl="1"/>
            <a:r>
              <a:rPr lang="en-GB" dirty="0"/>
              <a:t>Text level 1</a:t>
            </a:r>
          </a:p>
          <a:p>
            <a:pPr lvl="2"/>
            <a:r>
              <a:rPr lang="en-GB" dirty="0"/>
              <a:t>Text level 2</a:t>
            </a:r>
          </a:p>
        </p:txBody>
      </p:sp>
    </p:spTree>
    <p:extLst>
      <p:ext uri="{BB962C8B-B14F-4D97-AF65-F5344CB8AC3E}">
        <p14:creationId xmlns:p14="http://schemas.microsoft.com/office/powerpoint/2010/main" val="2110451850"/>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9">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9_2 Columns with titles and wayfinder">
    <p:spTree>
      <p:nvGrpSpPr>
        <p:cNvPr id="1" name=""/>
        <p:cNvGrpSpPr/>
        <p:nvPr/>
      </p:nvGrpSpPr>
      <p:grpSpPr>
        <a:xfrm>
          <a:off x="0" y="0"/>
          <a:ext cx="0" cy="0"/>
          <a:chOff x="0" y="0"/>
          <a:chExt cx="0" cy="0"/>
        </a:xfrm>
      </p:grpSpPr>
      <p:sp>
        <p:nvSpPr>
          <p:cNvPr id="5" name="Forme libre : forme 22">
            <a:extLst>
              <a:ext uri="{FF2B5EF4-FFF2-40B4-BE49-F238E27FC236}">
                <a16:creationId xmlns:a16="http://schemas.microsoft.com/office/drawing/2014/main" id="{9CBCB3F2-E311-D641-A5CA-67DF18747956}"/>
              </a:ext>
            </a:extLst>
          </p:cNvPr>
          <p:cNvSpPr/>
          <p:nvPr userDrawn="1"/>
        </p:nvSpPr>
        <p:spPr>
          <a:xfrm rot="18932423">
            <a:off x="-954765" y="1427043"/>
            <a:ext cx="5372804" cy="530454"/>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 name="Forme libre : forme 20">
            <a:extLst>
              <a:ext uri="{FF2B5EF4-FFF2-40B4-BE49-F238E27FC236}">
                <a16:creationId xmlns:a16="http://schemas.microsoft.com/office/drawing/2014/main" id="{18F9AF28-EEDA-4F44-BA81-8C5E45DA229C}"/>
              </a:ext>
            </a:extLst>
          </p:cNvPr>
          <p:cNvSpPr/>
          <p:nvPr userDrawn="1"/>
        </p:nvSpPr>
        <p:spPr>
          <a:xfrm rot="18932423">
            <a:off x="-735098" y="889565"/>
            <a:ext cx="3838044" cy="530454"/>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2">
                    <a:lumMod val="75000"/>
                  </a:schemeClr>
                </a:solidFill>
              </a:defRPr>
            </a:lvl1pPr>
          </a:lstStyle>
          <a:p>
            <a:fld id="{D61AABEC-672F-4B68-B914-690DA978312C}" type="slidenum">
              <a:rPr lang="en-GB" smtClean="0"/>
              <a:pPr/>
              <a:t>‹#›</a:t>
            </a:fld>
            <a:r>
              <a:rPr lang="en-GB" dirty="0"/>
              <a:t> ‒ </a:t>
            </a:r>
          </a:p>
        </p:txBody>
      </p:sp>
      <p:sp>
        <p:nvSpPr>
          <p:cNvPr id="3" name="Titre 7">
            <a:extLst>
              <a:ext uri="{FF2B5EF4-FFF2-40B4-BE49-F238E27FC236}">
                <a16:creationId xmlns:a16="http://schemas.microsoft.com/office/drawing/2014/main" id="{D0D44773-96B3-BC46-A95C-3E66B52BBCC9}"/>
              </a:ext>
            </a:extLst>
          </p:cNvPr>
          <p:cNvSpPr>
            <a:spLocks noGrp="1"/>
          </p:cNvSpPr>
          <p:nvPr>
            <p:ph type="title" hasCustomPrompt="1"/>
          </p:nvPr>
        </p:nvSpPr>
        <p:spPr>
          <a:xfrm>
            <a:off x="404786" y="382816"/>
            <a:ext cx="11382428" cy="452432"/>
          </a:xfrm>
        </p:spPr>
        <p:txBody>
          <a:bodyPr/>
          <a:lstStyle>
            <a:lvl1pPr>
              <a:defRPr sz="2600" b="1" cap="none" spc="0">
                <a:solidFill>
                  <a:schemeClr val="tx1">
                    <a:lumMod val="65000"/>
                    <a:lumOff val="35000"/>
                  </a:schemeClr>
                </a:solidFill>
              </a:defRPr>
            </a:lvl1pPr>
          </a:lstStyle>
          <a:p>
            <a:r>
              <a:rPr lang="fr-FR" dirty="0" err="1"/>
              <a:t>Title</a:t>
            </a:r>
            <a:r>
              <a:rPr lang="fr-FR" dirty="0"/>
              <a:t> of the slide</a:t>
            </a:r>
          </a:p>
        </p:txBody>
      </p:sp>
      <p:sp>
        <p:nvSpPr>
          <p:cNvPr id="4" name="Content Placeholder 2">
            <a:extLst>
              <a:ext uri="{FF2B5EF4-FFF2-40B4-BE49-F238E27FC236}">
                <a16:creationId xmlns:a16="http://schemas.microsoft.com/office/drawing/2014/main" id="{58FCBB89-0E9E-EB47-A48E-21D614374A01}"/>
              </a:ext>
            </a:extLst>
          </p:cNvPr>
          <p:cNvSpPr>
            <a:spLocks noGrp="1"/>
          </p:cNvSpPr>
          <p:nvPr>
            <p:ph idx="1" hasCustomPrompt="1"/>
          </p:nvPr>
        </p:nvSpPr>
        <p:spPr>
          <a:xfrm>
            <a:off x="404786" y="1371987"/>
            <a:ext cx="11384280" cy="4397381"/>
          </a:xfrm>
          <a:prstGeom prst="rect">
            <a:avLst/>
          </a:prstGeom>
        </p:spPr>
        <p:txBody>
          <a:bodyPr lIns="0" rIns="0">
            <a:noAutofit/>
          </a:bodyPr>
          <a:lstStyle>
            <a:lvl1pPr>
              <a:spcBef>
                <a:spcPts val="600"/>
              </a:spcBef>
              <a:spcAft>
                <a:spcPts val="600"/>
              </a:spcAft>
              <a:defRPr sz="1600">
                <a:solidFill>
                  <a:schemeClr val="tx1">
                    <a:lumMod val="65000"/>
                    <a:lumOff val="35000"/>
                  </a:schemeClr>
                </a:solidFill>
              </a:defRPr>
            </a:lvl1pPr>
            <a:lvl2pPr marL="444500" indent="-311150">
              <a:spcBef>
                <a:spcPts val="600"/>
              </a:spcBef>
              <a:spcAft>
                <a:spcPts val="600"/>
              </a:spcAft>
              <a:buClrTx/>
              <a:buSzPct val="100000"/>
              <a:buFont typeface="Arial" panose="020B0604020202020204" pitchFamily="34" charset="0"/>
              <a:buChar char="•"/>
              <a:tabLst/>
              <a:defRPr sz="1600">
                <a:solidFill>
                  <a:schemeClr val="tx1">
                    <a:lumMod val="65000"/>
                    <a:lumOff val="35000"/>
                  </a:schemeClr>
                </a:solidFill>
              </a:defRPr>
            </a:lvl2pPr>
            <a:lvl3pPr>
              <a:spcBef>
                <a:spcPts val="600"/>
              </a:spcBef>
              <a:spcAft>
                <a:spcPts val="600"/>
              </a:spcAft>
              <a:defRPr sz="14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dirty="0"/>
              <a:t>Your text here</a:t>
            </a:r>
          </a:p>
          <a:p>
            <a:pPr lvl="1"/>
            <a:r>
              <a:rPr lang="en-GB" dirty="0"/>
              <a:t>Text level 1</a:t>
            </a:r>
          </a:p>
          <a:p>
            <a:pPr lvl="2"/>
            <a:r>
              <a:rPr lang="en-GB" dirty="0"/>
              <a:t>Text level 2</a:t>
            </a:r>
          </a:p>
        </p:txBody>
      </p:sp>
    </p:spTree>
    <p:extLst>
      <p:ext uri="{BB962C8B-B14F-4D97-AF65-F5344CB8AC3E}">
        <p14:creationId xmlns:p14="http://schemas.microsoft.com/office/powerpoint/2010/main" val="207921992"/>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50_2 Columns with titles and wayfinder">
    <p:spTree>
      <p:nvGrpSpPr>
        <p:cNvPr id="1" name=""/>
        <p:cNvGrpSpPr/>
        <p:nvPr/>
      </p:nvGrpSpPr>
      <p:grpSpPr>
        <a:xfrm>
          <a:off x="0" y="0"/>
          <a:ext cx="0" cy="0"/>
          <a:chOff x="0" y="0"/>
          <a:chExt cx="0" cy="0"/>
        </a:xfrm>
      </p:grpSpPr>
      <p:sp>
        <p:nvSpPr>
          <p:cNvPr id="6" name="Forme libre : forme 22">
            <a:extLst>
              <a:ext uri="{FF2B5EF4-FFF2-40B4-BE49-F238E27FC236}">
                <a16:creationId xmlns:a16="http://schemas.microsoft.com/office/drawing/2014/main" id="{DE16A836-7586-894D-9FE2-98EC66F3AB9B}"/>
              </a:ext>
            </a:extLst>
          </p:cNvPr>
          <p:cNvSpPr/>
          <p:nvPr userDrawn="1"/>
        </p:nvSpPr>
        <p:spPr>
          <a:xfrm rot="18932423">
            <a:off x="-954765" y="1427043"/>
            <a:ext cx="5372804" cy="530454"/>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 name="Forme libre : forme 20">
            <a:extLst>
              <a:ext uri="{FF2B5EF4-FFF2-40B4-BE49-F238E27FC236}">
                <a16:creationId xmlns:a16="http://schemas.microsoft.com/office/drawing/2014/main" id="{4602831C-4042-834E-A31E-43C7210725A2}"/>
              </a:ext>
            </a:extLst>
          </p:cNvPr>
          <p:cNvSpPr/>
          <p:nvPr userDrawn="1"/>
        </p:nvSpPr>
        <p:spPr>
          <a:xfrm rot="18932423">
            <a:off x="-735098" y="889565"/>
            <a:ext cx="3838044" cy="530454"/>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2">
                    <a:lumMod val="75000"/>
                  </a:schemeClr>
                </a:solidFill>
              </a:defRPr>
            </a:lvl1pPr>
          </a:lstStyle>
          <a:p>
            <a:fld id="{D61AABEC-672F-4B68-B914-690DA978312C}" type="slidenum">
              <a:rPr lang="en-GB" smtClean="0"/>
              <a:pPr/>
              <a:t>‹#›</a:t>
            </a:fld>
            <a:r>
              <a:rPr lang="en-GB" dirty="0"/>
              <a:t> ‒ </a:t>
            </a:r>
          </a:p>
        </p:txBody>
      </p:sp>
      <p:sp>
        <p:nvSpPr>
          <p:cNvPr id="3" name="Titre 7">
            <a:extLst>
              <a:ext uri="{FF2B5EF4-FFF2-40B4-BE49-F238E27FC236}">
                <a16:creationId xmlns:a16="http://schemas.microsoft.com/office/drawing/2014/main" id="{D0D44773-96B3-BC46-A95C-3E66B52BBCC9}"/>
              </a:ext>
            </a:extLst>
          </p:cNvPr>
          <p:cNvSpPr>
            <a:spLocks noGrp="1"/>
          </p:cNvSpPr>
          <p:nvPr>
            <p:ph type="title" hasCustomPrompt="1"/>
          </p:nvPr>
        </p:nvSpPr>
        <p:spPr>
          <a:xfrm>
            <a:off x="404786" y="382816"/>
            <a:ext cx="11382428" cy="452432"/>
          </a:xfrm>
        </p:spPr>
        <p:txBody>
          <a:bodyPr/>
          <a:lstStyle>
            <a:lvl1pPr>
              <a:defRPr sz="2600" b="1" cap="none" spc="0">
                <a:solidFill>
                  <a:schemeClr val="tx1">
                    <a:lumMod val="65000"/>
                    <a:lumOff val="35000"/>
                  </a:schemeClr>
                </a:solidFill>
              </a:defRPr>
            </a:lvl1pPr>
          </a:lstStyle>
          <a:p>
            <a:r>
              <a:rPr lang="fr-FR" dirty="0" err="1"/>
              <a:t>Title</a:t>
            </a:r>
            <a:r>
              <a:rPr lang="fr-FR" dirty="0"/>
              <a:t> of the slide</a:t>
            </a:r>
          </a:p>
        </p:txBody>
      </p:sp>
      <p:sp>
        <p:nvSpPr>
          <p:cNvPr id="4" name="Content Placeholder 2">
            <a:extLst>
              <a:ext uri="{FF2B5EF4-FFF2-40B4-BE49-F238E27FC236}">
                <a16:creationId xmlns:a16="http://schemas.microsoft.com/office/drawing/2014/main" id="{58FCBB89-0E9E-EB47-A48E-21D614374A01}"/>
              </a:ext>
            </a:extLst>
          </p:cNvPr>
          <p:cNvSpPr>
            <a:spLocks noGrp="1"/>
          </p:cNvSpPr>
          <p:nvPr>
            <p:ph idx="1" hasCustomPrompt="1"/>
          </p:nvPr>
        </p:nvSpPr>
        <p:spPr>
          <a:xfrm>
            <a:off x="404786" y="1785503"/>
            <a:ext cx="11384280" cy="3983865"/>
          </a:xfrm>
          <a:prstGeom prst="rect">
            <a:avLst/>
          </a:prstGeom>
        </p:spPr>
        <p:txBody>
          <a:bodyPr lIns="0" rIns="0">
            <a:noAutofit/>
          </a:bodyPr>
          <a:lstStyle>
            <a:lvl1pPr>
              <a:spcBef>
                <a:spcPts val="600"/>
              </a:spcBef>
              <a:spcAft>
                <a:spcPts val="600"/>
              </a:spcAft>
              <a:defRPr sz="1600">
                <a:solidFill>
                  <a:schemeClr val="tx1">
                    <a:lumMod val="65000"/>
                    <a:lumOff val="35000"/>
                  </a:schemeClr>
                </a:solidFill>
              </a:defRPr>
            </a:lvl1pPr>
            <a:lvl2pPr marL="444500" indent="-311150">
              <a:spcBef>
                <a:spcPts val="600"/>
              </a:spcBef>
              <a:spcAft>
                <a:spcPts val="600"/>
              </a:spcAft>
              <a:buClrTx/>
              <a:buSzPct val="100000"/>
              <a:buFont typeface="Arial" panose="020B0604020202020204" pitchFamily="34" charset="0"/>
              <a:buChar char="•"/>
              <a:tabLst/>
              <a:defRPr sz="1600">
                <a:solidFill>
                  <a:schemeClr val="tx1">
                    <a:lumMod val="65000"/>
                    <a:lumOff val="35000"/>
                  </a:schemeClr>
                </a:solidFill>
              </a:defRPr>
            </a:lvl2pPr>
            <a:lvl3pPr>
              <a:spcBef>
                <a:spcPts val="600"/>
              </a:spcBef>
              <a:spcAft>
                <a:spcPts val="600"/>
              </a:spcAft>
              <a:defRPr sz="14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dirty="0"/>
              <a:t>Your text here</a:t>
            </a:r>
          </a:p>
          <a:p>
            <a:pPr lvl="1"/>
            <a:r>
              <a:rPr lang="en-GB" dirty="0"/>
              <a:t>Text level 1</a:t>
            </a:r>
          </a:p>
          <a:p>
            <a:pPr lvl="2"/>
            <a:r>
              <a:rPr lang="en-GB" dirty="0"/>
              <a:t>Text level 2</a:t>
            </a:r>
          </a:p>
        </p:txBody>
      </p:sp>
      <p:sp>
        <p:nvSpPr>
          <p:cNvPr id="5" name="Text Placeholder 2">
            <a:extLst>
              <a:ext uri="{FF2B5EF4-FFF2-40B4-BE49-F238E27FC236}">
                <a16:creationId xmlns:a16="http://schemas.microsoft.com/office/drawing/2014/main" id="{30FB27B2-E4E8-FA4F-B596-98A94D6D2041}"/>
              </a:ext>
            </a:extLst>
          </p:cNvPr>
          <p:cNvSpPr>
            <a:spLocks noGrp="1"/>
          </p:cNvSpPr>
          <p:nvPr>
            <p:ph type="body" sz="quarter" idx="15" hasCustomPrompt="1"/>
          </p:nvPr>
        </p:nvSpPr>
        <p:spPr>
          <a:xfrm>
            <a:off x="404785" y="1368493"/>
            <a:ext cx="11384280" cy="400110"/>
          </a:xfrm>
          <a:prstGeom prst="rect">
            <a:avLst/>
          </a:prstGeom>
        </p:spPr>
        <p:txBody>
          <a:bodyPr lIns="73152" rIns="73152">
            <a:spAutoFit/>
          </a:bodyPr>
          <a:lstStyle>
            <a:lvl1pPr marL="0" indent="0">
              <a:spcBef>
                <a:spcPts val="0"/>
              </a:spcBef>
              <a:spcAft>
                <a:spcPts val="0"/>
              </a:spcAft>
              <a:buNone/>
              <a:defRPr sz="2000" b="1">
                <a:solidFill>
                  <a:schemeClr val="bg2"/>
                </a:solidFill>
              </a:defRPr>
            </a:lvl1pPr>
          </a:lstStyle>
          <a:p>
            <a:r>
              <a:rPr lang="en-US" dirty="0"/>
              <a:t>Paragraph header</a:t>
            </a:r>
          </a:p>
        </p:txBody>
      </p:sp>
    </p:spTree>
    <p:extLst>
      <p:ext uri="{BB962C8B-B14F-4D97-AF65-F5344CB8AC3E}">
        <p14:creationId xmlns:p14="http://schemas.microsoft.com/office/powerpoint/2010/main" val="1601538813"/>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51_2 Columns with titles and wayfinder">
    <p:spTree>
      <p:nvGrpSpPr>
        <p:cNvPr id="1" name=""/>
        <p:cNvGrpSpPr/>
        <p:nvPr/>
      </p:nvGrpSpPr>
      <p:grpSpPr>
        <a:xfrm>
          <a:off x="0" y="0"/>
          <a:ext cx="0" cy="0"/>
          <a:chOff x="0" y="0"/>
          <a:chExt cx="0" cy="0"/>
        </a:xfrm>
      </p:grpSpPr>
      <p:sp>
        <p:nvSpPr>
          <p:cNvPr id="8" name="Espace réservé pour une image  14">
            <a:extLst>
              <a:ext uri="{FF2B5EF4-FFF2-40B4-BE49-F238E27FC236}">
                <a16:creationId xmlns:a16="http://schemas.microsoft.com/office/drawing/2014/main" id="{C876762F-03D4-894A-8112-1B83E1C0EFC2}"/>
              </a:ext>
            </a:extLst>
          </p:cNvPr>
          <p:cNvSpPr>
            <a:spLocks noGrp="1"/>
          </p:cNvSpPr>
          <p:nvPr>
            <p:ph type="pic" sz="quarter" idx="13" hasCustomPrompt="1"/>
          </p:nvPr>
        </p:nvSpPr>
        <p:spPr>
          <a:xfrm>
            <a:off x="0" y="0"/>
            <a:ext cx="12192000" cy="2687948"/>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2">
                    <a:lumMod val="75000"/>
                  </a:schemeClr>
                </a:solidFill>
              </a:defRPr>
            </a:lvl1pPr>
          </a:lstStyle>
          <a:p>
            <a:fld id="{D61AABEC-672F-4B68-B914-690DA978312C}" type="slidenum">
              <a:rPr lang="en-GB" smtClean="0"/>
              <a:pPr/>
              <a:t>‹#›</a:t>
            </a:fld>
            <a:r>
              <a:rPr lang="en-GB" dirty="0"/>
              <a:t> ‒ </a:t>
            </a:r>
          </a:p>
        </p:txBody>
      </p:sp>
      <p:sp>
        <p:nvSpPr>
          <p:cNvPr id="3" name="Titre 7">
            <a:extLst>
              <a:ext uri="{FF2B5EF4-FFF2-40B4-BE49-F238E27FC236}">
                <a16:creationId xmlns:a16="http://schemas.microsoft.com/office/drawing/2014/main" id="{D0D44773-96B3-BC46-A95C-3E66B52BBCC9}"/>
              </a:ext>
            </a:extLst>
          </p:cNvPr>
          <p:cNvSpPr>
            <a:spLocks noGrp="1"/>
          </p:cNvSpPr>
          <p:nvPr>
            <p:ph type="title" hasCustomPrompt="1"/>
          </p:nvPr>
        </p:nvSpPr>
        <p:spPr>
          <a:xfrm>
            <a:off x="404786" y="382816"/>
            <a:ext cx="11382428" cy="452432"/>
          </a:xfrm>
        </p:spPr>
        <p:txBody>
          <a:bodyPr/>
          <a:lstStyle>
            <a:lvl1pPr>
              <a:defRPr sz="2600" b="1" cap="none" spc="0">
                <a:solidFill>
                  <a:schemeClr val="bg1"/>
                </a:solidFill>
              </a:defRPr>
            </a:lvl1pPr>
          </a:lstStyle>
          <a:p>
            <a:r>
              <a:rPr lang="fr-FR" dirty="0" err="1"/>
              <a:t>Title</a:t>
            </a:r>
            <a:r>
              <a:rPr lang="fr-FR" dirty="0"/>
              <a:t> of the slide</a:t>
            </a:r>
          </a:p>
        </p:txBody>
      </p:sp>
      <p:sp>
        <p:nvSpPr>
          <p:cNvPr id="5" name="Text Placeholder 2">
            <a:extLst>
              <a:ext uri="{FF2B5EF4-FFF2-40B4-BE49-F238E27FC236}">
                <a16:creationId xmlns:a16="http://schemas.microsoft.com/office/drawing/2014/main" id="{30FB27B2-E4E8-FA4F-B596-98A94D6D2041}"/>
              </a:ext>
            </a:extLst>
          </p:cNvPr>
          <p:cNvSpPr>
            <a:spLocks noGrp="1"/>
          </p:cNvSpPr>
          <p:nvPr>
            <p:ph type="body" sz="quarter" idx="15" hasCustomPrompt="1"/>
          </p:nvPr>
        </p:nvSpPr>
        <p:spPr>
          <a:xfrm>
            <a:off x="404785" y="2958802"/>
            <a:ext cx="11384280" cy="400110"/>
          </a:xfrm>
          <a:prstGeom prst="rect">
            <a:avLst/>
          </a:prstGeom>
        </p:spPr>
        <p:txBody>
          <a:bodyPr lIns="73152" rIns="73152">
            <a:spAutoFit/>
          </a:bodyPr>
          <a:lstStyle>
            <a:lvl1pPr marL="0" indent="0">
              <a:spcBef>
                <a:spcPts val="0"/>
              </a:spcBef>
              <a:spcAft>
                <a:spcPts val="0"/>
              </a:spcAft>
              <a:buNone/>
              <a:defRPr sz="2000" b="1">
                <a:solidFill>
                  <a:schemeClr val="bg2"/>
                </a:solidFill>
              </a:defRPr>
            </a:lvl1pPr>
          </a:lstStyle>
          <a:p>
            <a:r>
              <a:rPr lang="en-US" dirty="0"/>
              <a:t>Paragraph header</a:t>
            </a:r>
          </a:p>
        </p:txBody>
      </p:sp>
      <p:sp>
        <p:nvSpPr>
          <p:cNvPr id="9" name="Text Placeholder 9">
            <a:extLst>
              <a:ext uri="{FF2B5EF4-FFF2-40B4-BE49-F238E27FC236}">
                <a16:creationId xmlns:a16="http://schemas.microsoft.com/office/drawing/2014/main" id="{5819ABEC-8874-C34A-BDEE-F11105977D32}"/>
              </a:ext>
            </a:extLst>
          </p:cNvPr>
          <p:cNvSpPr>
            <a:spLocks noGrp="1"/>
          </p:cNvSpPr>
          <p:nvPr>
            <p:ph type="body" sz="quarter" idx="64" hasCustomPrompt="1"/>
          </p:nvPr>
        </p:nvSpPr>
        <p:spPr>
          <a:xfrm>
            <a:off x="404784" y="3383467"/>
            <a:ext cx="3534862" cy="1384995"/>
          </a:xfrm>
          <a:prstGeom prst="rect">
            <a:avLst/>
          </a:prstGeom>
        </p:spPr>
        <p:txBody>
          <a:bodyPr wrap="square" lIns="73152" rIns="73152" anchor="t" anchorCtr="0">
            <a:spAutoFit/>
          </a:bodyPr>
          <a:lstStyle>
            <a:lvl1pPr marL="285750" marR="0" indent="-285750" algn="l"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Char char="•"/>
              <a:tabLst/>
              <a:defRPr sz="140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10" name="Text Placeholder 9">
            <a:extLst>
              <a:ext uri="{FF2B5EF4-FFF2-40B4-BE49-F238E27FC236}">
                <a16:creationId xmlns:a16="http://schemas.microsoft.com/office/drawing/2014/main" id="{E0609779-3121-3B49-8443-EC919F2D13CD}"/>
              </a:ext>
            </a:extLst>
          </p:cNvPr>
          <p:cNvSpPr>
            <a:spLocks noGrp="1"/>
          </p:cNvSpPr>
          <p:nvPr>
            <p:ph type="body" sz="quarter" idx="68" hasCustomPrompt="1"/>
          </p:nvPr>
        </p:nvSpPr>
        <p:spPr>
          <a:xfrm>
            <a:off x="8254202" y="3383467"/>
            <a:ext cx="3534862" cy="1384995"/>
          </a:xfrm>
          <a:prstGeom prst="rect">
            <a:avLst/>
          </a:prstGeom>
        </p:spPr>
        <p:txBody>
          <a:bodyPr wrap="square" lIns="73152" rIns="73152" anchor="t" anchorCtr="0">
            <a:spAutoFit/>
          </a:bodyPr>
          <a:lstStyle>
            <a:lvl1pPr marL="285750" marR="0" indent="-285750" algn="l"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Char char="•"/>
              <a:tabLst/>
              <a:defRPr sz="140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11" name="Text Placeholder 9">
            <a:extLst>
              <a:ext uri="{FF2B5EF4-FFF2-40B4-BE49-F238E27FC236}">
                <a16:creationId xmlns:a16="http://schemas.microsoft.com/office/drawing/2014/main" id="{DC53B2D3-79BE-5B4F-A806-F23B7454B017}"/>
              </a:ext>
            </a:extLst>
          </p:cNvPr>
          <p:cNvSpPr>
            <a:spLocks noGrp="1"/>
          </p:cNvSpPr>
          <p:nvPr>
            <p:ph type="body" sz="quarter" idx="69" hasCustomPrompt="1"/>
          </p:nvPr>
        </p:nvSpPr>
        <p:spPr>
          <a:xfrm>
            <a:off x="4328569" y="3383467"/>
            <a:ext cx="3534862" cy="1384995"/>
          </a:xfrm>
          <a:prstGeom prst="rect">
            <a:avLst/>
          </a:prstGeom>
        </p:spPr>
        <p:txBody>
          <a:bodyPr wrap="square" lIns="73152" rIns="73152" anchor="t" anchorCtr="0">
            <a:spAutoFit/>
          </a:bodyPr>
          <a:lstStyle>
            <a:lvl1pPr marL="285750" marR="0" indent="-285750" algn="l"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Char char="•"/>
              <a:tabLst/>
              <a:defRPr sz="140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Tree>
    <p:extLst>
      <p:ext uri="{BB962C8B-B14F-4D97-AF65-F5344CB8AC3E}">
        <p14:creationId xmlns:p14="http://schemas.microsoft.com/office/powerpoint/2010/main" val="4152817367"/>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42_2 Columns with titles and wayfinder">
    <p:spTree>
      <p:nvGrpSpPr>
        <p:cNvPr id="1" name=""/>
        <p:cNvGrpSpPr/>
        <p:nvPr/>
      </p:nvGrpSpPr>
      <p:grpSpPr>
        <a:xfrm>
          <a:off x="0" y="0"/>
          <a:ext cx="0" cy="0"/>
          <a:chOff x="0" y="0"/>
          <a:chExt cx="0" cy="0"/>
        </a:xfrm>
      </p:grpSpPr>
      <p:sp>
        <p:nvSpPr>
          <p:cNvPr id="3" name="Espace réservé pour une image  14">
            <a:extLst>
              <a:ext uri="{FF2B5EF4-FFF2-40B4-BE49-F238E27FC236}">
                <a16:creationId xmlns:a16="http://schemas.microsoft.com/office/drawing/2014/main" id="{61D26E86-D769-B941-A5CA-2F1C4C6B3B98}"/>
              </a:ext>
            </a:extLst>
          </p:cNvPr>
          <p:cNvSpPr>
            <a:spLocks noGrp="1"/>
          </p:cNvSpPr>
          <p:nvPr>
            <p:ph type="pic" sz="quarter" idx="13" hasCustomPrompt="1"/>
          </p:nvPr>
        </p:nvSpPr>
        <p:spPr>
          <a:xfrm>
            <a:off x="365760" y="0"/>
            <a:ext cx="3941064" cy="6858000"/>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6" name="Rectangle 5">
            <a:extLst>
              <a:ext uri="{FF2B5EF4-FFF2-40B4-BE49-F238E27FC236}">
                <a16:creationId xmlns:a16="http://schemas.microsoft.com/office/drawing/2014/main" id="{4CA38517-C3A7-6D4F-B2DE-1A7653C35150}"/>
              </a:ext>
            </a:extLst>
          </p:cNvPr>
          <p:cNvSpPr/>
          <p:nvPr userDrawn="1"/>
        </p:nvSpPr>
        <p:spPr>
          <a:xfrm>
            <a:off x="0" y="0"/>
            <a:ext cx="365760" cy="6858000"/>
          </a:xfrm>
          <a:prstGeom prst="rect">
            <a:avLst/>
          </a:prstGeom>
          <a:gradFill>
            <a:gsLst>
              <a:gs pos="99000">
                <a:schemeClr val="tx2"/>
              </a:gs>
              <a:gs pos="0">
                <a:schemeClr val="bg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gradFill>
                <a:gsLst>
                  <a:gs pos="99000">
                    <a:schemeClr val="tx2"/>
                  </a:gs>
                  <a:gs pos="0">
                    <a:schemeClr val="bg2"/>
                  </a:gs>
                </a:gsLst>
                <a:lin ang="2700000" scaled="0"/>
              </a:gradFill>
            </a:endParaRP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1"/>
                </a:solidFill>
              </a:defRPr>
            </a:lvl1pPr>
          </a:lstStyle>
          <a:p>
            <a:fld id="{D61AABEC-672F-4B68-B914-690DA978312C}" type="slidenum">
              <a:rPr lang="en-GB" smtClean="0"/>
              <a:pPr/>
              <a:t>‹#›</a:t>
            </a:fld>
            <a:r>
              <a:rPr lang="en-GB" dirty="0"/>
              <a:t> ‒ </a:t>
            </a:r>
          </a:p>
        </p:txBody>
      </p:sp>
      <p:sp>
        <p:nvSpPr>
          <p:cNvPr id="4" name="Titre 7">
            <a:extLst>
              <a:ext uri="{FF2B5EF4-FFF2-40B4-BE49-F238E27FC236}">
                <a16:creationId xmlns:a16="http://schemas.microsoft.com/office/drawing/2014/main" id="{37F974C5-1F2F-BF4E-B5FF-F74BC4639243}"/>
              </a:ext>
            </a:extLst>
          </p:cNvPr>
          <p:cNvSpPr>
            <a:spLocks noGrp="1"/>
          </p:cNvSpPr>
          <p:nvPr>
            <p:ph type="title" hasCustomPrompt="1"/>
          </p:nvPr>
        </p:nvSpPr>
        <p:spPr>
          <a:xfrm>
            <a:off x="4705741" y="382816"/>
            <a:ext cx="7080875" cy="452432"/>
          </a:xfrm>
        </p:spPr>
        <p:txBody>
          <a:bodyPr/>
          <a:lstStyle>
            <a:lvl1pPr>
              <a:defRPr sz="2600" b="1" cap="none" spc="0">
                <a:solidFill>
                  <a:schemeClr val="tx1">
                    <a:lumMod val="65000"/>
                    <a:lumOff val="35000"/>
                  </a:schemeClr>
                </a:solidFill>
              </a:defRPr>
            </a:lvl1pPr>
          </a:lstStyle>
          <a:p>
            <a:r>
              <a:rPr lang="fr-FR" dirty="0" err="1"/>
              <a:t>Title</a:t>
            </a:r>
            <a:r>
              <a:rPr lang="fr-FR" dirty="0"/>
              <a:t> of the slide</a:t>
            </a:r>
          </a:p>
        </p:txBody>
      </p:sp>
      <p:sp>
        <p:nvSpPr>
          <p:cNvPr id="5" name="Text Placeholder 9">
            <a:extLst>
              <a:ext uri="{FF2B5EF4-FFF2-40B4-BE49-F238E27FC236}">
                <a16:creationId xmlns:a16="http://schemas.microsoft.com/office/drawing/2014/main" id="{1BF4B58B-98EC-0846-93A9-65F23D785607}"/>
              </a:ext>
            </a:extLst>
          </p:cNvPr>
          <p:cNvSpPr>
            <a:spLocks noGrp="1"/>
          </p:cNvSpPr>
          <p:nvPr>
            <p:ph type="body" sz="quarter" idx="64" hasCustomPrompt="1"/>
          </p:nvPr>
        </p:nvSpPr>
        <p:spPr>
          <a:xfrm>
            <a:off x="4705741" y="1339287"/>
            <a:ext cx="7080875" cy="738664"/>
          </a:xfrm>
          <a:prstGeom prst="rect">
            <a:avLst/>
          </a:prstGeom>
        </p:spPr>
        <p:txBody>
          <a:bodyPr wrap="square" lIns="73152" rIns="73152" anchor="t" anchorCtr="0">
            <a:spAutoFit/>
          </a:bodyPr>
          <a:lstStyle>
            <a:lvl1pPr marL="285750" marR="0" indent="-285750" algn="l"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Char char="•"/>
              <a:tabLst/>
              <a:defRPr sz="140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Tree>
    <p:extLst>
      <p:ext uri="{BB962C8B-B14F-4D97-AF65-F5344CB8AC3E}">
        <p14:creationId xmlns:p14="http://schemas.microsoft.com/office/powerpoint/2010/main" val="3762261716"/>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52_2 Columns with titles and wayfin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A1CD3D1-53D1-4748-AA80-21D59D0F4848}"/>
              </a:ext>
            </a:extLst>
          </p:cNvPr>
          <p:cNvSpPr/>
          <p:nvPr userDrawn="1"/>
        </p:nvSpPr>
        <p:spPr>
          <a:xfrm>
            <a:off x="4107766" y="0"/>
            <a:ext cx="688557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2">
                    <a:lumMod val="75000"/>
                  </a:schemeClr>
                </a:solidFill>
              </a:defRPr>
            </a:lvl1pPr>
          </a:lstStyle>
          <a:p>
            <a:fld id="{D61AABEC-672F-4B68-B914-690DA978312C}" type="slidenum">
              <a:rPr lang="en-GB" smtClean="0"/>
              <a:pPr/>
              <a:t>‹#›</a:t>
            </a:fld>
            <a:r>
              <a:rPr lang="en-GB" dirty="0"/>
              <a:t> ‒ </a:t>
            </a:r>
          </a:p>
        </p:txBody>
      </p:sp>
      <p:sp>
        <p:nvSpPr>
          <p:cNvPr id="3" name="Titre 7">
            <a:extLst>
              <a:ext uri="{FF2B5EF4-FFF2-40B4-BE49-F238E27FC236}">
                <a16:creationId xmlns:a16="http://schemas.microsoft.com/office/drawing/2014/main" id="{D0D44773-96B3-BC46-A95C-3E66B52BBCC9}"/>
              </a:ext>
            </a:extLst>
          </p:cNvPr>
          <p:cNvSpPr>
            <a:spLocks noGrp="1"/>
          </p:cNvSpPr>
          <p:nvPr>
            <p:ph type="title" hasCustomPrompt="1"/>
          </p:nvPr>
        </p:nvSpPr>
        <p:spPr>
          <a:xfrm>
            <a:off x="5671536" y="382816"/>
            <a:ext cx="4956048" cy="452432"/>
          </a:xfrm>
        </p:spPr>
        <p:txBody>
          <a:bodyPr/>
          <a:lstStyle>
            <a:lvl1pPr>
              <a:defRPr sz="2600" b="1" cap="none" spc="0">
                <a:solidFill>
                  <a:schemeClr val="bg1"/>
                </a:solidFill>
              </a:defRPr>
            </a:lvl1pPr>
          </a:lstStyle>
          <a:p>
            <a:r>
              <a:rPr lang="fr-FR" dirty="0" err="1"/>
              <a:t>Title</a:t>
            </a:r>
            <a:r>
              <a:rPr lang="fr-FR" dirty="0"/>
              <a:t> of the slide</a:t>
            </a:r>
          </a:p>
        </p:txBody>
      </p:sp>
      <p:sp>
        <p:nvSpPr>
          <p:cNvPr id="5" name="Text Placeholder 2">
            <a:extLst>
              <a:ext uri="{FF2B5EF4-FFF2-40B4-BE49-F238E27FC236}">
                <a16:creationId xmlns:a16="http://schemas.microsoft.com/office/drawing/2014/main" id="{30FB27B2-E4E8-FA4F-B596-98A94D6D2041}"/>
              </a:ext>
            </a:extLst>
          </p:cNvPr>
          <p:cNvSpPr>
            <a:spLocks noGrp="1"/>
          </p:cNvSpPr>
          <p:nvPr>
            <p:ph type="body" sz="quarter" idx="15" hasCustomPrompt="1"/>
          </p:nvPr>
        </p:nvSpPr>
        <p:spPr>
          <a:xfrm>
            <a:off x="5671536" y="1368493"/>
            <a:ext cx="4956048" cy="400110"/>
          </a:xfrm>
          <a:prstGeom prst="rect">
            <a:avLst/>
          </a:prstGeom>
        </p:spPr>
        <p:txBody>
          <a:bodyPr lIns="73152" rIns="73152">
            <a:spAutoFit/>
          </a:bodyPr>
          <a:lstStyle>
            <a:lvl1pPr marL="0" indent="0">
              <a:spcBef>
                <a:spcPts val="0"/>
              </a:spcBef>
              <a:spcAft>
                <a:spcPts val="0"/>
              </a:spcAft>
              <a:buNone/>
              <a:defRPr sz="2000" b="1">
                <a:solidFill>
                  <a:schemeClr val="bg1"/>
                </a:solidFill>
              </a:defRPr>
            </a:lvl1pPr>
          </a:lstStyle>
          <a:p>
            <a:r>
              <a:rPr lang="en-US" dirty="0"/>
              <a:t>Paragraph header</a:t>
            </a:r>
          </a:p>
        </p:txBody>
      </p:sp>
      <p:sp>
        <p:nvSpPr>
          <p:cNvPr id="10" name="Espace réservé pour une image  14">
            <a:extLst>
              <a:ext uri="{FF2B5EF4-FFF2-40B4-BE49-F238E27FC236}">
                <a16:creationId xmlns:a16="http://schemas.microsoft.com/office/drawing/2014/main" id="{5625A48D-16DE-EA4D-A540-7B908F03BA82}"/>
              </a:ext>
            </a:extLst>
          </p:cNvPr>
          <p:cNvSpPr>
            <a:spLocks noGrp="1"/>
          </p:cNvSpPr>
          <p:nvPr>
            <p:ph type="pic" sz="quarter" idx="13" hasCustomPrompt="1"/>
          </p:nvPr>
        </p:nvSpPr>
        <p:spPr>
          <a:xfrm>
            <a:off x="382932" y="0"/>
            <a:ext cx="2391692" cy="2386583"/>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11" name="Espace réservé pour une image  14">
            <a:extLst>
              <a:ext uri="{FF2B5EF4-FFF2-40B4-BE49-F238E27FC236}">
                <a16:creationId xmlns:a16="http://schemas.microsoft.com/office/drawing/2014/main" id="{E8E46389-6FA7-9D43-BC13-2F0D64D9411C}"/>
              </a:ext>
            </a:extLst>
          </p:cNvPr>
          <p:cNvSpPr>
            <a:spLocks noGrp="1"/>
          </p:cNvSpPr>
          <p:nvPr>
            <p:ph type="pic" sz="quarter" idx="68" hasCustomPrompt="1"/>
          </p:nvPr>
        </p:nvSpPr>
        <p:spPr>
          <a:xfrm>
            <a:off x="382932" y="2523742"/>
            <a:ext cx="2391692" cy="2386583"/>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12" name="Espace réservé pour une image  14">
            <a:extLst>
              <a:ext uri="{FF2B5EF4-FFF2-40B4-BE49-F238E27FC236}">
                <a16:creationId xmlns:a16="http://schemas.microsoft.com/office/drawing/2014/main" id="{9D7CBF29-A96F-9044-A3B5-B1CFABBB611D}"/>
              </a:ext>
            </a:extLst>
          </p:cNvPr>
          <p:cNvSpPr>
            <a:spLocks noGrp="1"/>
          </p:cNvSpPr>
          <p:nvPr>
            <p:ph type="pic" sz="quarter" idx="69" hasCustomPrompt="1"/>
          </p:nvPr>
        </p:nvSpPr>
        <p:spPr>
          <a:xfrm>
            <a:off x="2912736" y="0"/>
            <a:ext cx="2391692" cy="2386583"/>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13" name="Espace réservé pour une image  14">
            <a:extLst>
              <a:ext uri="{FF2B5EF4-FFF2-40B4-BE49-F238E27FC236}">
                <a16:creationId xmlns:a16="http://schemas.microsoft.com/office/drawing/2014/main" id="{4C97B119-8761-1340-A97D-0AEFE0E49B1C}"/>
              </a:ext>
            </a:extLst>
          </p:cNvPr>
          <p:cNvSpPr>
            <a:spLocks noGrp="1"/>
          </p:cNvSpPr>
          <p:nvPr>
            <p:ph type="pic" sz="quarter" idx="70" hasCustomPrompt="1"/>
          </p:nvPr>
        </p:nvSpPr>
        <p:spPr>
          <a:xfrm>
            <a:off x="2912736" y="2523742"/>
            <a:ext cx="2391692" cy="2386583"/>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14" name="Text Placeholder 9">
            <a:extLst>
              <a:ext uri="{FF2B5EF4-FFF2-40B4-BE49-F238E27FC236}">
                <a16:creationId xmlns:a16="http://schemas.microsoft.com/office/drawing/2014/main" id="{69BEB800-F9CA-BD43-9968-B9F18A66C3E4}"/>
              </a:ext>
            </a:extLst>
          </p:cNvPr>
          <p:cNvSpPr>
            <a:spLocks noGrp="1"/>
          </p:cNvSpPr>
          <p:nvPr>
            <p:ph type="body" sz="quarter" idx="64" hasCustomPrompt="1"/>
          </p:nvPr>
        </p:nvSpPr>
        <p:spPr>
          <a:xfrm>
            <a:off x="5670187" y="1788458"/>
            <a:ext cx="4957397" cy="954107"/>
          </a:xfrm>
          <a:prstGeom prst="rect">
            <a:avLst/>
          </a:prstGeom>
        </p:spPr>
        <p:txBody>
          <a:bodyPr wrap="square" lIns="73152" rIns="73152" anchor="t" anchorCtr="0">
            <a:spAutoFit/>
          </a:bodyPr>
          <a:lstStyle>
            <a:lvl1pPr marL="285750" marR="0" indent="-285750" algn="l" defTabSz="914400" rtl="0" eaLnBrk="1" fontAlgn="auto" latinLnBrk="0" hangingPunct="1">
              <a:lnSpc>
                <a:spcPct val="100000"/>
              </a:lnSpc>
              <a:spcBef>
                <a:spcPts val="600"/>
              </a:spcBef>
              <a:spcAft>
                <a:spcPts val="600"/>
              </a:spcAft>
              <a:buClr>
                <a:schemeClr val="bg1"/>
              </a:buClr>
              <a:buSzPct val="100000"/>
              <a:buFont typeface="Arial" panose="020B0604020202020204" pitchFamily="34" charset="0"/>
              <a:buChar char="•"/>
              <a:tabLst/>
              <a:defRPr sz="1400" i="0" cap="none">
                <a:solidFill>
                  <a:schemeClr val="bg1"/>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Tree>
    <p:extLst>
      <p:ext uri="{BB962C8B-B14F-4D97-AF65-F5344CB8AC3E}">
        <p14:creationId xmlns:p14="http://schemas.microsoft.com/office/powerpoint/2010/main" val="2891353685"/>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6_2 Columns with titles and wayfinder">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2">
                    <a:lumMod val="75000"/>
                  </a:schemeClr>
                </a:solidFill>
              </a:defRPr>
            </a:lvl1pPr>
          </a:lstStyle>
          <a:p>
            <a:fld id="{D61AABEC-672F-4B68-B914-690DA978312C}" type="slidenum">
              <a:rPr lang="en-GB" smtClean="0"/>
              <a:pPr/>
              <a:t>‹#›</a:t>
            </a:fld>
            <a:r>
              <a:rPr lang="en-GB" dirty="0"/>
              <a:t> ‒ </a:t>
            </a:r>
          </a:p>
        </p:txBody>
      </p:sp>
      <p:sp>
        <p:nvSpPr>
          <p:cNvPr id="3" name="Titre 7">
            <a:extLst>
              <a:ext uri="{FF2B5EF4-FFF2-40B4-BE49-F238E27FC236}">
                <a16:creationId xmlns:a16="http://schemas.microsoft.com/office/drawing/2014/main" id="{D0D44773-96B3-BC46-A95C-3E66B52BBCC9}"/>
              </a:ext>
            </a:extLst>
          </p:cNvPr>
          <p:cNvSpPr>
            <a:spLocks noGrp="1"/>
          </p:cNvSpPr>
          <p:nvPr>
            <p:ph type="title" hasCustomPrompt="1"/>
          </p:nvPr>
        </p:nvSpPr>
        <p:spPr>
          <a:xfrm>
            <a:off x="404786" y="382816"/>
            <a:ext cx="4590288" cy="452432"/>
          </a:xfrm>
        </p:spPr>
        <p:txBody>
          <a:bodyPr/>
          <a:lstStyle>
            <a:lvl1pPr>
              <a:defRPr sz="2600" b="1" cap="none" spc="0">
                <a:solidFill>
                  <a:schemeClr val="tx1">
                    <a:lumMod val="65000"/>
                    <a:lumOff val="35000"/>
                  </a:schemeClr>
                </a:solidFill>
              </a:defRPr>
            </a:lvl1pPr>
          </a:lstStyle>
          <a:p>
            <a:r>
              <a:rPr lang="fr-FR" dirty="0" err="1"/>
              <a:t>Title</a:t>
            </a:r>
            <a:r>
              <a:rPr lang="fr-FR" dirty="0"/>
              <a:t> of the slide</a:t>
            </a:r>
          </a:p>
        </p:txBody>
      </p:sp>
      <p:sp>
        <p:nvSpPr>
          <p:cNvPr id="4" name="Content Placeholder 2">
            <a:extLst>
              <a:ext uri="{FF2B5EF4-FFF2-40B4-BE49-F238E27FC236}">
                <a16:creationId xmlns:a16="http://schemas.microsoft.com/office/drawing/2014/main" id="{58FCBB89-0E9E-EB47-A48E-21D614374A01}"/>
              </a:ext>
            </a:extLst>
          </p:cNvPr>
          <p:cNvSpPr>
            <a:spLocks noGrp="1"/>
          </p:cNvSpPr>
          <p:nvPr>
            <p:ph idx="1" hasCustomPrompt="1"/>
          </p:nvPr>
        </p:nvSpPr>
        <p:spPr>
          <a:xfrm>
            <a:off x="404786" y="1371987"/>
            <a:ext cx="4590288" cy="4397381"/>
          </a:xfrm>
          <a:prstGeom prst="rect">
            <a:avLst/>
          </a:prstGeom>
        </p:spPr>
        <p:txBody>
          <a:bodyPr lIns="0" rIns="0">
            <a:noAutofit/>
          </a:bodyPr>
          <a:lstStyle>
            <a:lvl1pPr>
              <a:spcBef>
                <a:spcPts val="600"/>
              </a:spcBef>
              <a:spcAft>
                <a:spcPts val="600"/>
              </a:spcAft>
              <a:defRPr sz="1600">
                <a:solidFill>
                  <a:schemeClr val="tx1">
                    <a:lumMod val="65000"/>
                    <a:lumOff val="35000"/>
                  </a:schemeClr>
                </a:solidFill>
              </a:defRPr>
            </a:lvl1pPr>
            <a:lvl2pPr marL="444500" indent="-311150">
              <a:spcBef>
                <a:spcPts val="600"/>
              </a:spcBef>
              <a:spcAft>
                <a:spcPts val="600"/>
              </a:spcAft>
              <a:buClrTx/>
              <a:buSzPct val="100000"/>
              <a:buFont typeface="Arial" panose="020B0604020202020204" pitchFamily="34" charset="0"/>
              <a:buChar char="•"/>
              <a:tabLst/>
              <a:defRPr sz="1600">
                <a:solidFill>
                  <a:schemeClr val="tx1">
                    <a:lumMod val="65000"/>
                    <a:lumOff val="35000"/>
                  </a:schemeClr>
                </a:solidFill>
              </a:defRPr>
            </a:lvl2pPr>
            <a:lvl3pPr>
              <a:spcBef>
                <a:spcPts val="600"/>
              </a:spcBef>
              <a:spcAft>
                <a:spcPts val="600"/>
              </a:spcAft>
              <a:defRPr sz="14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dirty="0"/>
              <a:t>Your text here</a:t>
            </a:r>
          </a:p>
          <a:p>
            <a:pPr lvl="1"/>
            <a:r>
              <a:rPr lang="en-GB" dirty="0"/>
              <a:t>Text level 1</a:t>
            </a:r>
          </a:p>
          <a:p>
            <a:pPr lvl="2"/>
            <a:r>
              <a:rPr lang="en-GB" dirty="0"/>
              <a:t>Text level 2</a:t>
            </a:r>
          </a:p>
        </p:txBody>
      </p:sp>
      <p:sp>
        <p:nvSpPr>
          <p:cNvPr id="5" name="Espace réservé pour une image  14">
            <a:extLst>
              <a:ext uri="{FF2B5EF4-FFF2-40B4-BE49-F238E27FC236}">
                <a16:creationId xmlns:a16="http://schemas.microsoft.com/office/drawing/2014/main" id="{ED644756-0CF8-254C-AD84-B29C9E862673}"/>
              </a:ext>
            </a:extLst>
          </p:cNvPr>
          <p:cNvSpPr>
            <a:spLocks noGrp="1"/>
          </p:cNvSpPr>
          <p:nvPr>
            <p:ph type="pic" sz="quarter" idx="13" hasCustomPrompt="1"/>
          </p:nvPr>
        </p:nvSpPr>
        <p:spPr>
          <a:xfrm>
            <a:off x="5358384" y="2286000"/>
            <a:ext cx="3051048" cy="4571999"/>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6" name="Rectangle 5">
            <a:extLst>
              <a:ext uri="{FF2B5EF4-FFF2-40B4-BE49-F238E27FC236}">
                <a16:creationId xmlns:a16="http://schemas.microsoft.com/office/drawing/2014/main" id="{16D049F2-E0A5-E742-9330-D10ED5AA975B}"/>
              </a:ext>
            </a:extLst>
          </p:cNvPr>
          <p:cNvSpPr/>
          <p:nvPr userDrawn="1"/>
        </p:nvSpPr>
        <p:spPr>
          <a:xfrm>
            <a:off x="8775192" y="0"/>
            <a:ext cx="3051048" cy="45719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BAA7FED-C34F-D644-B906-3E152A6BD4AB}"/>
              </a:ext>
            </a:extLst>
          </p:cNvPr>
          <p:cNvSpPr/>
          <p:nvPr userDrawn="1"/>
        </p:nvSpPr>
        <p:spPr>
          <a:xfrm>
            <a:off x="5358384" y="-1"/>
            <a:ext cx="3051048" cy="19202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9">
            <a:extLst>
              <a:ext uri="{FF2B5EF4-FFF2-40B4-BE49-F238E27FC236}">
                <a16:creationId xmlns:a16="http://schemas.microsoft.com/office/drawing/2014/main" id="{EBB01689-F67F-E048-A430-A7FC6C088E9F}"/>
              </a:ext>
            </a:extLst>
          </p:cNvPr>
          <p:cNvSpPr>
            <a:spLocks noGrp="1"/>
          </p:cNvSpPr>
          <p:nvPr>
            <p:ph type="body" sz="quarter" idx="65" hasCustomPrompt="1"/>
          </p:nvPr>
        </p:nvSpPr>
        <p:spPr>
          <a:xfrm>
            <a:off x="9137904" y="1270337"/>
            <a:ext cx="2325624" cy="2031325"/>
          </a:xfrm>
          <a:prstGeom prst="rect">
            <a:avLst/>
          </a:prstGeom>
        </p:spPr>
        <p:txBody>
          <a:bodyPr wrap="square" lIns="0" rIns="0" anchor="ctr" anchorCtr="0">
            <a:spAutoFit/>
          </a:bodyPr>
          <a:lstStyle>
            <a:lvl1pPr marL="0" marR="0" indent="0" algn="ctr"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None/>
              <a:tabLst/>
              <a:defRPr sz="1400" b="1" i="0" cap="none">
                <a:solidFill>
                  <a:schemeClr val="bg1"/>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9" name="Text Placeholder 9">
            <a:extLst>
              <a:ext uri="{FF2B5EF4-FFF2-40B4-BE49-F238E27FC236}">
                <a16:creationId xmlns:a16="http://schemas.microsoft.com/office/drawing/2014/main" id="{54B15FCE-AB30-AB4C-B457-66B93E7AE6D6}"/>
              </a:ext>
            </a:extLst>
          </p:cNvPr>
          <p:cNvSpPr>
            <a:spLocks noGrp="1"/>
          </p:cNvSpPr>
          <p:nvPr>
            <p:ph type="body" sz="quarter" idx="66" hasCustomPrompt="1"/>
          </p:nvPr>
        </p:nvSpPr>
        <p:spPr>
          <a:xfrm>
            <a:off x="9137904" y="4165786"/>
            <a:ext cx="1600755" cy="246221"/>
          </a:xfrm>
          <a:prstGeom prst="rect">
            <a:avLst/>
          </a:prstGeom>
        </p:spPr>
        <p:txBody>
          <a:bodyPr wrap="square" lIns="0" rIns="0" anchor="b" anchorCtr="0">
            <a:spAutoFit/>
          </a:bodyPr>
          <a:lstStyle>
            <a:lvl1pPr marL="0" marR="0" indent="0" algn="l"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None/>
              <a:tabLst/>
              <a:defRPr sz="1000" b="1" i="0" cap="none">
                <a:solidFill>
                  <a:schemeClr val="bg1"/>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Name, Position</a:t>
            </a:r>
            <a:endParaRPr lang="en-GB" dirty="0"/>
          </a:p>
        </p:txBody>
      </p:sp>
      <p:grpSp>
        <p:nvGrpSpPr>
          <p:cNvPr id="10" name="Group 9">
            <a:extLst>
              <a:ext uri="{FF2B5EF4-FFF2-40B4-BE49-F238E27FC236}">
                <a16:creationId xmlns:a16="http://schemas.microsoft.com/office/drawing/2014/main" id="{5097DC61-12F8-9C4E-B8E9-CC008C2C9865}"/>
              </a:ext>
            </a:extLst>
          </p:cNvPr>
          <p:cNvGrpSpPr>
            <a:grpSpLocks noChangeAspect="1"/>
          </p:cNvGrpSpPr>
          <p:nvPr userDrawn="1"/>
        </p:nvGrpSpPr>
        <p:grpSpPr bwMode="auto">
          <a:xfrm rot="10800000" flipH="1">
            <a:off x="8745696" y="-29496"/>
            <a:ext cx="1117077" cy="914400"/>
            <a:chOff x="1033" y="1117"/>
            <a:chExt cx="1907" cy="1561"/>
          </a:xfrm>
          <a:solidFill>
            <a:srgbClr val="FFFFFF"/>
          </a:solidFill>
        </p:grpSpPr>
        <p:sp>
          <p:nvSpPr>
            <p:cNvPr id="11" name="Freeform 10">
              <a:extLst>
                <a:ext uri="{FF2B5EF4-FFF2-40B4-BE49-F238E27FC236}">
                  <a16:creationId xmlns:a16="http://schemas.microsoft.com/office/drawing/2014/main" id="{27FA710C-5497-5C46-804A-E04F25EB2E7A}"/>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 name="Freeform 11">
              <a:extLst>
                <a:ext uri="{FF2B5EF4-FFF2-40B4-BE49-F238E27FC236}">
                  <a16:creationId xmlns:a16="http://schemas.microsoft.com/office/drawing/2014/main" id="{D1305B87-7668-2141-83BD-6167F0C320A3}"/>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13" name="Group 10">
            <a:extLst>
              <a:ext uri="{FF2B5EF4-FFF2-40B4-BE49-F238E27FC236}">
                <a16:creationId xmlns:a16="http://schemas.microsoft.com/office/drawing/2014/main" id="{A0EB310A-07B0-EF44-A535-A534016027D9}"/>
              </a:ext>
            </a:extLst>
          </p:cNvPr>
          <p:cNvGrpSpPr>
            <a:grpSpLocks noChangeAspect="1"/>
          </p:cNvGrpSpPr>
          <p:nvPr userDrawn="1"/>
        </p:nvGrpSpPr>
        <p:grpSpPr bwMode="auto">
          <a:xfrm flipH="1">
            <a:off x="10738659" y="3687094"/>
            <a:ext cx="1117077" cy="914400"/>
            <a:chOff x="1033" y="1117"/>
            <a:chExt cx="1907" cy="1561"/>
          </a:xfrm>
          <a:solidFill>
            <a:srgbClr val="FFFFFF"/>
          </a:solidFill>
        </p:grpSpPr>
        <p:sp>
          <p:nvSpPr>
            <p:cNvPr id="14" name="Freeform 11">
              <a:extLst>
                <a:ext uri="{FF2B5EF4-FFF2-40B4-BE49-F238E27FC236}">
                  <a16:creationId xmlns:a16="http://schemas.microsoft.com/office/drawing/2014/main" id="{AE649B29-9379-9241-8426-EF191755583B}"/>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 name="Freeform 12">
              <a:extLst>
                <a:ext uri="{FF2B5EF4-FFF2-40B4-BE49-F238E27FC236}">
                  <a16:creationId xmlns:a16="http://schemas.microsoft.com/office/drawing/2014/main" id="{C4DF4D02-E6F1-0149-895F-4E39E30CAC28}"/>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445792688"/>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8_2 Columns with titles and wayfinder">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2">
                    <a:lumMod val="75000"/>
                  </a:schemeClr>
                </a:solidFill>
              </a:defRPr>
            </a:lvl1pPr>
          </a:lstStyle>
          <a:p>
            <a:fld id="{D61AABEC-672F-4B68-B914-690DA978312C}" type="slidenum">
              <a:rPr lang="en-GB" smtClean="0"/>
              <a:pPr/>
              <a:t>‹#›</a:t>
            </a:fld>
            <a:r>
              <a:rPr lang="en-GB" dirty="0"/>
              <a:t> ‒ </a:t>
            </a:r>
          </a:p>
        </p:txBody>
      </p:sp>
      <p:sp>
        <p:nvSpPr>
          <p:cNvPr id="4" name="Titre 7">
            <a:extLst>
              <a:ext uri="{FF2B5EF4-FFF2-40B4-BE49-F238E27FC236}">
                <a16:creationId xmlns:a16="http://schemas.microsoft.com/office/drawing/2014/main" id="{DFDAA1F4-9A68-9E4B-9169-6DD7B1C8EE44}"/>
              </a:ext>
            </a:extLst>
          </p:cNvPr>
          <p:cNvSpPr>
            <a:spLocks noGrp="1"/>
          </p:cNvSpPr>
          <p:nvPr>
            <p:ph type="title" hasCustomPrompt="1"/>
          </p:nvPr>
        </p:nvSpPr>
        <p:spPr>
          <a:xfrm>
            <a:off x="404783" y="730036"/>
            <a:ext cx="11384280" cy="452432"/>
          </a:xfrm>
        </p:spPr>
        <p:txBody>
          <a:bodyPr/>
          <a:lstStyle>
            <a:lvl1pPr>
              <a:defRPr sz="2600" b="1" cap="none" spc="0">
                <a:solidFill>
                  <a:schemeClr val="tx1">
                    <a:lumMod val="65000"/>
                    <a:lumOff val="35000"/>
                  </a:schemeClr>
                </a:solidFill>
              </a:defRPr>
            </a:lvl1pPr>
          </a:lstStyle>
          <a:p>
            <a:r>
              <a:rPr lang="fr-FR" dirty="0" err="1"/>
              <a:t>Title</a:t>
            </a:r>
            <a:r>
              <a:rPr lang="fr-FR" dirty="0"/>
              <a:t> of the slide</a:t>
            </a:r>
          </a:p>
        </p:txBody>
      </p:sp>
      <p:sp>
        <p:nvSpPr>
          <p:cNvPr id="5" name="Text Placeholder 10">
            <a:extLst>
              <a:ext uri="{FF2B5EF4-FFF2-40B4-BE49-F238E27FC236}">
                <a16:creationId xmlns:a16="http://schemas.microsoft.com/office/drawing/2014/main" id="{E053A97C-19EA-D244-902B-E8AB6FAC8F3C}"/>
              </a:ext>
            </a:extLst>
          </p:cNvPr>
          <p:cNvSpPr>
            <a:spLocks noGrp="1"/>
          </p:cNvSpPr>
          <p:nvPr>
            <p:ph type="body" sz="quarter" idx="62" hasCustomPrompt="1"/>
          </p:nvPr>
        </p:nvSpPr>
        <p:spPr>
          <a:xfrm>
            <a:off x="404783" y="364910"/>
            <a:ext cx="11384280" cy="274320"/>
          </a:xfrm>
          <a:prstGeom prst="rect">
            <a:avLst/>
          </a:prstGeom>
        </p:spPr>
        <p:txBody>
          <a:bodyPr lIns="0" rIns="0" anchor="ctr" anchorCtr="0"/>
          <a:lstStyle>
            <a:lvl1pPr>
              <a:lnSpc>
                <a:spcPct val="100000"/>
              </a:lnSpc>
              <a:spcBef>
                <a:spcPts val="0"/>
              </a:spcBef>
              <a:spcAft>
                <a:spcPts val="0"/>
              </a:spcAft>
              <a:defRPr sz="1200" b="0" cap="all" spc="300">
                <a:solidFill>
                  <a:schemeClr val="tx1">
                    <a:lumMod val="65000"/>
                    <a:lumOff val="35000"/>
                  </a:schemeClr>
                </a:solidFill>
              </a:defRPr>
            </a:lvl1pPr>
            <a:lvl2pPr>
              <a:lnSpc>
                <a:spcPct val="80000"/>
              </a:lnSpc>
              <a:spcAft>
                <a:spcPts val="0"/>
              </a:spcAft>
              <a:defRPr sz="900" cap="none">
                <a:solidFill>
                  <a:schemeClr val="tx1"/>
                </a:solidFill>
              </a:defRPr>
            </a:lvl2pPr>
            <a:lvl3pPr>
              <a:defRPr cap="none">
                <a:solidFill>
                  <a:schemeClr val="tx1"/>
                </a:solidFill>
              </a:defRPr>
            </a:lvl3pPr>
            <a:lvl4pPr>
              <a:defRPr>
                <a:solidFill>
                  <a:schemeClr val="tx1"/>
                </a:solidFill>
              </a:defRPr>
            </a:lvl4pPr>
            <a:lvl5pPr>
              <a:defRPr>
                <a:solidFill>
                  <a:schemeClr val="tx1"/>
                </a:solidFill>
              </a:defRPr>
            </a:lvl5pPr>
          </a:lstStyle>
          <a:p>
            <a:pPr lvl="0"/>
            <a:r>
              <a:rPr lang="en-US" dirty="0"/>
              <a:t>SUBHEADER</a:t>
            </a:r>
          </a:p>
        </p:txBody>
      </p:sp>
      <p:sp>
        <p:nvSpPr>
          <p:cNvPr id="8" name="Content Placeholder 2">
            <a:extLst>
              <a:ext uri="{FF2B5EF4-FFF2-40B4-BE49-F238E27FC236}">
                <a16:creationId xmlns:a16="http://schemas.microsoft.com/office/drawing/2014/main" id="{01C6D5DB-A1E9-EA49-B612-8699D59BB634}"/>
              </a:ext>
            </a:extLst>
          </p:cNvPr>
          <p:cNvSpPr>
            <a:spLocks noGrp="1"/>
          </p:cNvSpPr>
          <p:nvPr>
            <p:ph idx="1" hasCustomPrompt="1"/>
          </p:nvPr>
        </p:nvSpPr>
        <p:spPr>
          <a:xfrm>
            <a:off x="404786" y="2128224"/>
            <a:ext cx="11384280" cy="3647813"/>
          </a:xfrm>
          <a:prstGeom prst="rect">
            <a:avLst/>
          </a:prstGeom>
        </p:spPr>
        <p:txBody>
          <a:bodyPr lIns="0" rIns="0">
            <a:noAutofit/>
          </a:bodyPr>
          <a:lstStyle>
            <a:lvl1pPr>
              <a:spcBef>
                <a:spcPts val="600"/>
              </a:spcBef>
              <a:spcAft>
                <a:spcPts val="600"/>
              </a:spcAft>
              <a:defRPr sz="1600">
                <a:solidFill>
                  <a:schemeClr val="tx1">
                    <a:lumMod val="65000"/>
                    <a:lumOff val="35000"/>
                  </a:schemeClr>
                </a:solidFill>
              </a:defRPr>
            </a:lvl1pPr>
            <a:lvl2pPr marL="444500" indent="-311150">
              <a:spcBef>
                <a:spcPts val="600"/>
              </a:spcBef>
              <a:spcAft>
                <a:spcPts val="600"/>
              </a:spcAft>
              <a:buClrTx/>
              <a:buSzPct val="100000"/>
              <a:buFont typeface="Arial" panose="020B0604020202020204" pitchFamily="34" charset="0"/>
              <a:buChar char="•"/>
              <a:tabLst/>
              <a:defRPr sz="1600">
                <a:solidFill>
                  <a:schemeClr val="tx1">
                    <a:lumMod val="65000"/>
                    <a:lumOff val="35000"/>
                  </a:schemeClr>
                </a:solidFill>
              </a:defRPr>
            </a:lvl2pPr>
            <a:lvl3pPr>
              <a:spcBef>
                <a:spcPts val="600"/>
              </a:spcBef>
              <a:spcAft>
                <a:spcPts val="600"/>
              </a:spcAft>
              <a:defRPr sz="14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dirty="0"/>
              <a:t>Your text here</a:t>
            </a:r>
          </a:p>
          <a:p>
            <a:pPr lvl="1"/>
            <a:r>
              <a:rPr lang="en-GB" dirty="0"/>
              <a:t>Text level 1</a:t>
            </a:r>
          </a:p>
          <a:p>
            <a:pPr lvl="2"/>
            <a:r>
              <a:rPr lang="en-GB" dirty="0"/>
              <a:t>Text level 2</a:t>
            </a:r>
          </a:p>
        </p:txBody>
      </p:sp>
      <p:sp>
        <p:nvSpPr>
          <p:cNvPr id="9" name="Text Placeholder 2">
            <a:extLst>
              <a:ext uri="{FF2B5EF4-FFF2-40B4-BE49-F238E27FC236}">
                <a16:creationId xmlns:a16="http://schemas.microsoft.com/office/drawing/2014/main" id="{73F307A0-08E5-814A-BF4F-63EEB10345FF}"/>
              </a:ext>
            </a:extLst>
          </p:cNvPr>
          <p:cNvSpPr>
            <a:spLocks noGrp="1"/>
          </p:cNvSpPr>
          <p:nvPr>
            <p:ph type="body" sz="quarter" idx="15" hasCustomPrompt="1"/>
          </p:nvPr>
        </p:nvSpPr>
        <p:spPr>
          <a:xfrm>
            <a:off x="404785" y="1711214"/>
            <a:ext cx="11384280" cy="400110"/>
          </a:xfrm>
          <a:prstGeom prst="rect">
            <a:avLst/>
          </a:prstGeom>
        </p:spPr>
        <p:txBody>
          <a:bodyPr lIns="73152" rIns="73152">
            <a:spAutoFit/>
          </a:bodyPr>
          <a:lstStyle>
            <a:lvl1pPr marL="0" indent="0">
              <a:spcBef>
                <a:spcPts val="0"/>
              </a:spcBef>
              <a:spcAft>
                <a:spcPts val="0"/>
              </a:spcAft>
              <a:buNone/>
              <a:defRPr sz="2000" b="1">
                <a:solidFill>
                  <a:schemeClr val="bg2"/>
                </a:solidFill>
              </a:defRPr>
            </a:lvl1pPr>
          </a:lstStyle>
          <a:p>
            <a:r>
              <a:rPr lang="en-US" dirty="0"/>
              <a:t>Paragraph header</a:t>
            </a:r>
          </a:p>
        </p:txBody>
      </p:sp>
    </p:spTree>
    <p:extLst>
      <p:ext uri="{BB962C8B-B14F-4D97-AF65-F5344CB8AC3E}">
        <p14:creationId xmlns:p14="http://schemas.microsoft.com/office/powerpoint/2010/main" val="2592546169"/>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7_2 Columns with titles and wayfinder">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2">
                    <a:lumMod val="75000"/>
                  </a:schemeClr>
                </a:solidFill>
              </a:defRPr>
            </a:lvl1pPr>
          </a:lstStyle>
          <a:p>
            <a:fld id="{D61AABEC-672F-4B68-B914-690DA978312C}" type="slidenum">
              <a:rPr lang="en-GB" smtClean="0"/>
              <a:pPr/>
              <a:t>‹#›</a:t>
            </a:fld>
            <a:r>
              <a:rPr lang="en-GB" dirty="0"/>
              <a:t> ‒ </a:t>
            </a:r>
          </a:p>
        </p:txBody>
      </p:sp>
      <p:sp>
        <p:nvSpPr>
          <p:cNvPr id="3" name="Titre 7">
            <a:extLst>
              <a:ext uri="{FF2B5EF4-FFF2-40B4-BE49-F238E27FC236}">
                <a16:creationId xmlns:a16="http://schemas.microsoft.com/office/drawing/2014/main" id="{D0D44773-96B3-BC46-A95C-3E66B52BBCC9}"/>
              </a:ext>
            </a:extLst>
          </p:cNvPr>
          <p:cNvSpPr>
            <a:spLocks noGrp="1"/>
          </p:cNvSpPr>
          <p:nvPr>
            <p:ph type="title" hasCustomPrompt="1"/>
          </p:nvPr>
        </p:nvSpPr>
        <p:spPr>
          <a:xfrm>
            <a:off x="404786" y="382816"/>
            <a:ext cx="3355848" cy="452432"/>
          </a:xfrm>
        </p:spPr>
        <p:txBody>
          <a:bodyPr/>
          <a:lstStyle>
            <a:lvl1pPr>
              <a:defRPr sz="2600" b="1" cap="none" spc="0">
                <a:solidFill>
                  <a:schemeClr val="tx1">
                    <a:lumMod val="65000"/>
                    <a:lumOff val="35000"/>
                  </a:schemeClr>
                </a:solidFill>
              </a:defRPr>
            </a:lvl1pPr>
          </a:lstStyle>
          <a:p>
            <a:r>
              <a:rPr lang="fr-FR" dirty="0" err="1"/>
              <a:t>Title</a:t>
            </a:r>
            <a:r>
              <a:rPr lang="fr-FR" dirty="0"/>
              <a:t> of the slide</a:t>
            </a:r>
          </a:p>
        </p:txBody>
      </p:sp>
      <p:sp>
        <p:nvSpPr>
          <p:cNvPr id="5" name="Text Placeholder 2">
            <a:extLst>
              <a:ext uri="{FF2B5EF4-FFF2-40B4-BE49-F238E27FC236}">
                <a16:creationId xmlns:a16="http://schemas.microsoft.com/office/drawing/2014/main" id="{30FB27B2-E4E8-FA4F-B596-98A94D6D2041}"/>
              </a:ext>
            </a:extLst>
          </p:cNvPr>
          <p:cNvSpPr>
            <a:spLocks noGrp="1"/>
          </p:cNvSpPr>
          <p:nvPr>
            <p:ph type="body" sz="quarter" idx="15" hasCustomPrompt="1"/>
          </p:nvPr>
        </p:nvSpPr>
        <p:spPr>
          <a:xfrm>
            <a:off x="404785" y="1368493"/>
            <a:ext cx="3355848" cy="400110"/>
          </a:xfrm>
          <a:prstGeom prst="rect">
            <a:avLst/>
          </a:prstGeom>
        </p:spPr>
        <p:txBody>
          <a:bodyPr lIns="73152" rIns="73152">
            <a:spAutoFit/>
          </a:bodyPr>
          <a:lstStyle>
            <a:lvl1pPr marL="0" indent="0">
              <a:spcBef>
                <a:spcPts val="0"/>
              </a:spcBef>
              <a:spcAft>
                <a:spcPts val="0"/>
              </a:spcAft>
              <a:buNone/>
              <a:defRPr sz="2000" b="1">
                <a:solidFill>
                  <a:schemeClr val="bg2"/>
                </a:solidFill>
              </a:defRPr>
            </a:lvl1pPr>
          </a:lstStyle>
          <a:p>
            <a:r>
              <a:rPr lang="en-US" dirty="0"/>
              <a:t>Paragraph header</a:t>
            </a:r>
          </a:p>
        </p:txBody>
      </p:sp>
      <p:sp>
        <p:nvSpPr>
          <p:cNvPr id="6" name="Rectangle 5">
            <a:extLst>
              <a:ext uri="{FF2B5EF4-FFF2-40B4-BE49-F238E27FC236}">
                <a16:creationId xmlns:a16="http://schemas.microsoft.com/office/drawing/2014/main" id="{80418C1D-BE80-7446-81E3-38134EEDCAFD}"/>
              </a:ext>
            </a:extLst>
          </p:cNvPr>
          <p:cNvSpPr/>
          <p:nvPr userDrawn="1"/>
        </p:nvSpPr>
        <p:spPr>
          <a:xfrm>
            <a:off x="4124958" y="0"/>
            <a:ext cx="8065008" cy="6858000"/>
          </a:xfrm>
          <a:prstGeom prst="rect">
            <a:avLst/>
          </a:prstGeom>
          <a:gradFill>
            <a:gsLst>
              <a:gs pos="0">
                <a:schemeClr val="bg2"/>
              </a:gs>
              <a:gs pos="100000">
                <a:schemeClr val="bg2">
                  <a:lumMod val="5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3455CF4-F3D4-9942-A90B-59EEAD164946}"/>
              </a:ext>
            </a:extLst>
          </p:cNvPr>
          <p:cNvSpPr/>
          <p:nvPr userDrawn="1"/>
        </p:nvSpPr>
        <p:spPr>
          <a:xfrm>
            <a:off x="4124959" y="3360420"/>
            <a:ext cx="8065008" cy="137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7DB6D9B-BDF6-944D-80C7-D3028DD731D4}"/>
              </a:ext>
            </a:extLst>
          </p:cNvPr>
          <p:cNvSpPr/>
          <p:nvPr userDrawn="1"/>
        </p:nvSpPr>
        <p:spPr>
          <a:xfrm rot="5400000">
            <a:off x="4728463" y="3360420"/>
            <a:ext cx="6858000" cy="137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9">
            <a:extLst>
              <a:ext uri="{FF2B5EF4-FFF2-40B4-BE49-F238E27FC236}">
                <a16:creationId xmlns:a16="http://schemas.microsoft.com/office/drawing/2014/main" id="{CF1EF1DE-0EB6-DC4F-8E1E-0958DFD50410}"/>
              </a:ext>
            </a:extLst>
          </p:cNvPr>
          <p:cNvSpPr>
            <a:spLocks noGrp="1"/>
          </p:cNvSpPr>
          <p:nvPr>
            <p:ph type="body" sz="quarter" idx="65" hasCustomPrompt="1"/>
          </p:nvPr>
        </p:nvSpPr>
        <p:spPr>
          <a:xfrm>
            <a:off x="4307839" y="1572091"/>
            <a:ext cx="3576319" cy="1384995"/>
          </a:xfrm>
          <a:prstGeom prst="rect">
            <a:avLst/>
          </a:prstGeom>
        </p:spPr>
        <p:txBody>
          <a:bodyPr wrap="square" lIns="91440" rIns="0" anchor="t" anchorCtr="0">
            <a:spAutoFit/>
          </a:bodyPr>
          <a:lstStyle>
            <a:lvl1pPr marL="0" marR="0" indent="0" algn="ctr"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None/>
              <a:tabLst/>
              <a:defRPr sz="1400" b="1" i="0" cap="none">
                <a:solidFill>
                  <a:schemeClr val="bg1"/>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10" name="Text Placeholder 9">
            <a:extLst>
              <a:ext uri="{FF2B5EF4-FFF2-40B4-BE49-F238E27FC236}">
                <a16:creationId xmlns:a16="http://schemas.microsoft.com/office/drawing/2014/main" id="{E6D7C3D6-C7A8-6F40-9C63-4DDAE009F15B}"/>
              </a:ext>
            </a:extLst>
          </p:cNvPr>
          <p:cNvSpPr>
            <a:spLocks noGrp="1"/>
          </p:cNvSpPr>
          <p:nvPr>
            <p:ph type="body" sz="quarter" idx="68" hasCustomPrompt="1"/>
          </p:nvPr>
        </p:nvSpPr>
        <p:spPr>
          <a:xfrm>
            <a:off x="4307839" y="5061255"/>
            <a:ext cx="3576319" cy="1384995"/>
          </a:xfrm>
          <a:prstGeom prst="rect">
            <a:avLst/>
          </a:prstGeom>
        </p:spPr>
        <p:txBody>
          <a:bodyPr wrap="square" lIns="91440" rIns="0" anchor="t" anchorCtr="0">
            <a:spAutoFit/>
          </a:bodyPr>
          <a:lstStyle>
            <a:lvl1pPr marL="0" marR="0" indent="0" algn="ctr"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None/>
              <a:tabLst/>
              <a:defRPr sz="1400" b="1" i="0" cap="none">
                <a:solidFill>
                  <a:schemeClr val="bg1"/>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11" name="Text Placeholder 9">
            <a:extLst>
              <a:ext uri="{FF2B5EF4-FFF2-40B4-BE49-F238E27FC236}">
                <a16:creationId xmlns:a16="http://schemas.microsoft.com/office/drawing/2014/main" id="{99E47D65-6997-1347-A248-B235FD2EE85A}"/>
              </a:ext>
            </a:extLst>
          </p:cNvPr>
          <p:cNvSpPr>
            <a:spLocks noGrp="1"/>
          </p:cNvSpPr>
          <p:nvPr>
            <p:ph type="body" sz="quarter" idx="69" hasCustomPrompt="1"/>
          </p:nvPr>
        </p:nvSpPr>
        <p:spPr>
          <a:xfrm>
            <a:off x="8420863" y="1572091"/>
            <a:ext cx="3576319" cy="1384995"/>
          </a:xfrm>
          <a:prstGeom prst="rect">
            <a:avLst/>
          </a:prstGeom>
        </p:spPr>
        <p:txBody>
          <a:bodyPr wrap="square" lIns="91440" rIns="0" anchor="t" anchorCtr="0">
            <a:spAutoFit/>
          </a:bodyPr>
          <a:lstStyle>
            <a:lvl1pPr marL="0" marR="0" indent="0" algn="ctr"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None/>
              <a:tabLst/>
              <a:defRPr sz="1400" b="1" i="0" cap="none">
                <a:solidFill>
                  <a:schemeClr val="bg1"/>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12" name="Text Placeholder 9">
            <a:extLst>
              <a:ext uri="{FF2B5EF4-FFF2-40B4-BE49-F238E27FC236}">
                <a16:creationId xmlns:a16="http://schemas.microsoft.com/office/drawing/2014/main" id="{04C6D043-DFA5-1149-A97A-3D1B443290F1}"/>
              </a:ext>
            </a:extLst>
          </p:cNvPr>
          <p:cNvSpPr>
            <a:spLocks noGrp="1"/>
          </p:cNvSpPr>
          <p:nvPr>
            <p:ph type="body" sz="quarter" idx="70" hasCustomPrompt="1"/>
          </p:nvPr>
        </p:nvSpPr>
        <p:spPr>
          <a:xfrm>
            <a:off x="8420863" y="5061255"/>
            <a:ext cx="3576319" cy="1384995"/>
          </a:xfrm>
          <a:prstGeom prst="rect">
            <a:avLst/>
          </a:prstGeom>
        </p:spPr>
        <p:txBody>
          <a:bodyPr wrap="square" lIns="91440" rIns="0" anchor="t" anchorCtr="0">
            <a:spAutoFit/>
          </a:bodyPr>
          <a:lstStyle>
            <a:lvl1pPr marL="0" marR="0" indent="0" algn="ctr"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None/>
              <a:tabLst/>
              <a:defRPr sz="1400" b="1" i="0" cap="none">
                <a:solidFill>
                  <a:schemeClr val="bg1"/>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13" name="Text Placeholder 9">
            <a:extLst>
              <a:ext uri="{FF2B5EF4-FFF2-40B4-BE49-F238E27FC236}">
                <a16:creationId xmlns:a16="http://schemas.microsoft.com/office/drawing/2014/main" id="{7F1B92AF-B0FF-B941-99E0-CFB88164E77A}"/>
              </a:ext>
            </a:extLst>
          </p:cNvPr>
          <p:cNvSpPr>
            <a:spLocks noGrp="1"/>
          </p:cNvSpPr>
          <p:nvPr>
            <p:ph type="body" sz="quarter" idx="64" hasCustomPrompt="1"/>
          </p:nvPr>
        </p:nvSpPr>
        <p:spPr>
          <a:xfrm>
            <a:off x="404784" y="1782353"/>
            <a:ext cx="3354412" cy="2062103"/>
          </a:xfrm>
          <a:prstGeom prst="rect">
            <a:avLst/>
          </a:prstGeom>
        </p:spPr>
        <p:txBody>
          <a:bodyPr wrap="square" lIns="73152" rIns="73152" anchor="t" anchorCtr="0">
            <a:spAutoFit/>
          </a:bodyPr>
          <a:lstStyle>
            <a:lvl1pPr marL="285750" marR="0" indent="-285750" algn="l"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Char char="•"/>
              <a:tabLst/>
              <a:defRPr sz="160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Tree>
    <p:extLst>
      <p:ext uri="{BB962C8B-B14F-4D97-AF65-F5344CB8AC3E}">
        <p14:creationId xmlns:p14="http://schemas.microsoft.com/office/powerpoint/2010/main" val="481286536"/>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53_2 Columns with titles and wayfinder">
    <p:spTree>
      <p:nvGrpSpPr>
        <p:cNvPr id="1" name=""/>
        <p:cNvGrpSpPr/>
        <p:nvPr/>
      </p:nvGrpSpPr>
      <p:grpSpPr>
        <a:xfrm>
          <a:off x="0" y="0"/>
          <a:ext cx="0" cy="0"/>
          <a:chOff x="0" y="0"/>
          <a:chExt cx="0" cy="0"/>
        </a:xfrm>
      </p:grpSpPr>
      <p:sp>
        <p:nvSpPr>
          <p:cNvPr id="14" name="Espace réservé pour une image  14">
            <a:extLst>
              <a:ext uri="{FF2B5EF4-FFF2-40B4-BE49-F238E27FC236}">
                <a16:creationId xmlns:a16="http://schemas.microsoft.com/office/drawing/2014/main" id="{FED061ED-BA65-C042-9851-7C54F10EE628}"/>
              </a:ext>
            </a:extLst>
          </p:cNvPr>
          <p:cNvSpPr>
            <a:spLocks noGrp="1"/>
          </p:cNvSpPr>
          <p:nvPr>
            <p:ph type="pic" sz="quarter" idx="13" hasCustomPrompt="1"/>
          </p:nvPr>
        </p:nvSpPr>
        <p:spPr>
          <a:xfrm>
            <a:off x="0" y="0"/>
            <a:ext cx="6094475" cy="6858000"/>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15" name="Titre 7">
            <a:extLst>
              <a:ext uri="{FF2B5EF4-FFF2-40B4-BE49-F238E27FC236}">
                <a16:creationId xmlns:a16="http://schemas.microsoft.com/office/drawing/2014/main" id="{2F5F1712-657A-944B-B2AD-2420C198C79A}"/>
              </a:ext>
            </a:extLst>
          </p:cNvPr>
          <p:cNvSpPr>
            <a:spLocks noGrp="1"/>
          </p:cNvSpPr>
          <p:nvPr>
            <p:ph type="title" hasCustomPrompt="1"/>
          </p:nvPr>
        </p:nvSpPr>
        <p:spPr>
          <a:xfrm>
            <a:off x="6455663" y="382816"/>
            <a:ext cx="5330953" cy="452432"/>
          </a:xfrm>
        </p:spPr>
        <p:txBody>
          <a:bodyPr/>
          <a:lstStyle>
            <a:lvl1pPr>
              <a:defRPr sz="2600" b="1" cap="none" spc="0">
                <a:solidFill>
                  <a:schemeClr val="tx1">
                    <a:lumMod val="65000"/>
                    <a:lumOff val="35000"/>
                  </a:schemeClr>
                </a:solidFill>
              </a:defRPr>
            </a:lvl1pPr>
          </a:lstStyle>
          <a:p>
            <a:r>
              <a:rPr lang="fr-FR" dirty="0" err="1"/>
              <a:t>Title</a:t>
            </a:r>
            <a:r>
              <a:rPr lang="fr-FR" dirty="0"/>
              <a:t> of the slide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1"/>
                </a:solidFill>
              </a:defRPr>
            </a:lvl1pPr>
          </a:lstStyle>
          <a:p>
            <a:fld id="{D61AABEC-672F-4B68-B914-690DA978312C}" type="slidenum">
              <a:rPr lang="en-GB" smtClean="0"/>
              <a:pPr/>
              <a:t>‹#›</a:t>
            </a:fld>
            <a:r>
              <a:rPr lang="en-GB" dirty="0"/>
              <a:t> ‒ </a:t>
            </a:r>
          </a:p>
        </p:txBody>
      </p:sp>
      <p:grpSp>
        <p:nvGrpSpPr>
          <p:cNvPr id="16" name="Group 10">
            <a:extLst>
              <a:ext uri="{FF2B5EF4-FFF2-40B4-BE49-F238E27FC236}">
                <a16:creationId xmlns:a16="http://schemas.microsoft.com/office/drawing/2014/main" id="{B685DBFA-44E0-5143-9269-7AC71719DCAF}"/>
              </a:ext>
            </a:extLst>
          </p:cNvPr>
          <p:cNvGrpSpPr>
            <a:grpSpLocks noChangeAspect="1"/>
          </p:cNvGrpSpPr>
          <p:nvPr userDrawn="1"/>
        </p:nvGrpSpPr>
        <p:grpSpPr bwMode="auto">
          <a:xfrm rot="10800000" flipH="1">
            <a:off x="6455664" y="1802898"/>
            <a:ext cx="726102" cy="594360"/>
            <a:chOff x="1033" y="1117"/>
            <a:chExt cx="1907" cy="1561"/>
          </a:xfrm>
          <a:gradFill>
            <a:gsLst>
              <a:gs pos="0">
                <a:schemeClr val="bg2"/>
              </a:gs>
              <a:gs pos="100000">
                <a:schemeClr val="tx2"/>
              </a:gs>
            </a:gsLst>
            <a:lin ang="2700000" scaled="0"/>
          </a:gradFill>
        </p:grpSpPr>
        <p:sp>
          <p:nvSpPr>
            <p:cNvPr id="17" name="Freeform 11">
              <a:extLst>
                <a:ext uri="{FF2B5EF4-FFF2-40B4-BE49-F238E27FC236}">
                  <a16:creationId xmlns:a16="http://schemas.microsoft.com/office/drawing/2014/main" id="{575887E0-EB70-0F4D-9AE7-AED7421037E3}"/>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 name="Freeform 12">
              <a:extLst>
                <a:ext uri="{FF2B5EF4-FFF2-40B4-BE49-F238E27FC236}">
                  <a16:creationId xmlns:a16="http://schemas.microsoft.com/office/drawing/2014/main" id="{15943FDB-5B07-8F40-AEE5-207E81677035}"/>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19" name="Text Placeholder 9">
            <a:extLst>
              <a:ext uri="{FF2B5EF4-FFF2-40B4-BE49-F238E27FC236}">
                <a16:creationId xmlns:a16="http://schemas.microsoft.com/office/drawing/2014/main" id="{DF0DD6F3-CE20-E146-8CF5-0A382F4B0464}"/>
              </a:ext>
            </a:extLst>
          </p:cNvPr>
          <p:cNvSpPr>
            <a:spLocks noGrp="1"/>
          </p:cNvSpPr>
          <p:nvPr>
            <p:ph type="body" sz="quarter" idx="65" hasCustomPrompt="1"/>
          </p:nvPr>
        </p:nvSpPr>
        <p:spPr>
          <a:xfrm>
            <a:off x="7118018" y="1684580"/>
            <a:ext cx="4668588" cy="830997"/>
          </a:xfrm>
          <a:prstGeom prst="rect">
            <a:avLst/>
          </a:prstGeom>
          <a:solidFill>
            <a:schemeClr val="bg1"/>
          </a:solidFill>
        </p:spPr>
        <p:txBody>
          <a:bodyPr wrap="square" lIns="182880" rIns="0" anchor="ctr" anchorCtr="0">
            <a:spAutoFit/>
          </a:bodyPr>
          <a:lstStyle>
            <a:lvl1pPr marL="0" marR="0" indent="0" algn="l"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None/>
              <a:tabLst/>
              <a:defRPr sz="1200" b="1"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grpSp>
        <p:nvGrpSpPr>
          <p:cNvPr id="20" name="Group 10">
            <a:extLst>
              <a:ext uri="{FF2B5EF4-FFF2-40B4-BE49-F238E27FC236}">
                <a16:creationId xmlns:a16="http://schemas.microsoft.com/office/drawing/2014/main" id="{8C9DB20E-3FC9-8543-A3BA-365560C4386B}"/>
              </a:ext>
            </a:extLst>
          </p:cNvPr>
          <p:cNvGrpSpPr>
            <a:grpSpLocks noChangeAspect="1"/>
          </p:cNvGrpSpPr>
          <p:nvPr userDrawn="1"/>
        </p:nvGrpSpPr>
        <p:grpSpPr bwMode="auto">
          <a:xfrm rot="10800000" flipH="1">
            <a:off x="6455664" y="2901761"/>
            <a:ext cx="726102" cy="594360"/>
            <a:chOff x="1033" y="1117"/>
            <a:chExt cx="1907" cy="1561"/>
          </a:xfrm>
          <a:gradFill>
            <a:gsLst>
              <a:gs pos="0">
                <a:schemeClr val="bg2"/>
              </a:gs>
              <a:gs pos="100000">
                <a:schemeClr val="tx2"/>
              </a:gs>
            </a:gsLst>
            <a:lin ang="2700000" scaled="0"/>
          </a:gradFill>
        </p:grpSpPr>
        <p:sp>
          <p:nvSpPr>
            <p:cNvPr id="21" name="Freeform 11">
              <a:extLst>
                <a:ext uri="{FF2B5EF4-FFF2-40B4-BE49-F238E27FC236}">
                  <a16:creationId xmlns:a16="http://schemas.microsoft.com/office/drawing/2014/main" id="{73F098E4-151E-A341-A2E4-F667D771FA8F}"/>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Freeform 12">
              <a:extLst>
                <a:ext uri="{FF2B5EF4-FFF2-40B4-BE49-F238E27FC236}">
                  <a16:creationId xmlns:a16="http://schemas.microsoft.com/office/drawing/2014/main" id="{AA155884-1385-FC40-9B3F-C8B9B42EDC29}"/>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23" name="Text Placeholder 9">
            <a:extLst>
              <a:ext uri="{FF2B5EF4-FFF2-40B4-BE49-F238E27FC236}">
                <a16:creationId xmlns:a16="http://schemas.microsoft.com/office/drawing/2014/main" id="{0F5A3F07-40B0-9D4E-8662-04AFDD31FA36}"/>
              </a:ext>
            </a:extLst>
          </p:cNvPr>
          <p:cNvSpPr>
            <a:spLocks noGrp="1"/>
          </p:cNvSpPr>
          <p:nvPr>
            <p:ph type="body" sz="quarter" idx="66" hasCustomPrompt="1"/>
          </p:nvPr>
        </p:nvSpPr>
        <p:spPr>
          <a:xfrm>
            <a:off x="7118018" y="2783443"/>
            <a:ext cx="4668588" cy="830997"/>
          </a:xfrm>
          <a:prstGeom prst="rect">
            <a:avLst/>
          </a:prstGeom>
          <a:solidFill>
            <a:schemeClr val="bg1"/>
          </a:solidFill>
        </p:spPr>
        <p:txBody>
          <a:bodyPr wrap="square" lIns="182880" rIns="0" anchor="ctr" anchorCtr="0">
            <a:spAutoFit/>
          </a:bodyPr>
          <a:lstStyle>
            <a:lvl1pPr marL="0" marR="0" indent="0" algn="l"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None/>
              <a:tabLst/>
              <a:defRPr sz="1200" b="1"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grpSp>
        <p:nvGrpSpPr>
          <p:cNvPr id="24" name="Group 10">
            <a:extLst>
              <a:ext uri="{FF2B5EF4-FFF2-40B4-BE49-F238E27FC236}">
                <a16:creationId xmlns:a16="http://schemas.microsoft.com/office/drawing/2014/main" id="{DDCB35AC-7287-8641-B06B-5C477C919DA0}"/>
              </a:ext>
            </a:extLst>
          </p:cNvPr>
          <p:cNvGrpSpPr>
            <a:grpSpLocks noChangeAspect="1"/>
          </p:cNvGrpSpPr>
          <p:nvPr userDrawn="1"/>
        </p:nvGrpSpPr>
        <p:grpSpPr bwMode="auto">
          <a:xfrm rot="10800000" flipH="1">
            <a:off x="6455664" y="4001898"/>
            <a:ext cx="726102" cy="594360"/>
            <a:chOff x="1033" y="1117"/>
            <a:chExt cx="1907" cy="1561"/>
          </a:xfrm>
          <a:gradFill>
            <a:gsLst>
              <a:gs pos="0">
                <a:schemeClr val="bg2"/>
              </a:gs>
              <a:gs pos="100000">
                <a:schemeClr val="tx2"/>
              </a:gs>
            </a:gsLst>
            <a:lin ang="2700000" scaled="0"/>
          </a:gradFill>
        </p:grpSpPr>
        <p:sp>
          <p:nvSpPr>
            <p:cNvPr id="25" name="Freeform 11">
              <a:extLst>
                <a:ext uri="{FF2B5EF4-FFF2-40B4-BE49-F238E27FC236}">
                  <a16:creationId xmlns:a16="http://schemas.microsoft.com/office/drawing/2014/main" id="{F76188F5-84E6-CB43-8F8B-D26325B63A52}"/>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Freeform 12">
              <a:extLst>
                <a:ext uri="{FF2B5EF4-FFF2-40B4-BE49-F238E27FC236}">
                  <a16:creationId xmlns:a16="http://schemas.microsoft.com/office/drawing/2014/main" id="{D37E3DEE-ECEA-D54E-A0E3-198A94840A67}"/>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27" name="Text Placeholder 9">
            <a:extLst>
              <a:ext uri="{FF2B5EF4-FFF2-40B4-BE49-F238E27FC236}">
                <a16:creationId xmlns:a16="http://schemas.microsoft.com/office/drawing/2014/main" id="{471BF57B-6C05-7F44-8C2A-1AAD3BF9BB9F}"/>
              </a:ext>
            </a:extLst>
          </p:cNvPr>
          <p:cNvSpPr>
            <a:spLocks noGrp="1"/>
          </p:cNvSpPr>
          <p:nvPr>
            <p:ph type="body" sz="quarter" idx="67" hasCustomPrompt="1"/>
          </p:nvPr>
        </p:nvSpPr>
        <p:spPr>
          <a:xfrm>
            <a:off x="7118018" y="3883580"/>
            <a:ext cx="4668588" cy="830997"/>
          </a:xfrm>
          <a:prstGeom prst="rect">
            <a:avLst/>
          </a:prstGeom>
          <a:solidFill>
            <a:schemeClr val="bg1"/>
          </a:solidFill>
        </p:spPr>
        <p:txBody>
          <a:bodyPr wrap="square" lIns="182880" rIns="0" anchor="ctr" anchorCtr="0">
            <a:spAutoFit/>
          </a:bodyPr>
          <a:lstStyle>
            <a:lvl1pPr marL="0" marR="0" indent="0" algn="l"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None/>
              <a:tabLst/>
              <a:defRPr sz="1200" b="1"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grpSp>
        <p:nvGrpSpPr>
          <p:cNvPr id="28" name="Group 10">
            <a:extLst>
              <a:ext uri="{FF2B5EF4-FFF2-40B4-BE49-F238E27FC236}">
                <a16:creationId xmlns:a16="http://schemas.microsoft.com/office/drawing/2014/main" id="{6C0D392B-5421-C349-8788-10D7265866D5}"/>
              </a:ext>
            </a:extLst>
          </p:cNvPr>
          <p:cNvGrpSpPr>
            <a:grpSpLocks noChangeAspect="1"/>
          </p:cNvGrpSpPr>
          <p:nvPr userDrawn="1"/>
        </p:nvGrpSpPr>
        <p:grpSpPr bwMode="auto">
          <a:xfrm rot="10800000" flipH="1">
            <a:off x="6455664" y="5107209"/>
            <a:ext cx="726102" cy="594360"/>
            <a:chOff x="1033" y="1117"/>
            <a:chExt cx="1907" cy="1561"/>
          </a:xfrm>
          <a:gradFill>
            <a:gsLst>
              <a:gs pos="0">
                <a:schemeClr val="bg2"/>
              </a:gs>
              <a:gs pos="100000">
                <a:schemeClr val="tx2"/>
              </a:gs>
            </a:gsLst>
            <a:lin ang="2700000" scaled="0"/>
          </a:gradFill>
        </p:grpSpPr>
        <p:sp>
          <p:nvSpPr>
            <p:cNvPr id="29" name="Freeform 11">
              <a:extLst>
                <a:ext uri="{FF2B5EF4-FFF2-40B4-BE49-F238E27FC236}">
                  <a16:creationId xmlns:a16="http://schemas.microsoft.com/office/drawing/2014/main" id="{2620B258-3C73-C349-888F-4A561BE6BFC0}"/>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Freeform 12">
              <a:extLst>
                <a:ext uri="{FF2B5EF4-FFF2-40B4-BE49-F238E27FC236}">
                  <a16:creationId xmlns:a16="http://schemas.microsoft.com/office/drawing/2014/main" id="{83E099CC-9E30-684C-851F-B7D6C0CCE795}"/>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31" name="Text Placeholder 9">
            <a:extLst>
              <a:ext uri="{FF2B5EF4-FFF2-40B4-BE49-F238E27FC236}">
                <a16:creationId xmlns:a16="http://schemas.microsoft.com/office/drawing/2014/main" id="{AE833A75-1213-6746-89A6-BE375A8A8236}"/>
              </a:ext>
            </a:extLst>
          </p:cNvPr>
          <p:cNvSpPr>
            <a:spLocks noGrp="1"/>
          </p:cNvSpPr>
          <p:nvPr>
            <p:ph type="body" sz="quarter" idx="68" hasCustomPrompt="1"/>
          </p:nvPr>
        </p:nvSpPr>
        <p:spPr>
          <a:xfrm>
            <a:off x="7118018" y="4988891"/>
            <a:ext cx="4668588" cy="830997"/>
          </a:xfrm>
          <a:prstGeom prst="rect">
            <a:avLst/>
          </a:prstGeom>
          <a:solidFill>
            <a:schemeClr val="bg1"/>
          </a:solidFill>
        </p:spPr>
        <p:txBody>
          <a:bodyPr wrap="square" lIns="182880" rIns="0" anchor="ctr" anchorCtr="0">
            <a:spAutoFit/>
          </a:bodyPr>
          <a:lstStyle>
            <a:lvl1pPr marL="0" marR="0" indent="0" algn="l"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None/>
              <a:tabLst/>
              <a:defRPr sz="1200" b="1"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Tree>
    <p:extLst>
      <p:ext uri="{BB962C8B-B14F-4D97-AF65-F5344CB8AC3E}">
        <p14:creationId xmlns:p14="http://schemas.microsoft.com/office/powerpoint/2010/main" val="3537742961"/>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55_2 Columns with titles and wayfinder">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B36838DF-7C51-5F40-A91B-CE3A0C82327B}"/>
              </a:ext>
            </a:extLst>
          </p:cNvPr>
          <p:cNvSpPr/>
          <p:nvPr userDrawn="1"/>
        </p:nvSpPr>
        <p:spPr>
          <a:xfrm>
            <a:off x="0" y="0"/>
            <a:ext cx="12192000" cy="6858000"/>
          </a:xfrm>
          <a:prstGeom prst="rect">
            <a:avLst/>
          </a:prstGeom>
          <a:gradFill>
            <a:gsLst>
              <a:gs pos="0">
                <a:schemeClr val="bg2"/>
              </a:gs>
              <a:gs pos="100000">
                <a:schemeClr val="bg2">
                  <a:lumMod val="5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1"/>
                </a:solidFill>
              </a:defRPr>
            </a:lvl1pPr>
          </a:lstStyle>
          <a:p>
            <a:fld id="{D61AABEC-672F-4B68-B914-690DA978312C}" type="slidenum">
              <a:rPr lang="en-GB" smtClean="0"/>
              <a:pPr/>
              <a:t>‹#›</a:t>
            </a:fld>
            <a:r>
              <a:rPr lang="en-GB" dirty="0"/>
              <a:t> ‒ </a:t>
            </a:r>
          </a:p>
        </p:txBody>
      </p:sp>
      <p:grpSp>
        <p:nvGrpSpPr>
          <p:cNvPr id="33" name="Group 10">
            <a:extLst>
              <a:ext uri="{FF2B5EF4-FFF2-40B4-BE49-F238E27FC236}">
                <a16:creationId xmlns:a16="http://schemas.microsoft.com/office/drawing/2014/main" id="{08B6E51A-3D21-2244-81A6-ABF940FA5FFC}"/>
              </a:ext>
            </a:extLst>
          </p:cNvPr>
          <p:cNvGrpSpPr>
            <a:grpSpLocks/>
          </p:cNvGrpSpPr>
          <p:nvPr userDrawn="1"/>
        </p:nvGrpSpPr>
        <p:grpSpPr bwMode="auto">
          <a:xfrm rot="10800000" flipH="1">
            <a:off x="701006" y="1494906"/>
            <a:ext cx="1299066" cy="1063368"/>
            <a:chOff x="1033" y="1117"/>
            <a:chExt cx="1907" cy="1561"/>
          </a:xfrm>
          <a:solidFill>
            <a:schemeClr val="tx2"/>
          </a:solidFill>
        </p:grpSpPr>
        <p:sp>
          <p:nvSpPr>
            <p:cNvPr id="34" name="Freeform 11">
              <a:extLst>
                <a:ext uri="{FF2B5EF4-FFF2-40B4-BE49-F238E27FC236}">
                  <a16:creationId xmlns:a16="http://schemas.microsoft.com/office/drawing/2014/main" id="{3617F0D7-5B59-5E40-AB93-198DCBCE946F}"/>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Freeform 12">
              <a:extLst>
                <a:ext uri="{FF2B5EF4-FFF2-40B4-BE49-F238E27FC236}">
                  <a16:creationId xmlns:a16="http://schemas.microsoft.com/office/drawing/2014/main" id="{5A204A0C-0A0D-E549-99BA-11753BB14C0B}"/>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36" name="Titre 3">
            <a:extLst>
              <a:ext uri="{FF2B5EF4-FFF2-40B4-BE49-F238E27FC236}">
                <a16:creationId xmlns:a16="http://schemas.microsoft.com/office/drawing/2014/main" id="{3413923B-7302-E34F-A5A8-8E81D9C7B2A1}"/>
              </a:ext>
            </a:extLst>
          </p:cNvPr>
          <p:cNvSpPr>
            <a:spLocks noGrp="1"/>
          </p:cNvSpPr>
          <p:nvPr>
            <p:ph type="title" hasCustomPrompt="1"/>
          </p:nvPr>
        </p:nvSpPr>
        <p:spPr>
          <a:xfrm>
            <a:off x="404786" y="382816"/>
            <a:ext cx="11384280" cy="452432"/>
          </a:xfrm>
        </p:spPr>
        <p:txBody>
          <a:bodyPr/>
          <a:lstStyle>
            <a:lvl1pPr>
              <a:defRPr>
                <a:solidFill>
                  <a:schemeClr val="bg1"/>
                </a:solidFill>
              </a:defRPr>
            </a:lvl1pPr>
          </a:lstStyle>
          <a:p>
            <a:r>
              <a:rPr lang="fr-FR" dirty="0" err="1"/>
              <a:t>Title</a:t>
            </a:r>
            <a:r>
              <a:rPr lang="fr-FR" dirty="0"/>
              <a:t> of the slide</a:t>
            </a:r>
          </a:p>
        </p:txBody>
      </p:sp>
      <p:sp>
        <p:nvSpPr>
          <p:cNvPr id="39" name="Espace réservé du pied de page 4">
            <a:extLst>
              <a:ext uri="{FF2B5EF4-FFF2-40B4-BE49-F238E27FC236}">
                <a16:creationId xmlns:a16="http://schemas.microsoft.com/office/drawing/2014/main" id="{DE0E7E2B-6A4C-AA4E-933E-A461895DF544}"/>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a:t>
            </a:r>
          </a:p>
        </p:txBody>
      </p:sp>
      <p:grpSp>
        <p:nvGrpSpPr>
          <p:cNvPr id="11" name="Group 10">
            <a:extLst>
              <a:ext uri="{FF2B5EF4-FFF2-40B4-BE49-F238E27FC236}">
                <a16:creationId xmlns:a16="http://schemas.microsoft.com/office/drawing/2014/main" id="{302A2560-2FEF-9644-85A0-B0D3C666A216}"/>
              </a:ext>
            </a:extLst>
          </p:cNvPr>
          <p:cNvGrpSpPr/>
          <p:nvPr userDrawn="1"/>
        </p:nvGrpSpPr>
        <p:grpSpPr>
          <a:xfrm>
            <a:off x="11364899" y="6200776"/>
            <a:ext cx="432372" cy="394468"/>
            <a:chOff x="11309880" y="6178130"/>
            <a:chExt cx="490427" cy="447433"/>
          </a:xfrm>
        </p:grpSpPr>
        <p:sp>
          <p:nvSpPr>
            <p:cNvPr id="12" name="Freeform: Shape 6">
              <a:extLst>
                <a:ext uri="{FF2B5EF4-FFF2-40B4-BE49-F238E27FC236}">
                  <a16:creationId xmlns:a16="http://schemas.microsoft.com/office/drawing/2014/main" id="{BC6B7649-2DAC-2942-8DE5-DED27C321E6C}"/>
                </a:ext>
              </a:extLst>
            </p:cNvPr>
            <p:cNvSpPr/>
            <p:nvPr/>
          </p:nvSpPr>
          <p:spPr>
            <a:xfrm>
              <a:off x="11309880" y="6178130"/>
              <a:ext cx="490427" cy="447424"/>
            </a:xfrm>
            <a:custGeom>
              <a:avLst/>
              <a:gdLst>
                <a:gd name="connsiteX0" fmla="*/ 686 w 490426"/>
                <a:gd name="connsiteY0" fmla="*/ 447378 h 447424"/>
                <a:gd name="connsiteX1" fmla="*/ 686 w 490426"/>
                <a:gd name="connsiteY1" fmla="*/ 686 h 447424"/>
                <a:gd name="connsiteX2" fmla="*/ 479355 w 490426"/>
                <a:gd name="connsiteY2" fmla="*/ 686 h 447424"/>
                <a:gd name="connsiteX3" fmla="*/ 431511 w 490426"/>
                <a:gd name="connsiteY3" fmla="*/ 447378 h 447424"/>
                <a:gd name="connsiteX4" fmla="*/ 686 w 490426"/>
                <a:gd name="connsiteY4" fmla="*/ 447378 h 447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26" h="447424">
                  <a:moveTo>
                    <a:pt x="686" y="447378"/>
                  </a:moveTo>
                  <a:lnTo>
                    <a:pt x="686" y="686"/>
                  </a:lnTo>
                  <a:lnTo>
                    <a:pt x="479355" y="686"/>
                  </a:lnTo>
                  <a:cubicBezTo>
                    <a:pt x="500885" y="149663"/>
                    <a:pt x="492440" y="291009"/>
                    <a:pt x="431511" y="447378"/>
                  </a:cubicBezTo>
                  <a:lnTo>
                    <a:pt x="686" y="447378"/>
                  </a:lnTo>
                  <a:close/>
                </a:path>
              </a:pathLst>
            </a:custGeom>
            <a:solidFill>
              <a:srgbClr val="009D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3" name="Freeform: Shape 8">
              <a:extLst>
                <a:ext uri="{FF2B5EF4-FFF2-40B4-BE49-F238E27FC236}">
                  <a16:creationId xmlns:a16="http://schemas.microsoft.com/office/drawing/2014/main" id="{1DFEFCB4-4ACA-EA48-8FBC-63177C069ABE}"/>
                </a:ext>
              </a:extLst>
            </p:cNvPr>
            <p:cNvSpPr/>
            <p:nvPr/>
          </p:nvSpPr>
          <p:spPr>
            <a:xfrm>
              <a:off x="11502079" y="6341710"/>
              <a:ext cx="10980" cy="8235"/>
            </a:xfrm>
            <a:custGeom>
              <a:avLst/>
              <a:gdLst>
                <a:gd name="connsiteX0" fmla="*/ 2708 w 10979"/>
                <a:gd name="connsiteY0" fmla="*/ 5920 h 8234"/>
                <a:gd name="connsiteX1" fmla="*/ 686 w 10979"/>
                <a:gd name="connsiteY1" fmla="*/ 7640 h 8234"/>
                <a:gd name="connsiteX2" fmla="*/ 10943 w 10979"/>
                <a:gd name="connsiteY2" fmla="*/ 3532 h 8234"/>
                <a:gd name="connsiteX3" fmla="*/ 11172 w 10979"/>
                <a:gd name="connsiteY3" fmla="*/ 686 h 8234"/>
                <a:gd name="connsiteX4" fmla="*/ 2708 w 10979"/>
                <a:gd name="connsiteY4" fmla="*/ 5920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8234">
                  <a:moveTo>
                    <a:pt x="2708" y="5920"/>
                  </a:moveTo>
                  <a:lnTo>
                    <a:pt x="686" y="7640"/>
                  </a:lnTo>
                  <a:cubicBezTo>
                    <a:pt x="5133" y="9241"/>
                    <a:pt x="9973" y="6167"/>
                    <a:pt x="10943" y="3532"/>
                  </a:cubicBezTo>
                  <a:lnTo>
                    <a:pt x="11172" y="686"/>
                  </a:lnTo>
                  <a:cubicBezTo>
                    <a:pt x="7640" y="1482"/>
                    <a:pt x="4154" y="3221"/>
                    <a:pt x="2708" y="5920"/>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4" name="Freeform: Shape 11">
              <a:extLst>
                <a:ext uri="{FF2B5EF4-FFF2-40B4-BE49-F238E27FC236}">
                  <a16:creationId xmlns:a16="http://schemas.microsoft.com/office/drawing/2014/main" id="{66309154-3C93-AA4B-8075-4F90FED99286}"/>
                </a:ext>
              </a:extLst>
            </p:cNvPr>
            <p:cNvSpPr/>
            <p:nvPr/>
          </p:nvSpPr>
          <p:spPr>
            <a:xfrm>
              <a:off x="11524752" y="6360604"/>
              <a:ext cx="9150" cy="9150"/>
            </a:xfrm>
            <a:custGeom>
              <a:avLst/>
              <a:gdLst>
                <a:gd name="connsiteX0" fmla="*/ 4200 w 9149"/>
                <a:gd name="connsiteY0" fmla="*/ 906 h 9149"/>
                <a:gd name="connsiteX1" fmla="*/ 686 w 9149"/>
                <a:gd name="connsiteY1" fmla="*/ 686 h 9149"/>
                <a:gd name="connsiteX2" fmla="*/ 4950 w 9149"/>
                <a:gd name="connsiteY2" fmla="*/ 8281 h 9149"/>
                <a:gd name="connsiteX3" fmla="*/ 7576 w 9149"/>
                <a:gd name="connsiteY3" fmla="*/ 8866 h 9149"/>
                <a:gd name="connsiteX4" fmla="*/ 4200 w 9149"/>
                <a:gd name="connsiteY4" fmla="*/ 906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9" h="9149">
                  <a:moveTo>
                    <a:pt x="4200" y="906"/>
                  </a:moveTo>
                  <a:lnTo>
                    <a:pt x="686" y="686"/>
                  </a:lnTo>
                  <a:cubicBezTo>
                    <a:pt x="695" y="3779"/>
                    <a:pt x="1674" y="6286"/>
                    <a:pt x="4950" y="8281"/>
                  </a:cubicBezTo>
                  <a:lnTo>
                    <a:pt x="7576" y="8866"/>
                  </a:lnTo>
                  <a:cubicBezTo>
                    <a:pt x="11172" y="5792"/>
                    <a:pt x="6377" y="2653"/>
                    <a:pt x="4200" y="906"/>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5" name="Freeform: Shape 12">
              <a:extLst>
                <a:ext uri="{FF2B5EF4-FFF2-40B4-BE49-F238E27FC236}">
                  <a16:creationId xmlns:a16="http://schemas.microsoft.com/office/drawing/2014/main" id="{A70E5E73-804A-E74B-8861-93579BD829C5}"/>
                </a:ext>
              </a:extLst>
            </p:cNvPr>
            <p:cNvSpPr/>
            <p:nvPr/>
          </p:nvSpPr>
          <p:spPr>
            <a:xfrm>
              <a:off x="11490340" y="6281696"/>
              <a:ext cx="13725" cy="10065"/>
            </a:xfrm>
            <a:custGeom>
              <a:avLst/>
              <a:gdLst>
                <a:gd name="connsiteX0" fmla="*/ 3303 w 13724"/>
                <a:gd name="connsiteY0" fmla="*/ 7100 h 10064"/>
                <a:gd name="connsiteX1" fmla="*/ 686 w 13724"/>
                <a:gd name="connsiteY1" fmla="*/ 8958 h 10064"/>
                <a:gd name="connsiteX2" fmla="*/ 12325 w 13724"/>
                <a:gd name="connsiteY2" fmla="*/ 4191 h 10064"/>
                <a:gd name="connsiteX3" fmla="*/ 13194 w 13724"/>
                <a:gd name="connsiteY3" fmla="*/ 686 h 10064"/>
                <a:gd name="connsiteX4" fmla="*/ 3303 w 13724"/>
                <a:gd name="connsiteY4" fmla="*/ 7100 h 1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4" h="10064">
                  <a:moveTo>
                    <a:pt x="3303" y="7100"/>
                  </a:moveTo>
                  <a:lnTo>
                    <a:pt x="686" y="8958"/>
                  </a:lnTo>
                  <a:cubicBezTo>
                    <a:pt x="6030" y="10870"/>
                    <a:pt x="10403" y="8034"/>
                    <a:pt x="12325" y="4191"/>
                  </a:cubicBezTo>
                  <a:lnTo>
                    <a:pt x="13194" y="686"/>
                  </a:lnTo>
                  <a:cubicBezTo>
                    <a:pt x="8948" y="1629"/>
                    <a:pt x="5673" y="1601"/>
                    <a:pt x="3303" y="7100"/>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6" name="Freeform: Shape 13">
              <a:extLst>
                <a:ext uri="{FF2B5EF4-FFF2-40B4-BE49-F238E27FC236}">
                  <a16:creationId xmlns:a16="http://schemas.microsoft.com/office/drawing/2014/main" id="{962D3D25-AF5E-0C41-BF41-6BD18B21BE21}"/>
                </a:ext>
              </a:extLst>
            </p:cNvPr>
            <p:cNvSpPr/>
            <p:nvPr/>
          </p:nvSpPr>
          <p:spPr>
            <a:xfrm>
              <a:off x="11483340" y="6302842"/>
              <a:ext cx="10980" cy="9150"/>
            </a:xfrm>
            <a:custGeom>
              <a:avLst/>
              <a:gdLst>
                <a:gd name="connsiteX0" fmla="*/ 10577 w 10979"/>
                <a:gd name="connsiteY0" fmla="*/ 3568 h 9149"/>
                <a:gd name="connsiteX1" fmla="*/ 9799 w 10979"/>
                <a:gd name="connsiteY1" fmla="*/ 686 h 9149"/>
                <a:gd name="connsiteX2" fmla="*/ 686 w 10979"/>
                <a:gd name="connsiteY2" fmla="*/ 6441 h 9149"/>
                <a:gd name="connsiteX3" fmla="*/ 686 w 10979"/>
                <a:gd name="connsiteY3" fmla="*/ 8720 h 9149"/>
                <a:gd name="connsiteX4" fmla="*/ 10577 w 10979"/>
                <a:gd name="connsiteY4" fmla="*/ 3568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9149">
                  <a:moveTo>
                    <a:pt x="10577" y="3568"/>
                  </a:moveTo>
                  <a:lnTo>
                    <a:pt x="9799" y="686"/>
                  </a:lnTo>
                  <a:cubicBezTo>
                    <a:pt x="5554" y="1638"/>
                    <a:pt x="2416" y="3202"/>
                    <a:pt x="686" y="6441"/>
                  </a:cubicBezTo>
                  <a:lnTo>
                    <a:pt x="686" y="8720"/>
                  </a:lnTo>
                  <a:cubicBezTo>
                    <a:pt x="6021" y="10623"/>
                    <a:pt x="8857" y="5838"/>
                    <a:pt x="10577" y="3568"/>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Freeform: Shape 14">
              <a:extLst>
                <a:ext uri="{FF2B5EF4-FFF2-40B4-BE49-F238E27FC236}">
                  <a16:creationId xmlns:a16="http://schemas.microsoft.com/office/drawing/2014/main" id="{D02D37E2-10A4-9E46-8A2E-6EA8E48BC707}"/>
                </a:ext>
              </a:extLst>
            </p:cNvPr>
            <p:cNvSpPr/>
            <p:nvPr/>
          </p:nvSpPr>
          <p:spPr>
            <a:xfrm>
              <a:off x="11480056" y="6325904"/>
              <a:ext cx="12810" cy="8235"/>
            </a:xfrm>
            <a:custGeom>
              <a:avLst/>
              <a:gdLst>
                <a:gd name="connsiteX0" fmla="*/ 686 w 12809"/>
                <a:gd name="connsiteY0" fmla="*/ 6492 h 8234"/>
                <a:gd name="connsiteX1" fmla="*/ 2443 w 12809"/>
                <a:gd name="connsiteY1" fmla="*/ 7544 h 8234"/>
                <a:gd name="connsiteX2" fmla="*/ 10120 w 12809"/>
                <a:gd name="connsiteY2" fmla="*/ 2832 h 8234"/>
                <a:gd name="connsiteX3" fmla="*/ 12370 w 12809"/>
                <a:gd name="connsiteY3" fmla="*/ 864 h 8234"/>
                <a:gd name="connsiteX4" fmla="*/ 686 w 12809"/>
                <a:gd name="connsiteY4" fmla="*/ 6492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686" y="6492"/>
                  </a:moveTo>
                  <a:lnTo>
                    <a:pt x="2443" y="7544"/>
                  </a:lnTo>
                  <a:cubicBezTo>
                    <a:pt x="8290" y="9456"/>
                    <a:pt x="8674" y="4735"/>
                    <a:pt x="10120" y="2832"/>
                  </a:cubicBezTo>
                  <a:lnTo>
                    <a:pt x="12370" y="864"/>
                  </a:lnTo>
                  <a:cubicBezTo>
                    <a:pt x="6954" y="-206"/>
                    <a:pt x="2123" y="3783"/>
                    <a:pt x="686" y="6492"/>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8" name="Freeform: Shape 15">
              <a:extLst>
                <a:ext uri="{FF2B5EF4-FFF2-40B4-BE49-F238E27FC236}">
                  <a16:creationId xmlns:a16="http://schemas.microsoft.com/office/drawing/2014/main" id="{5AEC6994-EC52-5F48-8DB8-8892B715D9C5}"/>
                </a:ext>
              </a:extLst>
            </p:cNvPr>
            <p:cNvSpPr/>
            <p:nvPr/>
          </p:nvSpPr>
          <p:spPr>
            <a:xfrm>
              <a:off x="11512418" y="6248710"/>
              <a:ext cx="12810" cy="8235"/>
            </a:xfrm>
            <a:custGeom>
              <a:avLst/>
              <a:gdLst>
                <a:gd name="connsiteX0" fmla="*/ 2791 w 12809"/>
                <a:gd name="connsiteY0" fmla="*/ 816 h 8234"/>
                <a:gd name="connsiteX1" fmla="*/ 686 w 12809"/>
                <a:gd name="connsiteY1" fmla="*/ 1822 h 8234"/>
                <a:gd name="connsiteX2" fmla="*/ 11840 w 12809"/>
                <a:gd name="connsiteY2" fmla="*/ 6727 h 8234"/>
                <a:gd name="connsiteX3" fmla="*/ 12151 w 12809"/>
                <a:gd name="connsiteY3" fmla="*/ 3186 h 8234"/>
                <a:gd name="connsiteX4" fmla="*/ 2791 w 12809"/>
                <a:gd name="connsiteY4" fmla="*/ 816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2791" y="816"/>
                  </a:moveTo>
                  <a:lnTo>
                    <a:pt x="686" y="1822"/>
                  </a:lnTo>
                  <a:cubicBezTo>
                    <a:pt x="1263" y="5546"/>
                    <a:pt x="9717" y="9700"/>
                    <a:pt x="11840" y="6727"/>
                  </a:cubicBezTo>
                  <a:lnTo>
                    <a:pt x="12151" y="3186"/>
                  </a:lnTo>
                  <a:cubicBezTo>
                    <a:pt x="9388" y="1310"/>
                    <a:pt x="6551" y="313"/>
                    <a:pt x="2791" y="816"/>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Freeform: Shape 16">
              <a:extLst>
                <a:ext uri="{FF2B5EF4-FFF2-40B4-BE49-F238E27FC236}">
                  <a16:creationId xmlns:a16="http://schemas.microsoft.com/office/drawing/2014/main" id="{1D76A416-B036-4B44-A93B-4A8EF0B31A9B}"/>
                </a:ext>
              </a:extLst>
            </p:cNvPr>
            <p:cNvSpPr/>
            <p:nvPr/>
          </p:nvSpPr>
          <p:spPr>
            <a:xfrm>
              <a:off x="11538797" y="6238317"/>
              <a:ext cx="8235" cy="12810"/>
            </a:xfrm>
            <a:custGeom>
              <a:avLst/>
              <a:gdLst>
                <a:gd name="connsiteX0" fmla="*/ 5773 w 8234"/>
                <a:gd name="connsiteY0" fmla="*/ 1674 h 12809"/>
                <a:gd name="connsiteX1" fmla="*/ 2525 w 8234"/>
                <a:gd name="connsiteY1" fmla="*/ 686 h 12809"/>
                <a:gd name="connsiteX2" fmla="*/ 1692 w 8234"/>
                <a:gd name="connsiteY2" fmla="*/ 9324 h 12809"/>
                <a:gd name="connsiteX3" fmla="*/ 3376 w 8234"/>
                <a:gd name="connsiteY3" fmla="*/ 12700 h 12809"/>
                <a:gd name="connsiteX4" fmla="*/ 5773 w 8234"/>
                <a:gd name="connsiteY4" fmla="*/ 1674 h 1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4" h="12809">
                  <a:moveTo>
                    <a:pt x="5773" y="1674"/>
                  </a:moveTo>
                  <a:lnTo>
                    <a:pt x="2525" y="686"/>
                  </a:lnTo>
                  <a:cubicBezTo>
                    <a:pt x="777" y="3157"/>
                    <a:pt x="-147" y="5051"/>
                    <a:pt x="1692" y="9324"/>
                  </a:cubicBezTo>
                  <a:lnTo>
                    <a:pt x="3376" y="12700"/>
                  </a:lnTo>
                  <a:cubicBezTo>
                    <a:pt x="7228" y="8958"/>
                    <a:pt x="11025" y="5408"/>
                    <a:pt x="5773" y="1674"/>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0" name="Freeform: Shape 17">
              <a:extLst>
                <a:ext uri="{FF2B5EF4-FFF2-40B4-BE49-F238E27FC236}">
                  <a16:creationId xmlns:a16="http://schemas.microsoft.com/office/drawing/2014/main" id="{18F847F1-8C15-C041-A79C-EECF9674AAB8}"/>
                </a:ext>
              </a:extLst>
            </p:cNvPr>
            <p:cNvSpPr/>
            <p:nvPr/>
          </p:nvSpPr>
          <p:spPr>
            <a:xfrm>
              <a:off x="11565505" y="6216148"/>
              <a:ext cx="92412" cy="236064"/>
            </a:xfrm>
            <a:custGeom>
              <a:avLst/>
              <a:gdLst>
                <a:gd name="connsiteX0" fmla="*/ 59144 w 92412"/>
                <a:gd name="connsiteY0" fmla="*/ 101773 h 236064"/>
                <a:gd name="connsiteX1" fmla="*/ 42885 w 92412"/>
                <a:gd name="connsiteY1" fmla="*/ 97628 h 236064"/>
                <a:gd name="connsiteX2" fmla="*/ 62520 w 92412"/>
                <a:gd name="connsiteY2" fmla="*/ 93803 h 236064"/>
                <a:gd name="connsiteX3" fmla="*/ 64561 w 92412"/>
                <a:gd name="connsiteY3" fmla="*/ 97317 h 236064"/>
                <a:gd name="connsiteX4" fmla="*/ 59144 w 92412"/>
                <a:gd name="connsiteY4" fmla="*/ 101773 h 236064"/>
                <a:gd name="connsiteX5" fmla="*/ 83427 w 92412"/>
                <a:gd name="connsiteY5" fmla="*/ 106036 h 236064"/>
                <a:gd name="connsiteX6" fmla="*/ 78578 w 92412"/>
                <a:gd name="connsiteY6" fmla="*/ 87966 h 236064"/>
                <a:gd name="connsiteX7" fmla="*/ 82833 w 92412"/>
                <a:gd name="connsiteY7" fmla="*/ 80746 h 236064"/>
                <a:gd name="connsiteX8" fmla="*/ 81945 w 92412"/>
                <a:gd name="connsiteY8" fmla="*/ 58897 h 236064"/>
                <a:gd name="connsiteX9" fmla="*/ 83775 w 92412"/>
                <a:gd name="connsiteY9" fmla="*/ 57067 h 236064"/>
                <a:gd name="connsiteX10" fmla="*/ 81945 w 92412"/>
                <a:gd name="connsiteY10" fmla="*/ 50735 h 236064"/>
                <a:gd name="connsiteX11" fmla="*/ 80399 w 92412"/>
                <a:gd name="connsiteY11" fmla="*/ 41439 h 236064"/>
                <a:gd name="connsiteX12" fmla="*/ 77160 w 92412"/>
                <a:gd name="connsiteY12" fmla="*/ 34128 h 236064"/>
                <a:gd name="connsiteX13" fmla="*/ 78697 w 92412"/>
                <a:gd name="connsiteY13" fmla="*/ 30843 h 236064"/>
                <a:gd name="connsiteX14" fmla="*/ 73262 w 92412"/>
                <a:gd name="connsiteY14" fmla="*/ 27650 h 236064"/>
                <a:gd name="connsiteX15" fmla="*/ 68477 w 92412"/>
                <a:gd name="connsiteY15" fmla="*/ 24768 h 236064"/>
                <a:gd name="connsiteX16" fmla="*/ 67223 w 92412"/>
                <a:gd name="connsiteY16" fmla="*/ 20486 h 236064"/>
                <a:gd name="connsiteX17" fmla="*/ 63206 w 92412"/>
                <a:gd name="connsiteY17" fmla="*/ 22343 h 236064"/>
                <a:gd name="connsiteX18" fmla="*/ 62346 w 92412"/>
                <a:gd name="connsiteY18" fmla="*/ 17128 h 236064"/>
                <a:gd name="connsiteX19" fmla="*/ 56939 w 92412"/>
                <a:gd name="connsiteY19" fmla="*/ 19315 h 236064"/>
                <a:gd name="connsiteX20" fmla="*/ 53956 w 92412"/>
                <a:gd name="connsiteY20" fmla="*/ 12581 h 236064"/>
                <a:gd name="connsiteX21" fmla="*/ 51046 w 92412"/>
                <a:gd name="connsiteY21" fmla="*/ 13212 h 236064"/>
                <a:gd name="connsiteX22" fmla="*/ 46856 w 92412"/>
                <a:gd name="connsiteY22" fmla="*/ 16524 h 236064"/>
                <a:gd name="connsiteX23" fmla="*/ 46774 w 92412"/>
                <a:gd name="connsiteY23" fmla="*/ 10192 h 236064"/>
                <a:gd name="connsiteX24" fmla="*/ 44788 w 92412"/>
                <a:gd name="connsiteY24" fmla="*/ 9195 h 236064"/>
                <a:gd name="connsiteX25" fmla="*/ 41357 w 92412"/>
                <a:gd name="connsiteY25" fmla="*/ 7612 h 236064"/>
                <a:gd name="connsiteX26" fmla="*/ 36407 w 92412"/>
                <a:gd name="connsiteY26" fmla="*/ 9634 h 236064"/>
                <a:gd name="connsiteX27" fmla="*/ 38484 w 92412"/>
                <a:gd name="connsiteY27" fmla="*/ 3678 h 236064"/>
                <a:gd name="connsiteX28" fmla="*/ 32289 w 92412"/>
                <a:gd name="connsiteY28" fmla="*/ 10870 h 236064"/>
                <a:gd name="connsiteX29" fmla="*/ 28666 w 92412"/>
                <a:gd name="connsiteY29" fmla="*/ 11592 h 236064"/>
                <a:gd name="connsiteX30" fmla="*/ 35108 w 92412"/>
                <a:gd name="connsiteY30" fmla="*/ 2726 h 236064"/>
                <a:gd name="connsiteX31" fmla="*/ 28355 w 92412"/>
                <a:gd name="connsiteY31" fmla="*/ 8921 h 236064"/>
                <a:gd name="connsiteX32" fmla="*/ 23076 w 92412"/>
                <a:gd name="connsiteY32" fmla="*/ 9753 h 236064"/>
                <a:gd name="connsiteX33" fmla="*/ 24796 w 92412"/>
                <a:gd name="connsiteY33" fmla="*/ 2013 h 236064"/>
                <a:gd name="connsiteX34" fmla="*/ 23057 w 92412"/>
                <a:gd name="connsiteY34" fmla="*/ 6038 h 236064"/>
                <a:gd name="connsiteX35" fmla="*/ 22234 w 92412"/>
                <a:gd name="connsiteY35" fmla="*/ 1738 h 236064"/>
                <a:gd name="connsiteX36" fmla="*/ 19141 w 92412"/>
                <a:gd name="connsiteY36" fmla="*/ 11867 h 236064"/>
                <a:gd name="connsiteX37" fmla="*/ 17028 w 92412"/>
                <a:gd name="connsiteY37" fmla="*/ 2150 h 236064"/>
                <a:gd name="connsiteX38" fmla="*/ 11007 w 92412"/>
                <a:gd name="connsiteY38" fmla="*/ 11583 h 236064"/>
                <a:gd name="connsiteX39" fmla="*/ 7988 w 92412"/>
                <a:gd name="connsiteY39" fmla="*/ 12288 h 236064"/>
                <a:gd name="connsiteX40" fmla="*/ 5499 w 92412"/>
                <a:gd name="connsiteY40" fmla="*/ 2699 h 236064"/>
                <a:gd name="connsiteX41" fmla="*/ 1336 w 92412"/>
                <a:gd name="connsiteY41" fmla="*/ 231324 h 236064"/>
                <a:gd name="connsiteX42" fmla="*/ 686 w 92412"/>
                <a:gd name="connsiteY42" fmla="*/ 235359 h 236064"/>
                <a:gd name="connsiteX43" fmla="*/ 21621 w 92412"/>
                <a:gd name="connsiteY43" fmla="*/ 233191 h 236064"/>
                <a:gd name="connsiteX44" fmla="*/ 69181 w 92412"/>
                <a:gd name="connsiteY44" fmla="*/ 235753 h 236064"/>
                <a:gd name="connsiteX45" fmla="*/ 80216 w 92412"/>
                <a:gd name="connsiteY45" fmla="*/ 234051 h 236064"/>
                <a:gd name="connsiteX46" fmla="*/ 55283 w 92412"/>
                <a:gd name="connsiteY46" fmla="*/ 227381 h 236064"/>
                <a:gd name="connsiteX47" fmla="*/ 35959 w 92412"/>
                <a:gd name="connsiteY47" fmla="*/ 212567 h 236064"/>
                <a:gd name="connsiteX48" fmla="*/ 31457 w 92412"/>
                <a:gd name="connsiteY48" fmla="*/ 199959 h 236064"/>
                <a:gd name="connsiteX49" fmla="*/ 31649 w 92412"/>
                <a:gd name="connsiteY49" fmla="*/ 182565 h 236064"/>
                <a:gd name="connsiteX50" fmla="*/ 41476 w 92412"/>
                <a:gd name="connsiteY50" fmla="*/ 178988 h 236064"/>
                <a:gd name="connsiteX51" fmla="*/ 76565 w 92412"/>
                <a:gd name="connsiteY51" fmla="*/ 176792 h 236064"/>
                <a:gd name="connsiteX52" fmla="*/ 79045 w 92412"/>
                <a:gd name="connsiteY52" fmla="*/ 163671 h 236064"/>
                <a:gd name="connsiteX53" fmla="*/ 79639 w 92412"/>
                <a:gd name="connsiteY53" fmla="*/ 155518 h 236064"/>
                <a:gd name="connsiteX54" fmla="*/ 82238 w 92412"/>
                <a:gd name="connsiteY54" fmla="*/ 149132 h 236064"/>
                <a:gd name="connsiteX55" fmla="*/ 77160 w 92412"/>
                <a:gd name="connsiteY55" fmla="*/ 143816 h 236064"/>
                <a:gd name="connsiteX56" fmla="*/ 84836 w 92412"/>
                <a:gd name="connsiteY56" fmla="*/ 137201 h 236064"/>
                <a:gd name="connsiteX57" fmla="*/ 81177 w 92412"/>
                <a:gd name="connsiteY57" fmla="*/ 128929 h 236064"/>
                <a:gd name="connsiteX58" fmla="*/ 91928 w 92412"/>
                <a:gd name="connsiteY58" fmla="*/ 121362 h 236064"/>
                <a:gd name="connsiteX59" fmla="*/ 83427 w 92412"/>
                <a:gd name="connsiteY59" fmla="*/ 106036 h 2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2412" h="236064">
                  <a:moveTo>
                    <a:pt x="59144" y="101773"/>
                  </a:moveTo>
                  <a:cubicBezTo>
                    <a:pt x="52117" y="103365"/>
                    <a:pt x="41494" y="98552"/>
                    <a:pt x="42885" y="97628"/>
                  </a:cubicBezTo>
                  <a:cubicBezTo>
                    <a:pt x="46472" y="95212"/>
                    <a:pt x="54633" y="90976"/>
                    <a:pt x="62520" y="93803"/>
                  </a:cubicBezTo>
                  <a:cubicBezTo>
                    <a:pt x="63865" y="94270"/>
                    <a:pt x="64414" y="95606"/>
                    <a:pt x="64561" y="97317"/>
                  </a:cubicBezTo>
                  <a:cubicBezTo>
                    <a:pt x="64917" y="101324"/>
                    <a:pt x="61678" y="101425"/>
                    <a:pt x="59144" y="101773"/>
                  </a:cubicBezTo>
                  <a:moveTo>
                    <a:pt x="83427" y="106036"/>
                  </a:moveTo>
                  <a:cubicBezTo>
                    <a:pt x="79768" y="101141"/>
                    <a:pt x="72823" y="94453"/>
                    <a:pt x="78578" y="87966"/>
                  </a:cubicBezTo>
                  <a:cubicBezTo>
                    <a:pt x="81588" y="85669"/>
                    <a:pt x="82485" y="83930"/>
                    <a:pt x="82833" y="80746"/>
                  </a:cubicBezTo>
                  <a:cubicBezTo>
                    <a:pt x="84059" y="69730"/>
                    <a:pt x="83491" y="64945"/>
                    <a:pt x="81945" y="58897"/>
                  </a:cubicBezTo>
                  <a:cubicBezTo>
                    <a:pt x="82211" y="58357"/>
                    <a:pt x="83354" y="59034"/>
                    <a:pt x="83775" y="57067"/>
                  </a:cubicBezTo>
                  <a:cubicBezTo>
                    <a:pt x="84919" y="51760"/>
                    <a:pt x="81945" y="50735"/>
                    <a:pt x="81945" y="50735"/>
                  </a:cubicBezTo>
                  <a:cubicBezTo>
                    <a:pt x="84196" y="48768"/>
                    <a:pt x="83986" y="41375"/>
                    <a:pt x="80399" y="41439"/>
                  </a:cubicBezTo>
                  <a:cubicBezTo>
                    <a:pt x="82366" y="38209"/>
                    <a:pt x="80673" y="32994"/>
                    <a:pt x="77160" y="34128"/>
                  </a:cubicBezTo>
                  <a:cubicBezTo>
                    <a:pt x="77160" y="34128"/>
                    <a:pt x="78944" y="33204"/>
                    <a:pt x="78697" y="30843"/>
                  </a:cubicBezTo>
                  <a:cubicBezTo>
                    <a:pt x="78230" y="26150"/>
                    <a:pt x="71524" y="30752"/>
                    <a:pt x="73262" y="27650"/>
                  </a:cubicBezTo>
                  <a:cubicBezTo>
                    <a:pt x="74177" y="26022"/>
                    <a:pt x="70407" y="20477"/>
                    <a:pt x="68477" y="24768"/>
                  </a:cubicBezTo>
                  <a:cubicBezTo>
                    <a:pt x="67342" y="24018"/>
                    <a:pt x="69273" y="21328"/>
                    <a:pt x="67223" y="20486"/>
                  </a:cubicBezTo>
                  <a:cubicBezTo>
                    <a:pt x="66025" y="20541"/>
                    <a:pt x="64762" y="21492"/>
                    <a:pt x="63206" y="22343"/>
                  </a:cubicBezTo>
                  <a:cubicBezTo>
                    <a:pt x="62786" y="20559"/>
                    <a:pt x="64625" y="19626"/>
                    <a:pt x="62346" y="17128"/>
                  </a:cubicBezTo>
                  <a:cubicBezTo>
                    <a:pt x="59272" y="14987"/>
                    <a:pt x="59062" y="18153"/>
                    <a:pt x="56939" y="19315"/>
                  </a:cubicBezTo>
                  <a:cubicBezTo>
                    <a:pt x="53014" y="18427"/>
                    <a:pt x="62301" y="16103"/>
                    <a:pt x="53956" y="12581"/>
                  </a:cubicBezTo>
                  <a:cubicBezTo>
                    <a:pt x="51824" y="17686"/>
                    <a:pt x="51998" y="13907"/>
                    <a:pt x="51046" y="13212"/>
                  </a:cubicBezTo>
                  <a:cubicBezTo>
                    <a:pt x="50479" y="12791"/>
                    <a:pt x="49198" y="14136"/>
                    <a:pt x="46856" y="16524"/>
                  </a:cubicBezTo>
                  <a:cubicBezTo>
                    <a:pt x="48082" y="13148"/>
                    <a:pt x="50891" y="8994"/>
                    <a:pt x="46774" y="10192"/>
                  </a:cubicBezTo>
                  <a:cubicBezTo>
                    <a:pt x="42089" y="12297"/>
                    <a:pt x="44843" y="9543"/>
                    <a:pt x="44788" y="9195"/>
                  </a:cubicBezTo>
                  <a:cubicBezTo>
                    <a:pt x="48841" y="7365"/>
                    <a:pt x="41046" y="3010"/>
                    <a:pt x="41357" y="7612"/>
                  </a:cubicBezTo>
                  <a:cubicBezTo>
                    <a:pt x="41256" y="10741"/>
                    <a:pt x="34504" y="13413"/>
                    <a:pt x="36407" y="9634"/>
                  </a:cubicBezTo>
                  <a:cubicBezTo>
                    <a:pt x="37679" y="4876"/>
                    <a:pt x="43507" y="12150"/>
                    <a:pt x="38484" y="3678"/>
                  </a:cubicBezTo>
                  <a:cubicBezTo>
                    <a:pt x="35355" y="7228"/>
                    <a:pt x="32811" y="9570"/>
                    <a:pt x="32289" y="10870"/>
                  </a:cubicBezTo>
                  <a:cubicBezTo>
                    <a:pt x="29856" y="20605"/>
                    <a:pt x="31201" y="11730"/>
                    <a:pt x="28666" y="11592"/>
                  </a:cubicBezTo>
                  <a:cubicBezTo>
                    <a:pt x="32042" y="9341"/>
                    <a:pt x="36379" y="5325"/>
                    <a:pt x="35108" y="2726"/>
                  </a:cubicBezTo>
                  <a:cubicBezTo>
                    <a:pt x="31448" y="2452"/>
                    <a:pt x="23039" y="8427"/>
                    <a:pt x="28355" y="8921"/>
                  </a:cubicBezTo>
                  <a:cubicBezTo>
                    <a:pt x="27953" y="10815"/>
                    <a:pt x="24869" y="13065"/>
                    <a:pt x="23076" y="9753"/>
                  </a:cubicBezTo>
                  <a:cubicBezTo>
                    <a:pt x="26031" y="8976"/>
                    <a:pt x="31118" y="-943"/>
                    <a:pt x="24796" y="2013"/>
                  </a:cubicBezTo>
                  <a:cubicBezTo>
                    <a:pt x="24192" y="2607"/>
                    <a:pt x="24192" y="4373"/>
                    <a:pt x="23057" y="6038"/>
                  </a:cubicBezTo>
                  <a:cubicBezTo>
                    <a:pt x="21557" y="4684"/>
                    <a:pt x="22755" y="2589"/>
                    <a:pt x="22234" y="1738"/>
                  </a:cubicBezTo>
                  <a:cubicBezTo>
                    <a:pt x="17192" y="-2910"/>
                    <a:pt x="18949" y="9195"/>
                    <a:pt x="19141" y="11867"/>
                  </a:cubicBezTo>
                  <a:cubicBezTo>
                    <a:pt x="12544" y="7786"/>
                    <a:pt x="18739" y="8921"/>
                    <a:pt x="17028" y="2150"/>
                  </a:cubicBezTo>
                  <a:cubicBezTo>
                    <a:pt x="11565" y="3138"/>
                    <a:pt x="10092" y="5462"/>
                    <a:pt x="11007" y="11583"/>
                  </a:cubicBezTo>
                  <a:cubicBezTo>
                    <a:pt x="10266" y="13056"/>
                    <a:pt x="8894" y="16442"/>
                    <a:pt x="7988" y="12288"/>
                  </a:cubicBezTo>
                  <a:cubicBezTo>
                    <a:pt x="10943" y="8417"/>
                    <a:pt x="10659" y="2854"/>
                    <a:pt x="5499" y="2699"/>
                  </a:cubicBezTo>
                  <a:cubicBezTo>
                    <a:pt x="13825" y="78862"/>
                    <a:pt x="13212" y="155839"/>
                    <a:pt x="1336" y="231324"/>
                  </a:cubicBezTo>
                  <a:lnTo>
                    <a:pt x="686" y="235359"/>
                  </a:lnTo>
                  <a:cubicBezTo>
                    <a:pt x="6670" y="235295"/>
                    <a:pt x="15344" y="233511"/>
                    <a:pt x="21621" y="233191"/>
                  </a:cubicBezTo>
                  <a:cubicBezTo>
                    <a:pt x="39673" y="233795"/>
                    <a:pt x="39307" y="236146"/>
                    <a:pt x="69181" y="235753"/>
                  </a:cubicBezTo>
                  <a:cubicBezTo>
                    <a:pt x="76062" y="235076"/>
                    <a:pt x="77992" y="233959"/>
                    <a:pt x="80216" y="234051"/>
                  </a:cubicBezTo>
                  <a:cubicBezTo>
                    <a:pt x="78029" y="224819"/>
                    <a:pt x="62941" y="230052"/>
                    <a:pt x="55283" y="227381"/>
                  </a:cubicBezTo>
                  <a:cubicBezTo>
                    <a:pt x="42308" y="226127"/>
                    <a:pt x="40076" y="218332"/>
                    <a:pt x="35959" y="212567"/>
                  </a:cubicBezTo>
                  <a:cubicBezTo>
                    <a:pt x="34083" y="209347"/>
                    <a:pt x="31384" y="205311"/>
                    <a:pt x="31457" y="199959"/>
                  </a:cubicBezTo>
                  <a:cubicBezTo>
                    <a:pt x="30450" y="193023"/>
                    <a:pt x="31786" y="189354"/>
                    <a:pt x="31649" y="182565"/>
                  </a:cubicBezTo>
                  <a:cubicBezTo>
                    <a:pt x="32244" y="177551"/>
                    <a:pt x="37944" y="178567"/>
                    <a:pt x="41476" y="178988"/>
                  </a:cubicBezTo>
                  <a:cubicBezTo>
                    <a:pt x="52712" y="180104"/>
                    <a:pt x="71597" y="178283"/>
                    <a:pt x="76565" y="176792"/>
                  </a:cubicBezTo>
                  <a:cubicBezTo>
                    <a:pt x="83674" y="174641"/>
                    <a:pt x="83839" y="170240"/>
                    <a:pt x="79045" y="163671"/>
                  </a:cubicBezTo>
                  <a:cubicBezTo>
                    <a:pt x="78020" y="160423"/>
                    <a:pt x="78203" y="158410"/>
                    <a:pt x="79639" y="155518"/>
                  </a:cubicBezTo>
                  <a:cubicBezTo>
                    <a:pt x="81597" y="153322"/>
                    <a:pt x="84123" y="151849"/>
                    <a:pt x="82238" y="149132"/>
                  </a:cubicBezTo>
                  <a:cubicBezTo>
                    <a:pt x="82238" y="149132"/>
                    <a:pt x="65924" y="145710"/>
                    <a:pt x="77160" y="143816"/>
                  </a:cubicBezTo>
                  <a:cubicBezTo>
                    <a:pt x="88661" y="141885"/>
                    <a:pt x="84836" y="137201"/>
                    <a:pt x="84836" y="137201"/>
                  </a:cubicBezTo>
                  <a:cubicBezTo>
                    <a:pt x="84836" y="137201"/>
                    <a:pt x="82942" y="132470"/>
                    <a:pt x="81177" y="128929"/>
                  </a:cubicBezTo>
                  <a:cubicBezTo>
                    <a:pt x="79877" y="126321"/>
                    <a:pt x="90747" y="125498"/>
                    <a:pt x="91928" y="121362"/>
                  </a:cubicBezTo>
                  <a:cubicBezTo>
                    <a:pt x="94526" y="117849"/>
                    <a:pt x="86291" y="109980"/>
                    <a:pt x="83427" y="106036"/>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Freeform: Shape 18">
              <a:extLst>
                <a:ext uri="{FF2B5EF4-FFF2-40B4-BE49-F238E27FC236}">
                  <a16:creationId xmlns:a16="http://schemas.microsoft.com/office/drawing/2014/main" id="{F956AC18-16F2-4B48-AF42-78C29DB6BD54}"/>
                </a:ext>
              </a:extLst>
            </p:cNvPr>
            <p:cNvSpPr/>
            <p:nvPr/>
          </p:nvSpPr>
          <p:spPr>
            <a:xfrm>
              <a:off x="11309880" y="6178139"/>
              <a:ext cx="261683" cy="447424"/>
            </a:xfrm>
            <a:custGeom>
              <a:avLst/>
              <a:gdLst>
                <a:gd name="connsiteX0" fmla="*/ 256312 w 261682"/>
                <a:gd name="connsiteY0" fmla="*/ 273395 h 447424"/>
                <a:gd name="connsiteX1" fmla="*/ 208193 w 261682"/>
                <a:gd name="connsiteY1" fmla="*/ 447378 h 447424"/>
                <a:gd name="connsiteX2" fmla="*/ 208166 w 261682"/>
                <a:gd name="connsiteY2" fmla="*/ 447378 h 447424"/>
                <a:gd name="connsiteX3" fmla="*/ 686 w 261682"/>
                <a:gd name="connsiteY3" fmla="*/ 447378 h 447424"/>
                <a:gd name="connsiteX4" fmla="*/ 686 w 261682"/>
                <a:gd name="connsiteY4" fmla="*/ 686 h 447424"/>
                <a:gd name="connsiteX5" fmla="*/ 256037 w 261682"/>
                <a:gd name="connsiteY5" fmla="*/ 686 h 447424"/>
                <a:gd name="connsiteX6" fmla="*/ 261088 w 261682"/>
                <a:gd name="connsiteY6" fmla="*/ 40744 h 447424"/>
                <a:gd name="connsiteX7" fmla="*/ 257126 w 261682"/>
                <a:gd name="connsiteY7" fmla="*/ 45676 h 447424"/>
                <a:gd name="connsiteX8" fmla="*/ 259313 w 261682"/>
                <a:gd name="connsiteY8" fmla="*/ 50534 h 447424"/>
                <a:gd name="connsiteX9" fmla="*/ 257410 w 261682"/>
                <a:gd name="connsiteY9" fmla="*/ 51440 h 447424"/>
                <a:gd name="connsiteX10" fmla="*/ 255296 w 261682"/>
                <a:gd name="connsiteY10" fmla="*/ 48494 h 447424"/>
                <a:gd name="connsiteX11" fmla="*/ 249660 w 261682"/>
                <a:gd name="connsiteY11" fmla="*/ 42656 h 447424"/>
                <a:gd name="connsiteX12" fmla="*/ 251847 w 261682"/>
                <a:gd name="connsiteY12" fmla="*/ 52648 h 447424"/>
                <a:gd name="connsiteX13" fmla="*/ 243841 w 261682"/>
                <a:gd name="connsiteY13" fmla="*/ 50461 h 447424"/>
                <a:gd name="connsiteX14" fmla="*/ 241160 w 261682"/>
                <a:gd name="connsiteY14" fmla="*/ 44550 h 447424"/>
                <a:gd name="connsiteX15" fmla="*/ 241297 w 261682"/>
                <a:gd name="connsiteY15" fmla="*/ 53965 h 447424"/>
                <a:gd name="connsiteX16" fmla="*/ 237052 w 261682"/>
                <a:gd name="connsiteY16" fmla="*/ 53224 h 447424"/>
                <a:gd name="connsiteX17" fmla="*/ 236750 w 261682"/>
                <a:gd name="connsiteY17" fmla="*/ 45813 h 447424"/>
                <a:gd name="connsiteX18" fmla="*/ 230684 w 261682"/>
                <a:gd name="connsiteY18" fmla="*/ 57708 h 447424"/>
                <a:gd name="connsiteX19" fmla="*/ 229339 w 261682"/>
                <a:gd name="connsiteY19" fmla="*/ 47222 h 447424"/>
                <a:gd name="connsiteX20" fmla="*/ 223968 w 261682"/>
                <a:gd name="connsiteY20" fmla="*/ 57589 h 447424"/>
                <a:gd name="connsiteX21" fmla="*/ 221122 w 261682"/>
                <a:gd name="connsiteY21" fmla="*/ 64680 h 447424"/>
                <a:gd name="connsiteX22" fmla="*/ 216877 w 261682"/>
                <a:gd name="connsiteY22" fmla="*/ 62218 h 447424"/>
                <a:gd name="connsiteX23" fmla="*/ 218295 w 261682"/>
                <a:gd name="connsiteY23" fmla="*/ 55100 h 447424"/>
                <a:gd name="connsiteX24" fmla="*/ 211679 w 261682"/>
                <a:gd name="connsiteY24" fmla="*/ 60389 h 447424"/>
                <a:gd name="connsiteX25" fmla="*/ 208559 w 261682"/>
                <a:gd name="connsiteY25" fmla="*/ 55997 h 447424"/>
                <a:gd name="connsiteX26" fmla="*/ 206729 w 261682"/>
                <a:gd name="connsiteY26" fmla="*/ 62292 h 447424"/>
                <a:gd name="connsiteX27" fmla="*/ 209072 w 261682"/>
                <a:gd name="connsiteY27" fmla="*/ 65384 h 447424"/>
                <a:gd name="connsiteX28" fmla="*/ 209776 w 261682"/>
                <a:gd name="connsiteY28" fmla="*/ 67013 h 447424"/>
                <a:gd name="connsiteX29" fmla="*/ 197461 w 261682"/>
                <a:gd name="connsiteY29" fmla="*/ 65247 h 447424"/>
                <a:gd name="connsiteX30" fmla="*/ 205128 w 261682"/>
                <a:gd name="connsiteY30" fmla="*/ 69685 h 447424"/>
                <a:gd name="connsiteX31" fmla="*/ 196646 w 261682"/>
                <a:gd name="connsiteY31" fmla="*/ 73281 h 447424"/>
                <a:gd name="connsiteX32" fmla="*/ 187606 w 261682"/>
                <a:gd name="connsiteY32" fmla="*/ 68422 h 447424"/>
                <a:gd name="connsiteX33" fmla="*/ 182821 w 261682"/>
                <a:gd name="connsiteY33" fmla="*/ 68193 h 447424"/>
                <a:gd name="connsiteX34" fmla="*/ 193590 w 261682"/>
                <a:gd name="connsiteY34" fmla="*/ 76574 h 447424"/>
                <a:gd name="connsiteX35" fmla="*/ 197671 w 261682"/>
                <a:gd name="connsiteY35" fmla="*/ 75522 h 447424"/>
                <a:gd name="connsiteX36" fmla="*/ 201102 w 261682"/>
                <a:gd name="connsiteY36" fmla="*/ 79466 h 447424"/>
                <a:gd name="connsiteX37" fmla="*/ 188887 w 261682"/>
                <a:gd name="connsiteY37" fmla="*/ 80024 h 447424"/>
                <a:gd name="connsiteX38" fmla="*/ 187689 w 261682"/>
                <a:gd name="connsiteY38" fmla="*/ 79887 h 447424"/>
                <a:gd name="connsiteX39" fmla="*/ 187241 w 261682"/>
                <a:gd name="connsiteY39" fmla="*/ 78789 h 447424"/>
                <a:gd name="connsiteX40" fmla="*/ 177633 w 261682"/>
                <a:gd name="connsiteY40" fmla="*/ 77361 h 447424"/>
                <a:gd name="connsiteX41" fmla="*/ 182556 w 261682"/>
                <a:gd name="connsiteY41" fmla="*/ 83556 h 447424"/>
                <a:gd name="connsiteX42" fmla="*/ 186856 w 261682"/>
                <a:gd name="connsiteY42" fmla="*/ 83757 h 447424"/>
                <a:gd name="connsiteX43" fmla="*/ 188192 w 261682"/>
                <a:gd name="connsiteY43" fmla="*/ 82558 h 447424"/>
                <a:gd name="connsiteX44" fmla="*/ 194185 w 261682"/>
                <a:gd name="connsiteY44" fmla="*/ 90043 h 447424"/>
                <a:gd name="connsiteX45" fmla="*/ 186271 w 261682"/>
                <a:gd name="connsiteY45" fmla="*/ 91754 h 447424"/>
                <a:gd name="connsiteX46" fmla="*/ 169682 w 261682"/>
                <a:gd name="connsiteY46" fmla="*/ 85367 h 447424"/>
                <a:gd name="connsiteX47" fmla="*/ 180973 w 261682"/>
                <a:gd name="connsiteY47" fmla="*/ 93840 h 447424"/>
                <a:gd name="connsiteX48" fmla="*/ 176865 w 261682"/>
                <a:gd name="connsiteY48" fmla="*/ 97253 h 447424"/>
                <a:gd name="connsiteX49" fmla="*/ 183270 w 261682"/>
                <a:gd name="connsiteY49" fmla="*/ 102340 h 447424"/>
                <a:gd name="connsiteX50" fmla="*/ 179802 w 261682"/>
                <a:gd name="connsiteY50" fmla="*/ 106467 h 447424"/>
                <a:gd name="connsiteX51" fmla="*/ 171796 w 261682"/>
                <a:gd name="connsiteY51" fmla="*/ 99220 h 447424"/>
                <a:gd name="connsiteX52" fmla="*/ 170744 w 261682"/>
                <a:gd name="connsiteY52" fmla="*/ 105131 h 447424"/>
                <a:gd name="connsiteX53" fmla="*/ 163213 w 261682"/>
                <a:gd name="connsiteY53" fmla="*/ 99083 h 447424"/>
                <a:gd name="connsiteX54" fmla="*/ 164540 w 261682"/>
                <a:gd name="connsiteY54" fmla="*/ 104921 h 447424"/>
                <a:gd name="connsiteX55" fmla="*/ 156735 w 261682"/>
                <a:gd name="connsiteY55" fmla="*/ 108095 h 447424"/>
                <a:gd name="connsiteX56" fmla="*/ 172857 w 261682"/>
                <a:gd name="connsiteY56" fmla="*/ 110593 h 447424"/>
                <a:gd name="connsiteX57" fmla="*/ 175456 w 261682"/>
                <a:gd name="connsiteY57" fmla="*/ 110127 h 447424"/>
                <a:gd name="connsiteX58" fmla="*/ 178759 w 261682"/>
                <a:gd name="connsiteY58" fmla="*/ 111527 h 447424"/>
                <a:gd name="connsiteX59" fmla="*/ 170039 w 261682"/>
                <a:gd name="connsiteY59" fmla="*/ 114766 h 447424"/>
                <a:gd name="connsiteX60" fmla="*/ 162134 w 261682"/>
                <a:gd name="connsiteY60" fmla="*/ 124071 h 447424"/>
                <a:gd name="connsiteX61" fmla="*/ 170039 w 261682"/>
                <a:gd name="connsiteY61" fmla="*/ 124108 h 447424"/>
                <a:gd name="connsiteX62" fmla="*/ 174257 w 261682"/>
                <a:gd name="connsiteY62" fmla="*/ 123074 h 447424"/>
                <a:gd name="connsiteX63" fmla="*/ 176544 w 261682"/>
                <a:gd name="connsiteY63" fmla="*/ 123797 h 447424"/>
                <a:gd name="connsiteX64" fmla="*/ 166370 w 261682"/>
                <a:gd name="connsiteY64" fmla="*/ 131574 h 447424"/>
                <a:gd name="connsiteX65" fmla="*/ 171512 w 261682"/>
                <a:gd name="connsiteY65" fmla="*/ 138052 h 447424"/>
                <a:gd name="connsiteX66" fmla="*/ 162152 w 261682"/>
                <a:gd name="connsiteY66" fmla="*/ 137000 h 447424"/>
                <a:gd name="connsiteX67" fmla="*/ 172198 w 261682"/>
                <a:gd name="connsiteY67" fmla="*/ 145125 h 447424"/>
                <a:gd name="connsiteX68" fmla="*/ 165958 w 261682"/>
                <a:gd name="connsiteY68" fmla="*/ 150871 h 447424"/>
                <a:gd name="connsiteX69" fmla="*/ 166855 w 261682"/>
                <a:gd name="connsiteY69" fmla="*/ 154229 h 447424"/>
                <a:gd name="connsiteX70" fmla="*/ 169389 w 261682"/>
                <a:gd name="connsiteY70" fmla="*/ 154503 h 447424"/>
                <a:gd name="connsiteX71" fmla="*/ 163479 w 261682"/>
                <a:gd name="connsiteY71" fmla="*/ 159481 h 447424"/>
                <a:gd name="connsiteX72" fmla="*/ 169947 w 261682"/>
                <a:gd name="connsiteY72" fmla="*/ 160597 h 447424"/>
                <a:gd name="connsiteX73" fmla="*/ 167111 w 261682"/>
                <a:gd name="connsiteY73" fmla="*/ 164788 h 447424"/>
                <a:gd name="connsiteX74" fmla="*/ 176526 w 261682"/>
                <a:gd name="connsiteY74" fmla="*/ 164788 h 447424"/>
                <a:gd name="connsiteX75" fmla="*/ 170899 w 261682"/>
                <a:gd name="connsiteY75" fmla="*/ 170479 h 447424"/>
                <a:gd name="connsiteX76" fmla="*/ 178493 w 261682"/>
                <a:gd name="connsiteY76" fmla="*/ 172876 h 447424"/>
                <a:gd name="connsiteX77" fmla="*/ 177148 w 261682"/>
                <a:gd name="connsiteY77" fmla="*/ 178942 h 447424"/>
                <a:gd name="connsiteX78" fmla="*/ 184047 w 261682"/>
                <a:gd name="connsiteY78" fmla="*/ 175356 h 447424"/>
                <a:gd name="connsiteX79" fmla="*/ 186929 w 261682"/>
                <a:gd name="connsiteY79" fmla="*/ 183664 h 447424"/>
                <a:gd name="connsiteX80" fmla="*/ 189043 w 261682"/>
                <a:gd name="connsiteY80" fmla="*/ 190206 h 447424"/>
                <a:gd name="connsiteX81" fmla="*/ 194176 w 261682"/>
                <a:gd name="connsiteY81" fmla="*/ 179290 h 447424"/>
                <a:gd name="connsiteX82" fmla="*/ 199693 w 261682"/>
                <a:gd name="connsiteY82" fmla="*/ 180589 h 447424"/>
                <a:gd name="connsiteX83" fmla="*/ 196674 w 261682"/>
                <a:gd name="connsiteY83" fmla="*/ 191148 h 447424"/>
                <a:gd name="connsiteX84" fmla="*/ 210673 w 261682"/>
                <a:gd name="connsiteY84" fmla="*/ 184441 h 447424"/>
                <a:gd name="connsiteX85" fmla="*/ 208587 w 261682"/>
                <a:gd name="connsiteY85" fmla="*/ 191651 h 447424"/>
                <a:gd name="connsiteX86" fmla="*/ 196152 w 261682"/>
                <a:gd name="connsiteY86" fmla="*/ 198797 h 447424"/>
                <a:gd name="connsiteX87" fmla="*/ 205860 w 261682"/>
                <a:gd name="connsiteY87" fmla="*/ 198239 h 447424"/>
                <a:gd name="connsiteX88" fmla="*/ 208669 w 261682"/>
                <a:gd name="connsiteY88" fmla="*/ 195915 h 447424"/>
                <a:gd name="connsiteX89" fmla="*/ 210289 w 261682"/>
                <a:gd name="connsiteY89" fmla="*/ 202658 h 447424"/>
                <a:gd name="connsiteX90" fmla="*/ 213674 w 261682"/>
                <a:gd name="connsiteY90" fmla="*/ 200902 h 447424"/>
                <a:gd name="connsiteX91" fmla="*/ 213601 w 261682"/>
                <a:gd name="connsiteY91" fmla="*/ 208148 h 447424"/>
                <a:gd name="connsiteX92" fmla="*/ 216547 w 261682"/>
                <a:gd name="connsiteY92" fmla="*/ 205751 h 447424"/>
                <a:gd name="connsiteX93" fmla="*/ 220848 w 261682"/>
                <a:gd name="connsiteY93" fmla="*/ 207087 h 447424"/>
                <a:gd name="connsiteX94" fmla="*/ 219301 w 261682"/>
                <a:gd name="connsiteY94" fmla="*/ 199218 h 447424"/>
                <a:gd name="connsiteX95" fmla="*/ 224636 w 261682"/>
                <a:gd name="connsiteY95" fmla="*/ 199493 h 447424"/>
                <a:gd name="connsiteX96" fmla="*/ 225624 w 261682"/>
                <a:gd name="connsiteY96" fmla="*/ 210253 h 447424"/>
                <a:gd name="connsiteX97" fmla="*/ 233044 w 261682"/>
                <a:gd name="connsiteY97" fmla="*/ 204516 h 447424"/>
                <a:gd name="connsiteX98" fmla="*/ 231114 w 261682"/>
                <a:gd name="connsiteY98" fmla="*/ 214123 h 447424"/>
                <a:gd name="connsiteX99" fmla="*/ 234773 w 261682"/>
                <a:gd name="connsiteY99" fmla="*/ 222285 h 447424"/>
                <a:gd name="connsiteX100" fmla="*/ 239422 w 261682"/>
                <a:gd name="connsiteY100" fmla="*/ 223127 h 447424"/>
                <a:gd name="connsiteX101" fmla="*/ 242798 w 261682"/>
                <a:gd name="connsiteY101" fmla="*/ 219320 h 447424"/>
                <a:gd name="connsiteX102" fmla="*/ 242459 w 261682"/>
                <a:gd name="connsiteY102" fmla="*/ 230858 h 447424"/>
                <a:gd name="connsiteX103" fmla="*/ 238799 w 261682"/>
                <a:gd name="connsiteY103" fmla="*/ 239541 h 447424"/>
                <a:gd name="connsiteX104" fmla="*/ 228991 w 261682"/>
                <a:gd name="connsiteY104" fmla="*/ 258628 h 447424"/>
                <a:gd name="connsiteX105" fmla="*/ 188000 w 261682"/>
                <a:gd name="connsiteY105" fmla="*/ 271602 h 447424"/>
                <a:gd name="connsiteX106" fmla="*/ 206748 w 261682"/>
                <a:gd name="connsiteY106" fmla="*/ 272078 h 447424"/>
                <a:gd name="connsiteX107" fmla="*/ 214854 w 261682"/>
                <a:gd name="connsiteY107" fmla="*/ 273084 h 447424"/>
                <a:gd name="connsiteX108" fmla="*/ 235002 w 261682"/>
                <a:gd name="connsiteY108" fmla="*/ 273084 h 447424"/>
                <a:gd name="connsiteX109" fmla="*/ 256285 w 261682"/>
                <a:gd name="connsiteY109" fmla="*/ 273304 h 447424"/>
                <a:gd name="connsiteX110" fmla="*/ 256312 w 261682"/>
                <a:gd name="connsiteY110" fmla="*/ 273395 h 44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61682" h="447424">
                  <a:moveTo>
                    <a:pt x="256312" y="273395"/>
                  </a:moveTo>
                  <a:cubicBezTo>
                    <a:pt x="247107" y="330023"/>
                    <a:pt x="231480" y="387612"/>
                    <a:pt x="208193" y="447378"/>
                  </a:cubicBezTo>
                  <a:lnTo>
                    <a:pt x="208166" y="447378"/>
                  </a:lnTo>
                  <a:lnTo>
                    <a:pt x="686" y="447378"/>
                  </a:lnTo>
                  <a:lnTo>
                    <a:pt x="686" y="686"/>
                  </a:lnTo>
                  <a:lnTo>
                    <a:pt x="256037" y="686"/>
                  </a:lnTo>
                  <a:cubicBezTo>
                    <a:pt x="258160" y="15390"/>
                    <a:pt x="259578" y="26168"/>
                    <a:pt x="261088" y="40744"/>
                  </a:cubicBezTo>
                  <a:cubicBezTo>
                    <a:pt x="261088" y="40744"/>
                    <a:pt x="256715" y="42098"/>
                    <a:pt x="257126" y="45676"/>
                  </a:cubicBezTo>
                  <a:cubicBezTo>
                    <a:pt x="257584" y="49601"/>
                    <a:pt x="259313" y="50534"/>
                    <a:pt x="259313" y="50534"/>
                  </a:cubicBezTo>
                  <a:lnTo>
                    <a:pt x="257410" y="51440"/>
                  </a:lnTo>
                  <a:cubicBezTo>
                    <a:pt x="257410" y="51440"/>
                    <a:pt x="255305" y="48375"/>
                    <a:pt x="255296" y="48494"/>
                  </a:cubicBezTo>
                  <a:cubicBezTo>
                    <a:pt x="255296" y="45474"/>
                    <a:pt x="256568" y="40964"/>
                    <a:pt x="249660" y="42656"/>
                  </a:cubicBezTo>
                  <a:cubicBezTo>
                    <a:pt x="247272" y="47927"/>
                    <a:pt x="253466" y="49061"/>
                    <a:pt x="251847" y="52648"/>
                  </a:cubicBezTo>
                  <a:cubicBezTo>
                    <a:pt x="244518" y="53069"/>
                    <a:pt x="249660" y="47158"/>
                    <a:pt x="243841" y="50461"/>
                  </a:cubicBezTo>
                  <a:cubicBezTo>
                    <a:pt x="244225" y="48768"/>
                    <a:pt x="242999" y="44257"/>
                    <a:pt x="241160" y="44550"/>
                  </a:cubicBezTo>
                  <a:cubicBezTo>
                    <a:pt x="240364" y="47103"/>
                    <a:pt x="238424" y="51385"/>
                    <a:pt x="241297" y="53965"/>
                  </a:cubicBezTo>
                  <a:cubicBezTo>
                    <a:pt x="240391" y="54578"/>
                    <a:pt x="237683" y="54167"/>
                    <a:pt x="237052" y="53224"/>
                  </a:cubicBezTo>
                  <a:cubicBezTo>
                    <a:pt x="236201" y="51952"/>
                    <a:pt x="239010" y="49757"/>
                    <a:pt x="236750" y="45813"/>
                  </a:cubicBezTo>
                  <a:cubicBezTo>
                    <a:pt x="229997" y="48723"/>
                    <a:pt x="236265" y="55237"/>
                    <a:pt x="230684" y="57708"/>
                  </a:cubicBezTo>
                  <a:cubicBezTo>
                    <a:pt x="224562" y="56930"/>
                    <a:pt x="234234" y="51715"/>
                    <a:pt x="229339" y="47222"/>
                  </a:cubicBezTo>
                  <a:cubicBezTo>
                    <a:pt x="223858" y="48494"/>
                    <a:pt x="221726" y="54212"/>
                    <a:pt x="223968" y="57589"/>
                  </a:cubicBezTo>
                  <a:cubicBezTo>
                    <a:pt x="223849" y="60581"/>
                    <a:pt x="221515" y="62090"/>
                    <a:pt x="221122" y="64680"/>
                  </a:cubicBezTo>
                  <a:cubicBezTo>
                    <a:pt x="218368" y="64250"/>
                    <a:pt x="217197" y="63243"/>
                    <a:pt x="216877" y="62218"/>
                  </a:cubicBezTo>
                  <a:cubicBezTo>
                    <a:pt x="216529" y="60306"/>
                    <a:pt x="221881" y="59318"/>
                    <a:pt x="218295" y="55100"/>
                  </a:cubicBezTo>
                  <a:cubicBezTo>
                    <a:pt x="212457" y="56015"/>
                    <a:pt x="216328" y="65448"/>
                    <a:pt x="211679" y="60389"/>
                  </a:cubicBezTo>
                  <a:cubicBezTo>
                    <a:pt x="211185" y="58202"/>
                    <a:pt x="209694" y="56235"/>
                    <a:pt x="208559" y="55997"/>
                  </a:cubicBezTo>
                  <a:cubicBezTo>
                    <a:pt x="206336" y="57607"/>
                    <a:pt x="205293" y="60105"/>
                    <a:pt x="206729" y="62292"/>
                  </a:cubicBezTo>
                  <a:lnTo>
                    <a:pt x="209072" y="65384"/>
                  </a:lnTo>
                  <a:cubicBezTo>
                    <a:pt x="208770" y="65302"/>
                    <a:pt x="210078" y="67095"/>
                    <a:pt x="209776" y="67013"/>
                  </a:cubicBezTo>
                  <a:cubicBezTo>
                    <a:pt x="205906" y="63911"/>
                    <a:pt x="200736" y="61770"/>
                    <a:pt x="197461" y="65247"/>
                  </a:cubicBezTo>
                  <a:cubicBezTo>
                    <a:pt x="197882" y="68495"/>
                    <a:pt x="200700" y="68697"/>
                    <a:pt x="205128" y="69685"/>
                  </a:cubicBezTo>
                  <a:cubicBezTo>
                    <a:pt x="199529" y="70206"/>
                    <a:pt x="198476" y="72173"/>
                    <a:pt x="196646" y="73281"/>
                  </a:cubicBezTo>
                  <a:cubicBezTo>
                    <a:pt x="195997" y="69584"/>
                    <a:pt x="191669" y="69017"/>
                    <a:pt x="187606" y="68422"/>
                  </a:cubicBezTo>
                  <a:cubicBezTo>
                    <a:pt x="185356" y="68980"/>
                    <a:pt x="183873" y="67397"/>
                    <a:pt x="182821" y="68193"/>
                  </a:cubicBezTo>
                  <a:cubicBezTo>
                    <a:pt x="184523" y="72393"/>
                    <a:pt x="188622" y="75586"/>
                    <a:pt x="193590" y="76574"/>
                  </a:cubicBezTo>
                  <a:cubicBezTo>
                    <a:pt x="195832" y="76318"/>
                    <a:pt x="196125" y="76373"/>
                    <a:pt x="197671" y="75522"/>
                  </a:cubicBezTo>
                  <a:cubicBezTo>
                    <a:pt x="200672" y="76922"/>
                    <a:pt x="200316" y="77371"/>
                    <a:pt x="201102" y="79466"/>
                  </a:cubicBezTo>
                  <a:cubicBezTo>
                    <a:pt x="196747" y="81415"/>
                    <a:pt x="193234" y="78889"/>
                    <a:pt x="188887" y="80024"/>
                  </a:cubicBezTo>
                  <a:cubicBezTo>
                    <a:pt x="188897" y="80180"/>
                    <a:pt x="187744" y="80180"/>
                    <a:pt x="187689" y="79887"/>
                  </a:cubicBezTo>
                  <a:cubicBezTo>
                    <a:pt x="187753" y="79832"/>
                    <a:pt x="187186" y="78844"/>
                    <a:pt x="187241" y="78789"/>
                  </a:cubicBezTo>
                  <a:cubicBezTo>
                    <a:pt x="185365" y="75175"/>
                    <a:pt x="180305" y="76584"/>
                    <a:pt x="177633" y="77361"/>
                  </a:cubicBezTo>
                  <a:cubicBezTo>
                    <a:pt x="177240" y="80253"/>
                    <a:pt x="180159" y="82568"/>
                    <a:pt x="182556" y="83556"/>
                  </a:cubicBezTo>
                  <a:cubicBezTo>
                    <a:pt x="185795" y="84709"/>
                    <a:pt x="186856" y="83766"/>
                    <a:pt x="186856" y="83757"/>
                  </a:cubicBezTo>
                  <a:lnTo>
                    <a:pt x="188192" y="82558"/>
                  </a:lnTo>
                  <a:cubicBezTo>
                    <a:pt x="189601" y="87691"/>
                    <a:pt x="191431" y="87948"/>
                    <a:pt x="194185" y="90043"/>
                  </a:cubicBezTo>
                  <a:cubicBezTo>
                    <a:pt x="191175" y="91141"/>
                    <a:pt x="190059" y="92056"/>
                    <a:pt x="186271" y="91754"/>
                  </a:cubicBezTo>
                  <a:cubicBezTo>
                    <a:pt x="181998" y="85166"/>
                    <a:pt x="169197" y="82284"/>
                    <a:pt x="169682" y="85367"/>
                  </a:cubicBezTo>
                  <a:cubicBezTo>
                    <a:pt x="171512" y="92193"/>
                    <a:pt x="180973" y="93840"/>
                    <a:pt x="180973" y="93840"/>
                  </a:cubicBezTo>
                  <a:cubicBezTo>
                    <a:pt x="180973" y="93840"/>
                    <a:pt x="176023" y="95670"/>
                    <a:pt x="176865" y="97253"/>
                  </a:cubicBezTo>
                  <a:cubicBezTo>
                    <a:pt x="177697" y="98863"/>
                    <a:pt x="184184" y="99842"/>
                    <a:pt x="183270" y="102340"/>
                  </a:cubicBezTo>
                  <a:cubicBezTo>
                    <a:pt x="176508" y="99339"/>
                    <a:pt x="175209" y="100565"/>
                    <a:pt x="179802" y="106467"/>
                  </a:cubicBezTo>
                  <a:cubicBezTo>
                    <a:pt x="174120" y="106741"/>
                    <a:pt x="175392" y="100629"/>
                    <a:pt x="171796" y="99220"/>
                  </a:cubicBezTo>
                  <a:cubicBezTo>
                    <a:pt x="169197" y="101114"/>
                    <a:pt x="170744" y="105131"/>
                    <a:pt x="170744" y="105131"/>
                  </a:cubicBezTo>
                  <a:cubicBezTo>
                    <a:pt x="169435" y="104106"/>
                    <a:pt x="166031" y="98369"/>
                    <a:pt x="163213" y="99083"/>
                  </a:cubicBezTo>
                  <a:cubicBezTo>
                    <a:pt x="162298" y="99787"/>
                    <a:pt x="162298" y="102880"/>
                    <a:pt x="164540" y="104921"/>
                  </a:cubicBezTo>
                  <a:cubicBezTo>
                    <a:pt x="161804" y="105515"/>
                    <a:pt x="157403" y="105149"/>
                    <a:pt x="156735" y="108095"/>
                  </a:cubicBezTo>
                  <a:cubicBezTo>
                    <a:pt x="161182" y="111481"/>
                    <a:pt x="165885" y="111472"/>
                    <a:pt x="172857" y="110593"/>
                  </a:cubicBezTo>
                  <a:cubicBezTo>
                    <a:pt x="172857" y="110593"/>
                    <a:pt x="174129" y="110566"/>
                    <a:pt x="175456" y="110127"/>
                  </a:cubicBezTo>
                  <a:cubicBezTo>
                    <a:pt x="176782" y="109688"/>
                    <a:pt x="178759" y="111527"/>
                    <a:pt x="178759" y="111527"/>
                  </a:cubicBezTo>
                  <a:cubicBezTo>
                    <a:pt x="175328" y="112304"/>
                    <a:pt x="176782" y="113439"/>
                    <a:pt x="170039" y="114766"/>
                  </a:cubicBezTo>
                  <a:cubicBezTo>
                    <a:pt x="165610" y="116888"/>
                    <a:pt x="162134" y="119633"/>
                    <a:pt x="162134" y="124071"/>
                  </a:cubicBezTo>
                  <a:cubicBezTo>
                    <a:pt x="164879" y="125425"/>
                    <a:pt x="168218" y="126724"/>
                    <a:pt x="170039" y="124108"/>
                  </a:cubicBezTo>
                  <a:cubicBezTo>
                    <a:pt x="172985" y="119835"/>
                    <a:pt x="172198" y="123266"/>
                    <a:pt x="174257" y="123074"/>
                  </a:cubicBezTo>
                  <a:lnTo>
                    <a:pt x="176544" y="123797"/>
                  </a:lnTo>
                  <a:cubicBezTo>
                    <a:pt x="174687" y="128353"/>
                    <a:pt x="164320" y="128280"/>
                    <a:pt x="166370" y="131574"/>
                  </a:cubicBezTo>
                  <a:cubicBezTo>
                    <a:pt x="168346" y="134749"/>
                    <a:pt x="171512" y="138052"/>
                    <a:pt x="171512" y="138052"/>
                  </a:cubicBezTo>
                  <a:cubicBezTo>
                    <a:pt x="171512" y="138052"/>
                    <a:pt x="164220" y="134374"/>
                    <a:pt x="162152" y="137000"/>
                  </a:cubicBezTo>
                  <a:cubicBezTo>
                    <a:pt x="160230" y="139452"/>
                    <a:pt x="164540" y="143404"/>
                    <a:pt x="172198" y="145125"/>
                  </a:cubicBezTo>
                  <a:cubicBezTo>
                    <a:pt x="169591" y="146717"/>
                    <a:pt x="160395" y="145097"/>
                    <a:pt x="165958" y="150871"/>
                  </a:cubicBezTo>
                  <a:cubicBezTo>
                    <a:pt x="159343" y="153661"/>
                    <a:pt x="161502" y="155638"/>
                    <a:pt x="166855" y="154229"/>
                  </a:cubicBezTo>
                  <a:lnTo>
                    <a:pt x="169389" y="154503"/>
                  </a:lnTo>
                  <a:cubicBezTo>
                    <a:pt x="167816" y="155601"/>
                    <a:pt x="163085" y="157779"/>
                    <a:pt x="163479" y="159481"/>
                  </a:cubicBezTo>
                  <a:cubicBezTo>
                    <a:pt x="163753" y="161731"/>
                    <a:pt x="169097" y="158913"/>
                    <a:pt x="169947" y="160597"/>
                  </a:cubicBezTo>
                  <a:cubicBezTo>
                    <a:pt x="170323" y="163031"/>
                    <a:pt x="167367" y="164083"/>
                    <a:pt x="167111" y="164788"/>
                  </a:cubicBezTo>
                  <a:cubicBezTo>
                    <a:pt x="170899" y="167185"/>
                    <a:pt x="173122" y="161393"/>
                    <a:pt x="176526" y="164788"/>
                  </a:cubicBezTo>
                  <a:cubicBezTo>
                    <a:pt x="175218" y="167276"/>
                    <a:pt x="169728" y="166782"/>
                    <a:pt x="170899" y="170479"/>
                  </a:cubicBezTo>
                  <a:cubicBezTo>
                    <a:pt x="172994" y="172071"/>
                    <a:pt x="176398" y="171375"/>
                    <a:pt x="178493" y="172876"/>
                  </a:cubicBezTo>
                  <a:cubicBezTo>
                    <a:pt x="178493" y="172876"/>
                    <a:pt x="175703" y="178238"/>
                    <a:pt x="177148" y="178942"/>
                  </a:cubicBezTo>
                  <a:cubicBezTo>
                    <a:pt x="180168" y="180415"/>
                    <a:pt x="183004" y="175657"/>
                    <a:pt x="184047" y="175356"/>
                  </a:cubicBezTo>
                  <a:cubicBezTo>
                    <a:pt x="183270" y="181550"/>
                    <a:pt x="188494" y="179482"/>
                    <a:pt x="186929" y="183664"/>
                  </a:cubicBezTo>
                  <a:cubicBezTo>
                    <a:pt x="186865" y="185905"/>
                    <a:pt x="186719" y="189007"/>
                    <a:pt x="189043" y="190206"/>
                  </a:cubicBezTo>
                  <a:cubicBezTo>
                    <a:pt x="193828" y="188732"/>
                    <a:pt x="194286" y="184935"/>
                    <a:pt x="194176" y="179290"/>
                  </a:cubicBezTo>
                  <a:cubicBezTo>
                    <a:pt x="194139" y="177323"/>
                    <a:pt x="199693" y="180589"/>
                    <a:pt x="199693" y="180589"/>
                  </a:cubicBezTo>
                  <a:cubicBezTo>
                    <a:pt x="203070" y="183307"/>
                    <a:pt x="193966" y="185375"/>
                    <a:pt x="196674" y="191148"/>
                  </a:cubicBezTo>
                  <a:cubicBezTo>
                    <a:pt x="204378" y="192228"/>
                    <a:pt x="204378" y="185658"/>
                    <a:pt x="210673" y="184441"/>
                  </a:cubicBezTo>
                  <a:cubicBezTo>
                    <a:pt x="213418" y="186354"/>
                    <a:pt x="209502" y="189446"/>
                    <a:pt x="208587" y="191651"/>
                  </a:cubicBezTo>
                  <a:cubicBezTo>
                    <a:pt x="204662" y="193847"/>
                    <a:pt x="199885" y="191194"/>
                    <a:pt x="196152" y="198797"/>
                  </a:cubicBezTo>
                  <a:cubicBezTo>
                    <a:pt x="201496" y="200984"/>
                    <a:pt x="204049" y="199182"/>
                    <a:pt x="205860" y="198239"/>
                  </a:cubicBezTo>
                  <a:cubicBezTo>
                    <a:pt x="207562" y="197004"/>
                    <a:pt x="207361" y="196409"/>
                    <a:pt x="208669" y="195915"/>
                  </a:cubicBezTo>
                  <a:cubicBezTo>
                    <a:pt x="208797" y="198010"/>
                    <a:pt x="208276" y="201789"/>
                    <a:pt x="210289" y="202658"/>
                  </a:cubicBezTo>
                  <a:cubicBezTo>
                    <a:pt x="212045" y="202521"/>
                    <a:pt x="212201" y="201890"/>
                    <a:pt x="213674" y="200902"/>
                  </a:cubicBezTo>
                  <a:cubicBezTo>
                    <a:pt x="215220" y="202512"/>
                    <a:pt x="211204" y="206456"/>
                    <a:pt x="213601" y="208148"/>
                  </a:cubicBezTo>
                  <a:cubicBezTo>
                    <a:pt x="215861" y="207727"/>
                    <a:pt x="216547" y="205751"/>
                    <a:pt x="216547" y="205751"/>
                  </a:cubicBezTo>
                  <a:cubicBezTo>
                    <a:pt x="217920" y="207544"/>
                    <a:pt x="219448" y="207572"/>
                    <a:pt x="220848" y="207087"/>
                  </a:cubicBezTo>
                  <a:cubicBezTo>
                    <a:pt x="221616" y="205175"/>
                    <a:pt x="221790" y="200792"/>
                    <a:pt x="219301" y="199218"/>
                  </a:cubicBezTo>
                  <a:cubicBezTo>
                    <a:pt x="220482" y="197827"/>
                    <a:pt x="223373" y="200472"/>
                    <a:pt x="224636" y="199493"/>
                  </a:cubicBezTo>
                  <a:cubicBezTo>
                    <a:pt x="226996" y="202384"/>
                    <a:pt x="221689" y="207929"/>
                    <a:pt x="225624" y="210253"/>
                  </a:cubicBezTo>
                  <a:cubicBezTo>
                    <a:pt x="229421" y="209905"/>
                    <a:pt x="229247" y="206108"/>
                    <a:pt x="233044" y="204516"/>
                  </a:cubicBezTo>
                  <a:cubicBezTo>
                    <a:pt x="232385" y="208405"/>
                    <a:pt x="236869" y="211223"/>
                    <a:pt x="231114" y="214123"/>
                  </a:cubicBezTo>
                  <a:cubicBezTo>
                    <a:pt x="231114" y="217920"/>
                    <a:pt x="238177" y="216795"/>
                    <a:pt x="234773" y="222285"/>
                  </a:cubicBezTo>
                  <a:cubicBezTo>
                    <a:pt x="236082" y="224481"/>
                    <a:pt x="237848" y="223529"/>
                    <a:pt x="239422" y="223127"/>
                  </a:cubicBezTo>
                  <a:lnTo>
                    <a:pt x="242798" y="219320"/>
                  </a:lnTo>
                  <a:cubicBezTo>
                    <a:pt x="241883" y="222422"/>
                    <a:pt x="241544" y="227271"/>
                    <a:pt x="242459" y="230858"/>
                  </a:cubicBezTo>
                  <a:cubicBezTo>
                    <a:pt x="241288" y="233759"/>
                    <a:pt x="244070" y="237052"/>
                    <a:pt x="238799" y="239541"/>
                  </a:cubicBezTo>
                  <a:cubicBezTo>
                    <a:pt x="237363" y="246733"/>
                    <a:pt x="237363" y="254034"/>
                    <a:pt x="228991" y="258628"/>
                  </a:cubicBezTo>
                  <a:cubicBezTo>
                    <a:pt x="224270" y="267512"/>
                    <a:pt x="194542" y="262818"/>
                    <a:pt x="188000" y="271602"/>
                  </a:cubicBezTo>
                  <a:cubicBezTo>
                    <a:pt x="189574" y="273203"/>
                    <a:pt x="204790" y="272682"/>
                    <a:pt x="206748" y="272078"/>
                  </a:cubicBezTo>
                  <a:cubicBezTo>
                    <a:pt x="209621" y="270678"/>
                    <a:pt x="211844" y="273185"/>
                    <a:pt x="214854" y="273084"/>
                  </a:cubicBezTo>
                  <a:cubicBezTo>
                    <a:pt x="221525" y="273084"/>
                    <a:pt x="229512" y="270888"/>
                    <a:pt x="235002" y="273084"/>
                  </a:cubicBezTo>
                  <a:cubicBezTo>
                    <a:pt x="242752" y="273002"/>
                    <a:pt x="249303" y="273276"/>
                    <a:pt x="256285" y="273304"/>
                  </a:cubicBezTo>
                  <a:lnTo>
                    <a:pt x="256312" y="273395"/>
                  </a:lnTo>
                  <a:close/>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2" name="Freeform: Shape 19">
              <a:extLst>
                <a:ext uri="{FF2B5EF4-FFF2-40B4-BE49-F238E27FC236}">
                  <a16:creationId xmlns:a16="http://schemas.microsoft.com/office/drawing/2014/main" id="{447D19CE-2870-F046-9792-B5C96DC58511}"/>
                </a:ext>
              </a:extLst>
            </p:cNvPr>
            <p:cNvSpPr/>
            <p:nvPr/>
          </p:nvSpPr>
          <p:spPr>
            <a:xfrm>
              <a:off x="11577290" y="6472094"/>
              <a:ext cx="84178" cy="81433"/>
            </a:xfrm>
            <a:custGeom>
              <a:avLst/>
              <a:gdLst>
                <a:gd name="connsiteX0" fmla="*/ 42244 w 84177"/>
                <a:gd name="connsiteY0" fmla="*/ 64826 h 81433"/>
                <a:gd name="connsiteX1" fmla="*/ 21712 w 84177"/>
                <a:gd name="connsiteY1" fmla="*/ 40469 h 81433"/>
                <a:gd name="connsiteX2" fmla="*/ 42244 w 84177"/>
                <a:gd name="connsiteY2" fmla="*/ 16982 h 81433"/>
                <a:gd name="connsiteX3" fmla="*/ 62474 w 84177"/>
                <a:gd name="connsiteY3" fmla="*/ 40469 h 81433"/>
                <a:gd name="connsiteX4" fmla="*/ 42244 w 84177"/>
                <a:gd name="connsiteY4" fmla="*/ 64826 h 81433"/>
                <a:gd name="connsiteX5" fmla="*/ 42244 w 84177"/>
                <a:gd name="connsiteY5" fmla="*/ 686 h 81433"/>
                <a:gd name="connsiteX6" fmla="*/ 686 w 84177"/>
                <a:gd name="connsiteY6" fmla="*/ 40469 h 81433"/>
                <a:gd name="connsiteX7" fmla="*/ 42244 w 84177"/>
                <a:gd name="connsiteY7" fmla="*/ 81131 h 81433"/>
                <a:gd name="connsiteX8" fmla="*/ 83491 w 84177"/>
                <a:gd name="connsiteY8" fmla="*/ 40469 h 81433"/>
                <a:gd name="connsiteX9" fmla="*/ 42244 w 84177"/>
                <a:gd name="connsiteY9" fmla="*/ 68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77" h="81433">
                  <a:moveTo>
                    <a:pt x="42244" y="64826"/>
                  </a:moveTo>
                  <a:cubicBezTo>
                    <a:pt x="29179" y="64826"/>
                    <a:pt x="21712" y="54432"/>
                    <a:pt x="21712" y="40469"/>
                  </a:cubicBezTo>
                  <a:cubicBezTo>
                    <a:pt x="21712" y="26351"/>
                    <a:pt x="28401" y="16982"/>
                    <a:pt x="42244" y="16982"/>
                  </a:cubicBezTo>
                  <a:cubicBezTo>
                    <a:pt x="55777" y="16982"/>
                    <a:pt x="62474" y="25601"/>
                    <a:pt x="62474" y="40469"/>
                  </a:cubicBezTo>
                  <a:cubicBezTo>
                    <a:pt x="62474" y="54276"/>
                    <a:pt x="55942" y="64826"/>
                    <a:pt x="42244" y="64826"/>
                  </a:cubicBezTo>
                  <a:moveTo>
                    <a:pt x="42244" y="686"/>
                  </a:moveTo>
                  <a:cubicBezTo>
                    <a:pt x="17503" y="686"/>
                    <a:pt x="686" y="16396"/>
                    <a:pt x="686" y="40469"/>
                  </a:cubicBezTo>
                  <a:cubicBezTo>
                    <a:pt x="686" y="64085"/>
                    <a:pt x="17815" y="81131"/>
                    <a:pt x="42244" y="81131"/>
                  </a:cubicBezTo>
                  <a:cubicBezTo>
                    <a:pt x="66985" y="81131"/>
                    <a:pt x="83491" y="62896"/>
                    <a:pt x="83491" y="40469"/>
                  </a:cubicBezTo>
                  <a:cubicBezTo>
                    <a:pt x="83491" y="16845"/>
                    <a:pt x="66839" y="686"/>
                    <a:pt x="42244" y="686"/>
                  </a:cubicBezTo>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Freeform: Shape 20">
              <a:extLst>
                <a:ext uri="{FF2B5EF4-FFF2-40B4-BE49-F238E27FC236}">
                  <a16:creationId xmlns:a16="http://schemas.microsoft.com/office/drawing/2014/main" id="{AA926DCC-EBAB-3D4F-827B-A9453DA6E852}"/>
                </a:ext>
              </a:extLst>
            </p:cNvPr>
            <p:cNvSpPr/>
            <p:nvPr/>
          </p:nvSpPr>
          <p:spPr>
            <a:xfrm>
              <a:off x="11671011" y="6472094"/>
              <a:ext cx="57643" cy="81433"/>
            </a:xfrm>
            <a:custGeom>
              <a:avLst/>
              <a:gdLst>
                <a:gd name="connsiteX0" fmla="*/ 49491 w 57643"/>
                <a:gd name="connsiteY0" fmla="*/ 17275 h 81433"/>
                <a:gd name="connsiteX1" fmla="*/ 35629 w 57643"/>
                <a:gd name="connsiteY1" fmla="*/ 15491 h 81433"/>
                <a:gd name="connsiteX2" fmla="*/ 21703 w 57643"/>
                <a:gd name="connsiteY2" fmla="*/ 21438 h 81433"/>
                <a:gd name="connsiteX3" fmla="*/ 38118 w 57643"/>
                <a:gd name="connsiteY3" fmla="*/ 34376 h 81433"/>
                <a:gd name="connsiteX4" fmla="*/ 57735 w 57643"/>
                <a:gd name="connsiteY4" fmla="*/ 58165 h 81433"/>
                <a:gd name="connsiteX5" fmla="*/ 24796 w 57643"/>
                <a:gd name="connsiteY5" fmla="*/ 81140 h 81433"/>
                <a:gd name="connsiteX6" fmla="*/ 2077 w 57643"/>
                <a:gd name="connsiteY6" fmla="*/ 77727 h 81433"/>
                <a:gd name="connsiteX7" fmla="*/ 2077 w 57643"/>
                <a:gd name="connsiteY7" fmla="*/ 61432 h 81433"/>
                <a:gd name="connsiteX8" fmla="*/ 25574 w 57643"/>
                <a:gd name="connsiteY8" fmla="*/ 66336 h 81433"/>
                <a:gd name="connsiteX9" fmla="*/ 36718 w 57643"/>
                <a:gd name="connsiteY9" fmla="*/ 58751 h 81433"/>
                <a:gd name="connsiteX10" fmla="*/ 20459 w 57643"/>
                <a:gd name="connsiteY10" fmla="*/ 45968 h 81433"/>
                <a:gd name="connsiteX11" fmla="*/ 686 w 57643"/>
                <a:gd name="connsiteY11" fmla="*/ 21429 h 81433"/>
                <a:gd name="connsiteX12" fmla="*/ 32070 w 57643"/>
                <a:gd name="connsiteY12" fmla="*/ 686 h 81433"/>
                <a:gd name="connsiteX13" fmla="*/ 49491 w 57643"/>
                <a:gd name="connsiteY13" fmla="*/ 1967 h 81433"/>
                <a:gd name="connsiteX14" fmla="*/ 49491 w 57643"/>
                <a:gd name="connsiteY14" fmla="*/ 17275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9491" y="17275"/>
                  </a:moveTo>
                  <a:cubicBezTo>
                    <a:pt x="44815" y="16534"/>
                    <a:pt x="40305" y="15491"/>
                    <a:pt x="35629" y="15491"/>
                  </a:cubicBezTo>
                  <a:cubicBezTo>
                    <a:pt x="27431" y="15491"/>
                    <a:pt x="21703" y="17421"/>
                    <a:pt x="21703" y="21438"/>
                  </a:cubicBezTo>
                  <a:cubicBezTo>
                    <a:pt x="21703" y="26049"/>
                    <a:pt x="29444" y="29764"/>
                    <a:pt x="38118" y="34376"/>
                  </a:cubicBezTo>
                  <a:cubicBezTo>
                    <a:pt x="46371" y="38841"/>
                    <a:pt x="57735" y="44779"/>
                    <a:pt x="57735" y="58165"/>
                  </a:cubicBezTo>
                  <a:cubicBezTo>
                    <a:pt x="57735" y="72860"/>
                    <a:pt x="44660" y="81140"/>
                    <a:pt x="24796" y="81140"/>
                  </a:cubicBezTo>
                  <a:cubicBezTo>
                    <a:pt x="15774" y="81140"/>
                    <a:pt x="9552" y="79365"/>
                    <a:pt x="2077" y="77727"/>
                  </a:cubicBezTo>
                  <a:lnTo>
                    <a:pt x="2077" y="61432"/>
                  </a:lnTo>
                  <a:cubicBezTo>
                    <a:pt x="7841" y="63216"/>
                    <a:pt x="17183" y="66336"/>
                    <a:pt x="25574" y="66336"/>
                  </a:cubicBezTo>
                  <a:cubicBezTo>
                    <a:pt x="31137" y="66336"/>
                    <a:pt x="36718" y="63801"/>
                    <a:pt x="36718" y="58751"/>
                  </a:cubicBezTo>
                  <a:cubicBezTo>
                    <a:pt x="36718" y="54130"/>
                    <a:pt x="30057" y="51312"/>
                    <a:pt x="20459" y="45968"/>
                  </a:cubicBezTo>
                  <a:cubicBezTo>
                    <a:pt x="11739" y="41650"/>
                    <a:pt x="686" y="32729"/>
                    <a:pt x="686" y="21429"/>
                  </a:cubicBezTo>
                  <a:cubicBezTo>
                    <a:pt x="686" y="8079"/>
                    <a:pt x="14072" y="686"/>
                    <a:pt x="32070" y="686"/>
                  </a:cubicBezTo>
                  <a:cubicBezTo>
                    <a:pt x="37962" y="686"/>
                    <a:pt x="43727" y="1281"/>
                    <a:pt x="49491" y="1967"/>
                  </a:cubicBezTo>
                  <a:lnTo>
                    <a:pt x="49491" y="17275"/>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4" name="Freeform: Shape 21">
              <a:extLst>
                <a:ext uri="{FF2B5EF4-FFF2-40B4-BE49-F238E27FC236}">
                  <a16:creationId xmlns:a16="http://schemas.microsoft.com/office/drawing/2014/main" id="{C7524AC8-296A-4D47-B7AC-48B9577D1D6D}"/>
                </a:ext>
              </a:extLst>
            </p:cNvPr>
            <p:cNvSpPr/>
            <p:nvPr/>
          </p:nvSpPr>
          <p:spPr>
            <a:xfrm>
              <a:off x="11370524" y="6444196"/>
              <a:ext cx="30194" cy="107052"/>
            </a:xfrm>
            <a:custGeom>
              <a:avLst/>
              <a:gdLst>
                <a:gd name="connsiteX0" fmla="*/ 3029 w 30194"/>
                <a:gd name="connsiteY0" fmla="*/ 106458 h 107052"/>
                <a:gd name="connsiteX1" fmla="*/ 3806 w 30194"/>
                <a:gd name="connsiteY1" fmla="*/ 79127 h 107052"/>
                <a:gd name="connsiteX2" fmla="*/ 3806 w 30194"/>
                <a:gd name="connsiteY2" fmla="*/ 37825 h 107052"/>
                <a:gd name="connsiteX3" fmla="*/ 686 w 30194"/>
                <a:gd name="connsiteY3" fmla="*/ 686 h 107052"/>
                <a:gd name="connsiteX4" fmla="*/ 27971 w 30194"/>
                <a:gd name="connsiteY4" fmla="*/ 686 h 107052"/>
                <a:gd name="connsiteX5" fmla="*/ 27193 w 30194"/>
                <a:gd name="connsiteY5" fmla="*/ 30688 h 107052"/>
                <a:gd name="connsiteX6" fmla="*/ 27193 w 30194"/>
                <a:gd name="connsiteY6" fmla="*/ 69319 h 107052"/>
                <a:gd name="connsiteX7" fmla="*/ 30304 w 30194"/>
                <a:gd name="connsiteY7" fmla="*/ 106458 h 107052"/>
                <a:gd name="connsiteX8" fmla="*/ 3029 w 30194"/>
                <a:gd name="connsiteY8" fmla="*/ 106458 h 10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94" h="107052">
                  <a:moveTo>
                    <a:pt x="3029" y="106458"/>
                  </a:moveTo>
                  <a:cubicBezTo>
                    <a:pt x="3486" y="97848"/>
                    <a:pt x="3806" y="91159"/>
                    <a:pt x="3806" y="79127"/>
                  </a:cubicBezTo>
                  <a:lnTo>
                    <a:pt x="3806" y="37825"/>
                  </a:lnTo>
                  <a:cubicBezTo>
                    <a:pt x="3806" y="22975"/>
                    <a:pt x="2873" y="11684"/>
                    <a:pt x="686" y="686"/>
                  </a:cubicBezTo>
                  <a:lnTo>
                    <a:pt x="27971" y="686"/>
                  </a:lnTo>
                  <a:cubicBezTo>
                    <a:pt x="27971" y="8262"/>
                    <a:pt x="27193" y="18812"/>
                    <a:pt x="27193" y="30688"/>
                  </a:cubicBezTo>
                  <a:lnTo>
                    <a:pt x="27193" y="69319"/>
                  </a:lnTo>
                  <a:cubicBezTo>
                    <a:pt x="27193" y="80161"/>
                    <a:pt x="28895" y="96356"/>
                    <a:pt x="30304" y="106458"/>
                  </a:cubicBezTo>
                  <a:lnTo>
                    <a:pt x="3029" y="10645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Freeform: Shape 22">
              <a:extLst>
                <a:ext uri="{FF2B5EF4-FFF2-40B4-BE49-F238E27FC236}">
                  <a16:creationId xmlns:a16="http://schemas.microsoft.com/office/drawing/2014/main" id="{ADDE41D9-DBD0-D148-AA54-FDC9E0D8E721}"/>
                </a:ext>
              </a:extLst>
            </p:cNvPr>
            <p:cNvSpPr/>
            <p:nvPr/>
          </p:nvSpPr>
          <p:spPr>
            <a:xfrm>
              <a:off x="11415257" y="6472094"/>
              <a:ext cx="86923" cy="112542"/>
            </a:xfrm>
            <a:custGeom>
              <a:avLst/>
              <a:gdLst>
                <a:gd name="connsiteX0" fmla="*/ 45447 w 86922"/>
                <a:gd name="connsiteY0" fmla="*/ 64826 h 112542"/>
                <a:gd name="connsiteX1" fmla="*/ 24851 w 86922"/>
                <a:gd name="connsiteY1" fmla="*/ 42611 h 112542"/>
                <a:gd name="connsiteX2" fmla="*/ 44504 w 86922"/>
                <a:gd name="connsiteY2" fmla="*/ 16982 h 112542"/>
                <a:gd name="connsiteX3" fmla="*/ 65421 w 86922"/>
                <a:gd name="connsiteY3" fmla="*/ 42537 h 112542"/>
                <a:gd name="connsiteX4" fmla="*/ 45447 w 86922"/>
                <a:gd name="connsiteY4" fmla="*/ 64826 h 112542"/>
                <a:gd name="connsiteX5" fmla="*/ 49665 w 86922"/>
                <a:gd name="connsiteY5" fmla="*/ 686 h 112542"/>
                <a:gd name="connsiteX6" fmla="*/ 23295 w 86922"/>
                <a:gd name="connsiteY6" fmla="*/ 13432 h 112542"/>
                <a:gd name="connsiteX7" fmla="*/ 20486 w 86922"/>
                <a:gd name="connsiteY7" fmla="*/ 2626 h 112542"/>
                <a:gd name="connsiteX8" fmla="*/ 686 w 86922"/>
                <a:gd name="connsiteY8" fmla="*/ 4117 h 112542"/>
                <a:gd name="connsiteX9" fmla="*/ 5362 w 86922"/>
                <a:gd name="connsiteY9" fmla="*/ 42620 h 112542"/>
                <a:gd name="connsiteX10" fmla="*/ 5362 w 86922"/>
                <a:gd name="connsiteY10" fmla="*/ 73720 h 112542"/>
                <a:gd name="connsiteX11" fmla="*/ 2251 w 86922"/>
                <a:gd name="connsiteY11" fmla="*/ 112460 h 112542"/>
                <a:gd name="connsiteX12" fmla="*/ 27971 w 86922"/>
                <a:gd name="connsiteY12" fmla="*/ 110969 h 112542"/>
                <a:gd name="connsiteX13" fmla="*/ 26406 w 86922"/>
                <a:gd name="connsiteY13" fmla="*/ 82623 h 112542"/>
                <a:gd name="connsiteX14" fmla="*/ 26406 w 86922"/>
                <a:gd name="connsiteY14" fmla="*/ 73720 h 112542"/>
                <a:gd name="connsiteX15" fmla="*/ 50589 w 86922"/>
                <a:gd name="connsiteY15" fmla="*/ 81140 h 112542"/>
                <a:gd name="connsiteX16" fmla="*/ 86438 w 86922"/>
                <a:gd name="connsiteY16" fmla="*/ 42400 h 112542"/>
                <a:gd name="connsiteX17" fmla="*/ 49665 w 86922"/>
                <a:gd name="connsiteY17" fmla="*/ 686 h 1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922" h="112542">
                  <a:moveTo>
                    <a:pt x="45447" y="64826"/>
                  </a:moveTo>
                  <a:cubicBezTo>
                    <a:pt x="32344" y="64826"/>
                    <a:pt x="24851" y="57278"/>
                    <a:pt x="24851" y="42611"/>
                  </a:cubicBezTo>
                  <a:cubicBezTo>
                    <a:pt x="24851" y="27385"/>
                    <a:pt x="31246" y="16982"/>
                    <a:pt x="44504" y="16982"/>
                  </a:cubicBezTo>
                  <a:cubicBezTo>
                    <a:pt x="56838" y="16982"/>
                    <a:pt x="65421" y="27532"/>
                    <a:pt x="65421" y="42537"/>
                  </a:cubicBezTo>
                  <a:cubicBezTo>
                    <a:pt x="65421" y="55923"/>
                    <a:pt x="58714" y="64826"/>
                    <a:pt x="45447" y="64826"/>
                  </a:cubicBezTo>
                  <a:moveTo>
                    <a:pt x="49665" y="686"/>
                  </a:moveTo>
                  <a:cubicBezTo>
                    <a:pt x="34531" y="686"/>
                    <a:pt x="28291" y="7951"/>
                    <a:pt x="23295" y="13432"/>
                  </a:cubicBezTo>
                  <a:cubicBezTo>
                    <a:pt x="22216" y="9452"/>
                    <a:pt x="21731" y="6039"/>
                    <a:pt x="20486" y="2626"/>
                  </a:cubicBezTo>
                  <a:lnTo>
                    <a:pt x="686" y="4117"/>
                  </a:lnTo>
                  <a:cubicBezTo>
                    <a:pt x="3184" y="17156"/>
                    <a:pt x="5362" y="29298"/>
                    <a:pt x="5362" y="42620"/>
                  </a:cubicBezTo>
                  <a:lnTo>
                    <a:pt x="5362" y="73720"/>
                  </a:lnTo>
                  <a:cubicBezTo>
                    <a:pt x="5362" y="84700"/>
                    <a:pt x="3029" y="105332"/>
                    <a:pt x="2251" y="112460"/>
                  </a:cubicBezTo>
                  <a:lnTo>
                    <a:pt x="27971" y="110969"/>
                  </a:lnTo>
                  <a:cubicBezTo>
                    <a:pt x="26406" y="99559"/>
                    <a:pt x="26406" y="86786"/>
                    <a:pt x="26406" y="82623"/>
                  </a:cubicBezTo>
                  <a:lnTo>
                    <a:pt x="26406" y="73720"/>
                  </a:lnTo>
                  <a:cubicBezTo>
                    <a:pt x="32024" y="76986"/>
                    <a:pt x="37953" y="81140"/>
                    <a:pt x="50589" y="81140"/>
                  </a:cubicBezTo>
                  <a:cubicBezTo>
                    <a:pt x="71954" y="81140"/>
                    <a:pt x="86438" y="64835"/>
                    <a:pt x="86438" y="42400"/>
                  </a:cubicBezTo>
                  <a:cubicBezTo>
                    <a:pt x="86438" y="18034"/>
                    <a:pt x="71496" y="686"/>
                    <a:pt x="49665" y="686"/>
                  </a:cubicBezTo>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6" name="Freeform: Shape 23">
              <a:extLst>
                <a:ext uri="{FF2B5EF4-FFF2-40B4-BE49-F238E27FC236}">
                  <a16:creationId xmlns:a16="http://schemas.microsoft.com/office/drawing/2014/main" id="{A280E73B-14F0-6942-83C9-EE31089A9617}"/>
                </a:ext>
              </a:extLst>
            </p:cNvPr>
            <p:cNvSpPr/>
            <p:nvPr/>
          </p:nvSpPr>
          <p:spPr>
            <a:xfrm>
              <a:off x="11511348" y="6472094"/>
              <a:ext cx="57643" cy="81433"/>
            </a:xfrm>
            <a:custGeom>
              <a:avLst/>
              <a:gdLst>
                <a:gd name="connsiteX0" fmla="*/ 47817 w 57643"/>
                <a:gd name="connsiteY0" fmla="*/ 17046 h 81433"/>
                <a:gd name="connsiteX1" fmla="*/ 35647 w 57643"/>
                <a:gd name="connsiteY1" fmla="*/ 15481 h 81433"/>
                <a:gd name="connsiteX2" fmla="*/ 21712 w 57643"/>
                <a:gd name="connsiteY2" fmla="*/ 21429 h 81433"/>
                <a:gd name="connsiteX3" fmla="*/ 38127 w 57643"/>
                <a:gd name="connsiteY3" fmla="*/ 34367 h 81433"/>
                <a:gd name="connsiteX4" fmla="*/ 57753 w 57643"/>
                <a:gd name="connsiteY4" fmla="*/ 58156 h 81433"/>
                <a:gd name="connsiteX5" fmla="*/ 24805 w 57643"/>
                <a:gd name="connsiteY5" fmla="*/ 81131 h 81433"/>
                <a:gd name="connsiteX6" fmla="*/ 2086 w 57643"/>
                <a:gd name="connsiteY6" fmla="*/ 77727 h 81433"/>
                <a:gd name="connsiteX7" fmla="*/ 2086 w 57643"/>
                <a:gd name="connsiteY7" fmla="*/ 61432 h 81433"/>
                <a:gd name="connsiteX8" fmla="*/ 25583 w 57643"/>
                <a:gd name="connsiteY8" fmla="*/ 66336 h 81433"/>
                <a:gd name="connsiteX9" fmla="*/ 36727 w 57643"/>
                <a:gd name="connsiteY9" fmla="*/ 58751 h 81433"/>
                <a:gd name="connsiteX10" fmla="*/ 20468 w 57643"/>
                <a:gd name="connsiteY10" fmla="*/ 45968 h 81433"/>
                <a:gd name="connsiteX11" fmla="*/ 686 w 57643"/>
                <a:gd name="connsiteY11" fmla="*/ 21429 h 81433"/>
                <a:gd name="connsiteX12" fmla="*/ 32088 w 57643"/>
                <a:gd name="connsiteY12" fmla="*/ 686 h 81433"/>
                <a:gd name="connsiteX13" fmla="*/ 50836 w 57643"/>
                <a:gd name="connsiteY13" fmla="*/ 2242 h 81433"/>
                <a:gd name="connsiteX14" fmla="*/ 47817 w 57643"/>
                <a:gd name="connsiteY14" fmla="*/ 1704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7817" y="17046"/>
                  </a:moveTo>
                  <a:cubicBezTo>
                    <a:pt x="43141" y="16305"/>
                    <a:pt x="40314" y="15481"/>
                    <a:pt x="35647" y="15481"/>
                  </a:cubicBezTo>
                  <a:cubicBezTo>
                    <a:pt x="27440" y="15481"/>
                    <a:pt x="21712" y="17430"/>
                    <a:pt x="21712" y="21429"/>
                  </a:cubicBezTo>
                  <a:cubicBezTo>
                    <a:pt x="21712" y="26049"/>
                    <a:pt x="29462" y="29755"/>
                    <a:pt x="38127" y="34367"/>
                  </a:cubicBezTo>
                  <a:cubicBezTo>
                    <a:pt x="46380" y="38832"/>
                    <a:pt x="57753" y="44770"/>
                    <a:pt x="57753" y="58156"/>
                  </a:cubicBezTo>
                  <a:cubicBezTo>
                    <a:pt x="57753" y="72851"/>
                    <a:pt x="44669" y="81131"/>
                    <a:pt x="24805" y="81131"/>
                  </a:cubicBezTo>
                  <a:cubicBezTo>
                    <a:pt x="15783" y="81131"/>
                    <a:pt x="9562" y="79356"/>
                    <a:pt x="2086" y="77727"/>
                  </a:cubicBezTo>
                  <a:lnTo>
                    <a:pt x="2086" y="61432"/>
                  </a:lnTo>
                  <a:cubicBezTo>
                    <a:pt x="7851" y="63216"/>
                    <a:pt x="17202" y="66336"/>
                    <a:pt x="25583" y="66336"/>
                  </a:cubicBezTo>
                  <a:cubicBezTo>
                    <a:pt x="31155" y="66336"/>
                    <a:pt x="36727" y="63801"/>
                    <a:pt x="36727" y="58751"/>
                  </a:cubicBezTo>
                  <a:cubicBezTo>
                    <a:pt x="36727" y="54148"/>
                    <a:pt x="30066" y="51312"/>
                    <a:pt x="20468" y="45968"/>
                  </a:cubicBezTo>
                  <a:cubicBezTo>
                    <a:pt x="11748" y="41659"/>
                    <a:pt x="686" y="32729"/>
                    <a:pt x="686" y="21429"/>
                  </a:cubicBezTo>
                  <a:cubicBezTo>
                    <a:pt x="686" y="8079"/>
                    <a:pt x="14072" y="686"/>
                    <a:pt x="32088" y="686"/>
                  </a:cubicBezTo>
                  <a:cubicBezTo>
                    <a:pt x="37971" y="686"/>
                    <a:pt x="45063" y="1537"/>
                    <a:pt x="50836" y="2242"/>
                  </a:cubicBezTo>
                  <a:lnTo>
                    <a:pt x="47817" y="17046"/>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8" name="Espace réservé du texte 20">
            <a:extLst>
              <a:ext uri="{FF2B5EF4-FFF2-40B4-BE49-F238E27FC236}">
                <a16:creationId xmlns:a16="http://schemas.microsoft.com/office/drawing/2014/main" id="{946540EA-0D49-4744-BF69-A647F1091265}"/>
              </a:ext>
            </a:extLst>
          </p:cNvPr>
          <p:cNvSpPr>
            <a:spLocks noGrp="1"/>
          </p:cNvSpPr>
          <p:nvPr>
            <p:ph type="body" sz="quarter" idx="15" hasCustomPrompt="1"/>
          </p:nvPr>
        </p:nvSpPr>
        <p:spPr>
          <a:xfrm>
            <a:off x="2351088" y="1494906"/>
            <a:ext cx="8238744" cy="2636591"/>
          </a:xfrm>
          <a:prstGeom prst="rect">
            <a:avLst/>
          </a:prstGeom>
        </p:spPr>
        <p:txBody>
          <a:bodyPr lIns="0" rIns="0" anchor="b">
            <a:normAutofit/>
          </a:bodyPr>
          <a:lstStyle>
            <a:lvl1pPr marL="0" indent="0">
              <a:spcBef>
                <a:spcPts val="0"/>
              </a:spcBef>
              <a:buNone/>
              <a:defRPr sz="2800">
                <a:solidFill>
                  <a:schemeClr val="bg1"/>
                </a:solidFill>
                <a:latin typeface="+mj-lt"/>
              </a:defRPr>
            </a:lvl1pPr>
          </a:lstStyle>
          <a:p>
            <a:pPr lvl="0"/>
            <a:r>
              <a:rPr lang="en-GB" dirty="0"/>
              <a:t>Insert your quote here</a:t>
            </a:r>
          </a:p>
        </p:txBody>
      </p:sp>
      <p:sp>
        <p:nvSpPr>
          <p:cNvPr id="29" name="Espace réservé du texte 20">
            <a:extLst>
              <a:ext uri="{FF2B5EF4-FFF2-40B4-BE49-F238E27FC236}">
                <a16:creationId xmlns:a16="http://schemas.microsoft.com/office/drawing/2014/main" id="{A4C53670-6FF8-1548-80FF-138BF85D0EFB}"/>
              </a:ext>
            </a:extLst>
          </p:cNvPr>
          <p:cNvSpPr>
            <a:spLocks noGrp="1"/>
          </p:cNvSpPr>
          <p:nvPr>
            <p:ph type="body" sz="quarter" idx="16" hasCustomPrompt="1"/>
          </p:nvPr>
        </p:nvSpPr>
        <p:spPr>
          <a:xfrm>
            <a:off x="2351088" y="4236285"/>
            <a:ext cx="8238744" cy="338554"/>
          </a:xfrm>
          <a:prstGeom prst="rect">
            <a:avLst/>
          </a:prstGeom>
        </p:spPr>
        <p:txBody>
          <a:bodyPr lIns="0" rIns="0" anchor="b">
            <a:spAutoFit/>
          </a:bodyPr>
          <a:lstStyle>
            <a:lvl1pPr marL="0" indent="0" algn="r">
              <a:spcBef>
                <a:spcPts val="0"/>
              </a:spcBef>
              <a:buNone/>
              <a:defRPr sz="1600" b="1">
                <a:solidFill>
                  <a:schemeClr val="bg1"/>
                </a:solidFill>
              </a:defRPr>
            </a:lvl1pPr>
          </a:lstStyle>
          <a:p>
            <a:pPr lvl="0"/>
            <a:r>
              <a:rPr lang="en-GB" dirty="0"/>
              <a:t>Name, Position</a:t>
            </a:r>
          </a:p>
        </p:txBody>
      </p:sp>
    </p:spTree>
    <p:extLst>
      <p:ext uri="{BB962C8B-B14F-4D97-AF65-F5344CB8AC3E}">
        <p14:creationId xmlns:p14="http://schemas.microsoft.com/office/powerpoint/2010/main" val="3796383868"/>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60_2 Columns with titles and wayfinder">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2">
                    <a:lumMod val="75000"/>
                  </a:schemeClr>
                </a:solidFill>
              </a:defRPr>
            </a:lvl1pPr>
          </a:lstStyle>
          <a:p>
            <a:fld id="{D61AABEC-672F-4B68-B914-690DA978312C}" type="slidenum">
              <a:rPr lang="en-GB" smtClean="0"/>
              <a:pPr/>
              <a:t>‹#›</a:t>
            </a:fld>
            <a:r>
              <a:rPr lang="en-GB" dirty="0"/>
              <a:t> ‒ </a:t>
            </a:r>
          </a:p>
        </p:txBody>
      </p:sp>
      <p:sp>
        <p:nvSpPr>
          <p:cNvPr id="3" name="Rectangle 2">
            <a:extLst>
              <a:ext uri="{FF2B5EF4-FFF2-40B4-BE49-F238E27FC236}">
                <a16:creationId xmlns:a16="http://schemas.microsoft.com/office/drawing/2014/main" id="{9E9EA047-7695-224B-93AB-DBBD5359C654}"/>
              </a:ext>
            </a:extLst>
          </p:cNvPr>
          <p:cNvSpPr/>
          <p:nvPr userDrawn="1"/>
        </p:nvSpPr>
        <p:spPr>
          <a:xfrm>
            <a:off x="4897345" y="0"/>
            <a:ext cx="3051048" cy="228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AE2012B-CB1A-A348-B215-6FBA0F5C47D3}"/>
              </a:ext>
            </a:extLst>
          </p:cNvPr>
          <p:cNvSpPr/>
          <p:nvPr userDrawn="1"/>
        </p:nvSpPr>
        <p:spPr>
          <a:xfrm>
            <a:off x="4897345" y="4572002"/>
            <a:ext cx="3051048" cy="228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DCD6742-2D1E-F643-A0BD-C976266AB10A}"/>
              </a:ext>
            </a:extLst>
          </p:cNvPr>
          <p:cNvSpPr/>
          <p:nvPr userDrawn="1"/>
        </p:nvSpPr>
        <p:spPr>
          <a:xfrm>
            <a:off x="7945345" y="2285998"/>
            <a:ext cx="3051048" cy="228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Espace réservé pour une image  14">
            <a:extLst>
              <a:ext uri="{FF2B5EF4-FFF2-40B4-BE49-F238E27FC236}">
                <a16:creationId xmlns:a16="http://schemas.microsoft.com/office/drawing/2014/main" id="{39EAB301-6F52-E746-BD49-571B31352C66}"/>
              </a:ext>
            </a:extLst>
          </p:cNvPr>
          <p:cNvSpPr>
            <a:spLocks noGrp="1"/>
          </p:cNvSpPr>
          <p:nvPr>
            <p:ph type="pic" sz="quarter" idx="13" hasCustomPrompt="1"/>
          </p:nvPr>
        </p:nvSpPr>
        <p:spPr>
          <a:xfrm>
            <a:off x="7948393" y="0"/>
            <a:ext cx="3044952" cy="2286000"/>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7" name="Espace réservé pour une image  14">
            <a:extLst>
              <a:ext uri="{FF2B5EF4-FFF2-40B4-BE49-F238E27FC236}">
                <a16:creationId xmlns:a16="http://schemas.microsoft.com/office/drawing/2014/main" id="{B748412C-EDFE-0949-9438-1097A62613A1}"/>
              </a:ext>
            </a:extLst>
          </p:cNvPr>
          <p:cNvSpPr>
            <a:spLocks noGrp="1"/>
          </p:cNvSpPr>
          <p:nvPr>
            <p:ph type="pic" sz="quarter" idx="66" hasCustomPrompt="1"/>
          </p:nvPr>
        </p:nvSpPr>
        <p:spPr>
          <a:xfrm>
            <a:off x="7948393" y="4572002"/>
            <a:ext cx="3044952" cy="2286000"/>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8" name="Espace réservé pour une image  14">
            <a:extLst>
              <a:ext uri="{FF2B5EF4-FFF2-40B4-BE49-F238E27FC236}">
                <a16:creationId xmlns:a16="http://schemas.microsoft.com/office/drawing/2014/main" id="{3F898A1C-7505-9A42-92C9-5CCDC09E1026}"/>
              </a:ext>
            </a:extLst>
          </p:cNvPr>
          <p:cNvSpPr>
            <a:spLocks noGrp="1"/>
          </p:cNvSpPr>
          <p:nvPr>
            <p:ph type="pic" sz="quarter" idx="67" hasCustomPrompt="1"/>
          </p:nvPr>
        </p:nvSpPr>
        <p:spPr>
          <a:xfrm>
            <a:off x="4900393" y="2285998"/>
            <a:ext cx="3044952" cy="2286000"/>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9" name="Titre 7">
            <a:extLst>
              <a:ext uri="{FF2B5EF4-FFF2-40B4-BE49-F238E27FC236}">
                <a16:creationId xmlns:a16="http://schemas.microsoft.com/office/drawing/2014/main" id="{19984513-0F1F-0D4C-BA03-89E3F116CEF2}"/>
              </a:ext>
            </a:extLst>
          </p:cNvPr>
          <p:cNvSpPr>
            <a:spLocks noGrp="1"/>
          </p:cNvSpPr>
          <p:nvPr>
            <p:ph type="title" hasCustomPrompt="1"/>
          </p:nvPr>
        </p:nvSpPr>
        <p:spPr>
          <a:xfrm>
            <a:off x="404784" y="382816"/>
            <a:ext cx="4114609" cy="452432"/>
          </a:xfrm>
        </p:spPr>
        <p:txBody>
          <a:bodyPr/>
          <a:lstStyle>
            <a:lvl1pPr>
              <a:defRPr sz="2600" b="1" cap="none" spc="0">
                <a:solidFill>
                  <a:schemeClr val="tx1">
                    <a:lumMod val="65000"/>
                    <a:lumOff val="35000"/>
                  </a:schemeClr>
                </a:solidFill>
              </a:defRPr>
            </a:lvl1pPr>
          </a:lstStyle>
          <a:p>
            <a:r>
              <a:rPr lang="fr-FR" dirty="0" err="1"/>
              <a:t>Title</a:t>
            </a:r>
            <a:r>
              <a:rPr lang="fr-FR" dirty="0"/>
              <a:t> of the slide</a:t>
            </a:r>
          </a:p>
        </p:txBody>
      </p:sp>
      <p:sp>
        <p:nvSpPr>
          <p:cNvPr id="10" name="Text Placeholder 9">
            <a:extLst>
              <a:ext uri="{FF2B5EF4-FFF2-40B4-BE49-F238E27FC236}">
                <a16:creationId xmlns:a16="http://schemas.microsoft.com/office/drawing/2014/main" id="{5BE2E0FA-E9F5-374C-814D-628B78358395}"/>
              </a:ext>
            </a:extLst>
          </p:cNvPr>
          <p:cNvSpPr>
            <a:spLocks noGrp="1"/>
          </p:cNvSpPr>
          <p:nvPr>
            <p:ph type="body" sz="quarter" idx="64" hasCustomPrompt="1"/>
          </p:nvPr>
        </p:nvSpPr>
        <p:spPr>
          <a:xfrm>
            <a:off x="404784" y="1390874"/>
            <a:ext cx="4114609" cy="1169551"/>
          </a:xfrm>
          <a:prstGeom prst="rect">
            <a:avLst/>
          </a:prstGeom>
        </p:spPr>
        <p:txBody>
          <a:bodyPr wrap="square" lIns="73152" rIns="73152" anchor="t" anchorCtr="0">
            <a:spAutoFit/>
          </a:bodyPr>
          <a:lstStyle>
            <a:lvl1pPr marL="0" marR="0" indent="0" algn="l"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None/>
              <a:tabLst/>
              <a:defRPr sz="140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11" name="Text Placeholder 9">
            <a:extLst>
              <a:ext uri="{FF2B5EF4-FFF2-40B4-BE49-F238E27FC236}">
                <a16:creationId xmlns:a16="http://schemas.microsoft.com/office/drawing/2014/main" id="{80D37CAD-82EE-0942-9FFF-4F557CF57B47}"/>
              </a:ext>
            </a:extLst>
          </p:cNvPr>
          <p:cNvSpPr>
            <a:spLocks noGrp="1"/>
          </p:cNvSpPr>
          <p:nvPr>
            <p:ph type="body" sz="quarter" idx="63" hasCustomPrompt="1"/>
          </p:nvPr>
        </p:nvSpPr>
        <p:spPr>
          <a:xfrm>
            <a:off x="5087845" y="665946"/>
            <a:ext cx="2670048" cy="954107"/>
          </a:xfrm>
          <a:prstGeom prst="rect">
            <a:avLst/>
          </a:prstGeom>
        </p:spPr>
        <p:txBody>
          <a:bodyPr wrap="square" lIns="0" rIns="0" anchor="ctr" anchorCtr="0">
            <a:spAutoFit/>
          </a:bodyPr>
          <a:lstStyle>
            <a:lvl1pPr marL="0" marR="0" indent="0" algn="l" defTabSz="914400" rtl="0" eaLnBrk="1" fontAlgn="auto" latinLnBrk="0" hangingPunct="1">
              <a:lnSpc>
                <a:spcPct val="100000"/>
              </a:lnSpc>
              <a:spcBef>
                <a:spcPts val="600"/>
              </a:spcBef>
              <a:spcAft>
                <a:spcPts val="600"/>
              </a:spcAft>
              <a:buClr>
                <a:schemeClr val="accent2"/>
              </a:buClr>
              <a:buSzPct val="100000"/>
              <a:buFont typeface="Arial" panose="020B0604020202020204" pitchFamily="34" charset="0"/>
              <a:buNone/>
              <a:tabLst/>
              <a:defRPr sz="1400" i="0" cap="none">
                <a:solidFill>
                  <a:schemeClr val="bg1"/>
                </a:solidFill>
                <a:latin typeface="+mn-lt"/>
              </a:defRPr>
            </a:lvl1pPr>
            <a:lvl2pPr>
              <a:defRPr sz="1200" cap="none"/>
            </a:lvl2pPr>
            <a:lvl3pPr>
              <a:defRPr sz="1200" cap="none">
                <a:solidFill>
                  <a:schemeClr val="tx1"/>
                </a:solidFill>
              </a:defRPr>
            </a:lvl3pPr>
            <a:lvl4pPr>
              <a:defRPr sz="1200" cap="none"/>
            </a:lvl4pPr>
            <a:lvl5pPr>
              <a:defRPr sz="1200" cap="none"/>
            </a:lvl5pPr>
          </a:lstStyle>
          <a:p>
            <a:pPr marL="0" marR="0" lvl="0" indent="0" algn="l" defTabSz="914400" rtl="0" eaLnBrk="1" fontAlgn="auto" latinLnBrk="0" hangingPunct="1">
              <a:lnSpc>
                <a:spcPct val="100000"/>
              </a:lnSpc>
              <a:spcBef>
                <a:spcPts val="600"/>
              </a:spcBef>
              <a:spcAft>
                <a:spcPts val="600"/>
              </a:spcAft>
              <a:buClr>
                <a:schemeClr val="accent2"/>
              </a:buClr>
              <a:buSzPct val="100000"/>
              <a:buFont typeface="Arial" panose="020B0604020202020204" pitchFamily="34" charset="0"/>
              <a:buNone/>
              <a:tabLst/>
              <a:defRPr/>
            </a:pPr>
            <a:r>
              <a:rPr lang="en-US" dirty="0"/>
              <a:t>Lorem ipsum dolor sit amet, consectetuer adipiscing elit. Maecenas porttitor congue </a:t>
            </a:r>
            <a:r>
              <a:rPr lang="en-US" dirty="0" err="1"/>
              <a:t>massa</a:t>
            </a:r>
            <a:r>
              <a:rPr lang="en-US" dirty="0"/>
              <a:t>.</a:t>
            </a:r>
            <a:endParaRPr lang="en-GB" dirty="0"/>
          </a:p>
        </p:txBody>
      </p:sp>
      <p:sp>
        <p:nvSpPr>
          <p:cNvPr id="12" name="Text Placeholder 9">
            <a:extLst>
              <a:ext uri="{FF2B5EF4-FFF2-40B4-BE49-F238E27FC236}">
                <a16:creationId xmlns:a16="http://schemas.microsoft.com/office/drawing/2014/main" id="{1AE9FB86-BEA4-784C-9503-DA1331EC6BEF}"/>
              </a:ext>
            </a:extLst>
          </p:cNvPr>
          <p:cNvSpPr>
            <a:spLocks noGrp="1"/>
          </p:cNvSpPr>
          <p:nvPr>
            <p:ph type="body" sz="quarter" idx="68" hasCustomPrompt="1"/>
          </p:nvPr>
        </p:nvSpPr>
        <p:spPr>
          <a:xfrm>
            <a:off x="8135845" y="2951945"/>
            <a:ext cx="2670048" cy="954107"/>
          </a:xfrm>
          <a:prstGeom prst="rect">
            <a:avLst/>
          </a:prstGeom>
        </p:spPr>
        <p:txBody>
          <a:bodyPr wrap="square" lIns="0" rIns="0" anchor="ctr" anchorCtr="0">
            <a:spAutoFit/>
          </a:bodyPr>
          <a:lstStyle>
            <a:lvl1pPr marL="285750" marR="0" indent="-285750" algn="l" defTabSz="914400" rtl="0" eaLnBrk="1" fontAlgn="auto" latinLnBrk="0" hangingPunct="1">
              <a:lnSpc>
                <a:spcPct val="100000"/>
              </a:lnSpc>
              <a:spcBef>
                <a:spcPts val="600"/>
              </a:spcBef>
              <a:spcAft>
                <a:spcPts val="600"/>
              </a:spcAft>
              <a:buClr>
                <a:schemeClr val="bg1"/>
              </a:buClr>
              <a:buSzPct val="100000"/>
              <a:buFont typeface="Arial" panose="020B0604020202020204" pitchFamily="34" charset="0"/>
              <a:buChar char="•"/>
              <a:tabLst/>
              <a:defRPr sz="1400" i="0" cap="none">
                <a:solidFill>
                  <a:schemeClr val="bg1"/>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a:t>
            </a:r>
            <a:r>
              <a:rPr lang="en-US" dirty="0" err="1"/>
              <a:t>massa</a:t>
            </a:r>
            <a:r>
              <a:rPr lang="en-US" dirty="0"/>
              <a:t>.</a:t>
            </a:r>
            <a:endParaRPr lang="en-GB" dirty="0"/>
          </a:p>
        </p:txBody>
      </p:sp>
      <p:sp>
        <p:nvSpPr>
          <p:cNvPr id="13" name="Text Placeholder 9">
            <a:extLst>
              <a:ext uri="{FF2B5EF4-FFF2-40B4-BE49-F238E27FC236}">
                <a16:creationId xmlns:a16="http://schemas.microsoft.com/office/drawing/2014/main" id="{CED1E8C1-7CBF-B647-9984-97109B64790E}"/>
              </a:ext>
            </a:extLst>
          </p:cNvPr>
          <p:cNvSpPr>
            <a:spLocks noGrp="1"/>
          </p:cNvSpPr>
          <p:nvPr>
            <p:ph type="body" sz="quarter" idx="65" hasCustomPrompt="1"/>
          </p:nvPr>
        </p:nvSpPr>
        <p:spPr>
          <a:xfrm>
            <a:off x="5087845" y="5483187"/>
            <a:ext cx="2670048" cy="954107"/>
          </a:xfrm>
          <a:prstGeom prst="rect">
            <a:avLst/>
          </a:prstGeom>
        </p:spPr>
        <p:txBody>
          <a:bodyPr wrap="square" lIns="0" rIns="0" anchor="t" anchorCtr="0">
            <a:spAutoFit/>
          </a:bodyPr>
          <a:lstStyle>
            <a:lvl1pPr marL="0" marR="0" indent="0" algn="ctr"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None/>
              <a:tabLst/>
              <a:defRPr sz="1400" b="1"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a:t>
            </a:r>
            <a:r>
              <a:rPr lang="en-US" dirty="0" err="1"/>
              <a:t>massa</a:t>
            </a:r>
            <a:r>
              <a:rPr lang="en-US" dirty="0"/>
              <a:t>.</a:t>
            </a:r>
            <a:endParaRPr lang="en-GB" dirty="0"/>
          </a:p>
        </p:txBody>
      </p:sp>
    </p:spTree>
    <p:extLst>
      <p:ext uri="{BB962C8B-B14F-4D97-AF65-F5344CB8AC3E}">
        <p14:creationId xmlns:p14="http://schemas.microsoft.com/office/powerpoint/2010/main" val="4269910041"/>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59_2 Columns with titles and wayfinder">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2">
                    <a:lumMod val="75000"/>
                  </a:schemeClr>
                </a:solidFill>
              </a:defRPr>
            </a:lvl1pPr>
          </a:lstStyle>
          <a:p>
            <a:fld id="{D61AABEC-672F-4B68-B914-690DA978312C}" type="slidenum">
              <a:rPr lang="en-GB" smtClean="0"/>
              <a:pPr/>
              <a:t>‹#›</a:t>
            </a:fld>
            <a:r>
              <a:rPr lang="en-GB" dirty="0"/>
              <a:t> ‒ </a:t>
            </a:r>
          </a:p>
        </p:txBody>
      </p:sp>
      <p:sp>
        <p:nvSpPr>
          <p:cNvPr id="3" name="Espace réservé pour une image  14">
            <a:extLst>
              <a:ext uri="{FF2B5EF4-FFF2-40B4-BE49-F238E27FC236}">
                <a16:creationId xmlns:a16="http://schemas.microsoft.com/office/drawing/2014/main" id="{161045FD-8DA7-634F-AABA-377AC254E6BF}"/>
              </a:ext>
            </a:extLst>
          </p:cNvPr>
          <p:cNvSpPr>
            <a:spLocks noGrp="1"/>
          </p:cNvSpPr>
          <p:nvPr>
            <p:ph type="pic" sz="quarter" idx="13" hasCustomPrompt="1"/>
          </p:nvPr>
        </p:nvSpPr>
        <p:spPr>
          <a:xfrm>
            <a:off x="8249920" y="0"/>
            <a:ext cx="3942080" cy="3363380"/>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4" name="Rectangle 3">
            <a:extLst>
              <a:ext uri="{FF2B5EF4-FFF2-40B4-BE49-F238E27FC236}">
                <a16:creationId xmlns:a16="http://schemas.microsoft.com/office/drawing/2014/main" id="{8209EDFC-E66C-C444-ABDC-542ECDA96038}"/>
              </a:ext>
            </a:extLst>
          </p:cNvPr>
          <p:cNvSpPr/>
          <p:nvPr userDrawn="1"/>
        </p:nvSpPr>
        <p:spPr>
          <a:xfrm rot="5400000">
            <a:off x="4414309" y="-289350"/>
            <a:ext cx="3363380" cy="3942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Espace réservé pour une image  14">
            <a:extLst>
              <a:ext uri="{FF2B5EF4-FFF2-40B4-BE49-F238E27FC236}">
                <a16:creationId xmlns:a16="http://schemas.microsoft.com/office/drawing/2014/main" id="{CA065709-5DF2-544A-B8E7-8912195C73C7}"/>
              </a:ext>
            </a:extLst>
          </p:cNvPr>
          <p:cNvSpPr>
            <a:spLocks noGrp="1"/>
          </p:cNvSpPr>
          <p:nvPr>
            <p:ph type="pic" sz="quarter" idx="63" hasCustomPrompt="1"/>
          </p:nvPr>
        </p:nvSpPr>
        <p:spPr>
          <a:xfrm>
            <a:off x="-1" y="0"/>
            <a:ext cx="3941064" cy="3363380"/>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6" name="Text Placeholder 9">
            <a:extLst>
              <a:ext uri="{FF2B5EF4-FFF2-40B4-BE49-F238E27FC236}">
                <a16:creationId xmlns:a16="http://schemas.microsoft.com/office/drawing/2014/main" id="{2305808E-3D91-F340-B240-B6C1DE4D2534}"/>
              </a:ext>
            </a:extLst>
          </p:cNvPr>
          <p:cNvSpPr>
            <a:spLocks noGrp="1"/>
          </p:cNvSpPr>
          <p:nvPr>
            <p:ph type="body" sz="quarter" idx="65" hasCustomPrompt="1"/>
          </p:nvPr>
        </p:nvSpPr>
        <p:spPr>
          <a:xfrm>
            <a:off x="4307840" y="989193"/>
            <a:ext cx="3576319" cy="1384995"/>
          </a:xfrm>
          <a:prstGeom prst="rect">
            <a:avLst/>
          </a:prstGeom>
        </p:spPr>
        <p:txBody>
          <a:bodyPr wrap="square" lIns="0" rIns="0" anchor="ctr" anchorCtr="0">
            <a:spAutoFit/>
          </a:bodyPr>
          <a:lstStyle>
            <a:lvl1pPr marL="0" marR="0" indent="0" algn="ctr"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None/>
              <a:tabLst/>
              <a:defRPr sz="1400" b="1" i="0" cap="none">
                <a:solidFill>
                  <a:schemeClr val="bg1"/>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7" name="Titre 7">
            <a:extLst>
              <a:ext uri="{FF2B5EF4-FFF2-40B4-BE49-F238E27FC236}">
                <a16:creationId xmlns:a16="http://schemas.microsoft.com/office/drawing/2014/main" id="{E41B68B3-56B8-A64C-83C7-0E30D4A86B08}"/>
              </a:ext>
            </a:extLst>
          </p:cNvPr>
          <p:cNvSpPr>
            <a:spLocks noGrp="1"/>
          </p:cNvSpPr>
          <p:nvPr>
            <p:ph type="title" hasCustomPrompt="1"/>
          </p:nvPr>
        </p:nvSpPr>
        <p:spPr>
          <a:xfrm>
            <a:off x="404784" y="3669653"/>
            <a:ext cx="11384280" cy="452432"/>
          </a:xfrm>
        </p:spPr>
        <p:txBody>
          <a:bodyPr/>
          <a:lstStyle>
            <a:lvl1pPr algn="ctr">
              <a:defRPr sz="2600" b="1" cap="none" spc="0">
                <a:solidFill>
                  <a:schemeClr val="tx1">
                    <a:lumMod val="65000"/>
                    <a:lumOff val="35000"/>
                  </a:schemeClr>
                </a:solidFill>
              </a:defRPr>
            </a:lvl1pPr>
          </a:lstStyle>
          <a:p>
            <a:r>
              <a:rPr lang="fr-FR" dirty="0" err="1"/>
              <a:t>Title</a:t>
            </a:r>
            <a:r>
              <a:rPr lang="fr-FR" dirty="0"/>
              <a:t> of the slide</a:t>
            </a:r>
          </a:p>
        </p:txBody>
      </p:sp>
      <p:sp>
        <p:nvSpPr>
          <p:cNvPr id="8" name="Text Placeholder 9">
            <a:extLst>
              <a:ext uri="{FF2B5EF4-FFF2-40B4-BE49-F238E27FC236}">
                <a16:creationId xmlns:a16="http://schemas.microsoft.com/office/drawing/2014/main" id="{3132AD61-8CC8-E24A-A42B-57B3E4F06604}"/>
              </a:ext>
            </a:extLst>
          </p:cNvPr>
          <p:cNvSpPr>
            <a:spLocks noGrp="1"/>
          </p:cNvSpPr>
          <p:nvPr>
            <p:ph type="body" sz="quarter" idx="64" hasCustomPrompt="1"/>
          </p:nvPr>
        </p:nvSpPr>
        <p:spPr>
          <a:xfrm>
            <a:off x="404784" y="4269552"/>
            <a:ext cx="11381832" cy="584775"/>
          </a:xfrm>
          <a:prstGeom prst="rect">
            <a:avLst/>
          </a:prstGeom>
        </p:spPr>
        <p:txBody>
          <a:bodyPr wrap="square" lIns="0" rIns="0" anchor="t" anchorCtr="0">
            <a:spAutoFit/>
          </a:bodyPr>
          <a:lstStyle>
            <a:lvl1pPr marL="0" marR="0" indent="0" algn="ctr"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None/>
              <a:tabLst/>
              <a:defRPr sz="160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Tree>
    <p:extLst>
      <p:ext uri="{BB962C8B-B14F-4D97-AF65-F5344CB8AC3E}">
        <p14:creationId xmlns:p14="http://schemas.microsoft.com/office/powerpoint/2010/main" val="1807423112"/>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58_2 Columns with titles and wayfinder">
    <p:spTree>
      <p:nvGrpSpPr>
        <p:cNvPr id="1" name=""/>
        <p:cNvGrpSpPr/>
        <p:nvPr/>
      </p:nvGrpSpPr>
      <p:grpSpPr>
        <a:xfrm>
          <a:off x="0" y="0"/>
          <a:ext cx="0" cy="0"/>
          <a:chOff x="0" y="0"/>
          <a:chExt cx="0" cy="0"/>
        </a:xfrm>
      </p:grpSpPr>
      <p:sp>
        <p:nvSpPr>
          <p:cNvPr id="3" name="Espace réservé pour une image  14">
            <a:extLst>
              <a:ext uri="{FF2B5EF4-FFF2-40B4-BE49-F238E27FC236}">
                <a16:creationId xmlns:a16="http://schemas.microsoft.com/office/drawing/2014/main" id="{7855BD9A-486C-6F49-BFF4-AA22478A8A89}"/>
              </a:ext>
            </a:extLst>
          </p:cNvPr>
          <p:cNvSpPr>
            <a:spLocks noGrp="1"/>
          </p:cNvSpPr>
          <p:nvPr>
            <p:ph type="pic" sz="quarter" idx="13" hasCustomPrompt="1"/>
          </p:nvPr>
        </p:nvSpPr>
        <p:spPr>
          <a:xfrm>
            <a:off x="0" y="0"/>
            <a:ext cx="3044952" cy="6858000"/>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1"/>
                </a:solidFill>
              </a:defRPr>
            </a:lvl1pPr>
          </a:lstStyle>
          <a:p>
            <a:fld id="{D61AABEC-672F-4B68-B914-690DA978312C}" type="slidenum">
              <a:rPr lang="en-GB" smtClean="0"/>
              <a:pPr/>
              <a:t>‹#›</a:t>
            </a:fld>
            <a:r>
              <a:rPr lang="en-GB" dirty="0"/>
              <a:t> ‒ </a:t>
            </a:r>
          </a:p>
        </p:txBody>
      </p:sp>
      <p:sp>
        <p:nvSpPr>
          <p:cNvPr id="4" name="Rectangle 3">
            <a:extLst>
              <a:ext uri="{FF2B5EF4-FFF2-40B4-BE49-F238E27FC236}">
                <a16:creationId xmlns:a16="http://schemas.microsoft.com/office/drawing/2014/main" id="{DA722329-CEA1-E844-82CF-535706701AB8}"/>
              </a:ext>
            </a:extLst>
          </p:cNvPr>
          <p:cNvSpPr/>
          <p:nvPr userDrawn="1"/>
        </p:nvSpPr>
        <p:spPr>
          <a:xfrm>
            <a:off x="3044952" y="0"/>
            <a:ext cx="305104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re 7">
            <a:extLst>
              <a:ext uri="{FF2B5EF4-FFF2-40B4-BE49-F238E27FC236}">
                <a16:creationId xmlns:a16="http://schemas.microsoft.com/office/drawing/2014/main" id="{250AEF5A-7F7B-D049-B31A-B8AF56DD0CEB}"/>
              </a:ext>
            </a:extLst>
          </p:cNvPr>
          <p:cNvSpPr>
            <a:spLocks noGrp="1"/>
          </p:cNvSpPr>
          <p:nvPr>
            <p:ph type="title" hasCustomPrompt="1"/>
          </p:nvPr>
        </p:nvSpPr>
        <p:spPr>
          <a:xfrm>
            <a:off x="6455664" y="382816"/>
            <a:ext cx="5330952" cy="452432"/>
          </a:xfrm>
        </p:spPr>
        <p:txBody>
          <a:bodyPr/>
          <a:lstStyle>
            <a:lvl1pPr>
              <a:defRPr sz="2600" b="1" cap="none" spc="0">
                <a:solidFill>
                  <a:schemeClr val="tx1">
                    <a:lumMod val="65000"/>
                    <a:lumOff val="35000"/>
                  </a:schemeClr>
                </a:solidFill>
              </a:defRPr>
            </a:lvl1pPr>
          </a:lstStyle>
          <a:p>
            <a:r>
              <a:rPr lang="fr-FR" dirty="0" err="1"/>
              <a:t>Title</a:t>
            </a:r>
            <a:r>
              <a:rPr lang="fr-FR" dirty="0"/>
              <a:t> of the slide</a:t>
            </a:r>
          </a:p>
        </p:txBody>
      </p:sp>
      <p:sp>
        <p:nvSpPr>
          <p:cNvPr id="6" name="Text Placeholder 9">
            <a:extLst>
              <a:ext uri="{FF2B5EF4-FFF2-40B4-BE49-F238E27FC236}">
                <a16:creationId xmlns:a16="http://schemas.microsoft.com/office/drawing/2014/main" id="{E323A9E4-6BD8-544E-8BFB-8C484119082B}"/>
              </a:ext>
            </a:extLst>
          </p:cNvPr>
          <p:cNvSpPr>
            <a:spLocks noGrp="1"/>
          </p:cNvSpPr>
          <p:nvPr>
            <p:ph type="body" sz="quarter" idx="64" hasCustomPrompt="1"/>
          </p:nvPr>
        </p:nvSpPr>
        <p:spPr>
          <a:xfrm>
            <a:off x="6455664" y="1339287"/>
            <a:ext cx="5330952" cy="1323439"/>
          </a:xfrm>
          <a:prstGeom prst="rect">
            <a:avLst/>
          </a:prstGeom>
        </p:spPr>
        <p:txBody>
          <a:bodyPr wrap="square" lIns="73152" rIns="73152" anchor="t" anchorCtr="0">
            <a:spAutoFit/>
          </a:bodyPr>
          <a:lstStyle>
            <a:lvl1pPr marL="285750" marR="0" indent="-285750" algn="l"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Char char="•"/>
              <a:tabLst/>
              <a:defRPr sz="160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7" name="Text Placeholder 9">
            <a:extLst>
              <a:ext uri="{FF2B5EF4-FFF2-40B4-BE49-F238E27FC236}">
                <a16:creationId xmlns:a16="http://schemas.microsoft.com/office/drawing/2014/main" id="{C0345477-83D7-AD44-B987-4836437D3FC4}"/>
              </a:ext>
            </a:extLst>
          </p:cNvPr>
          <p:cNvSpPr>
            <a:spLocks noGrp="1"/>
          </p:cNvSpPr>
          <p:nvPr>
            <p:ph type="body" sz="quarter" idx="65" hasCustomPrompt="1"/>
          </p:nvPr>
        </p:nvSpPr>
        <p:spPr>
          <a:xfrm>
            <a:off x="3407664" y="1729744"/>
            <a:ext cx="2325624" cy="2031325"/>
          </a:xfrm>
          <a:prstGeom prst="rect">
            <a:avLst/>
          </a:prstGeom>
        </p:spPr>
        <p:txBody>
          <a:bodyPr wrap="square" lIns="0" rIns="0" anchor="t" anchorCtr="0">
            <a:spAutoFit/>
          </a:bodyPr>
          <a:lstStyle>
            <a:lvl1pPr marL="0" marR="0" indent="0" algn="ctr"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None/>
              <a:tabLst/>
              <a:defRPr sz="1400" b="1" i="0" cap="none">
                <a:solidFill>
                  <a:schemeClr val="bg1"/>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Tree>
    <p:extLst>
      <p:ext uri="{BB962C8B-B14F-4D97-AF65-F5344CB8AC3E}">
        <p14:creationId xmlns:p14="http://schemas.microsoft.com/office/powerpoint/2010/main" val="549978560"/>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57_2 Columns with titles and wayfinder">
    <p:spTree>
      <p:nvGrpSpPr>
        <p:cNvPr id="1" name=""/>
        <p:cNvGrpSpPr/>
        <p:nvPr/>
      </p:nvGrpSpPr>
      <p:grpSpPr>
        <a:xfrm>
          <a:off x="0" y="0"/>
          <a:ext cx="0" cy="0"/>
          <a:chOff x="0" y="0"/>
          <a:chExt cx="0" cy="0"/>
        </a:xfrm>
      </p:grpSpPr>
      <p:sp>
        <p:nvSpPr>
          <p:cNvPr id="11" name="Espace réservé pour une image  14">
            <a:extLst>
              <a:ext uri="{FF2B5EF4-FFF2-40B4-BE49-F238E27FC236}">
                <a16:creationId xmlns:a16="http://schemas.microsoft.com/office/drawing/2014/main" id="{BF44BFA8-422C-7449-949E-38CC567688B5}"/>
              </a:ext>
            </a:extLst>
          </p:cNvPr>
          <p:cNvSpPr>
            <a:spLocks noGrp="1"/>
          </p:cNvSpPr>
          <p:nvPr>
            <p:ph type="pic" sz="quarter" idx="13" hasCustomPrompt="1"/>
          </p:nvPr>
        </p:nvSpPr>
        <p:spPr>
          <a:xfrm>
            <a:off x="6164578" y="0"/>
            <a:ext cx="6027423" cy="3357461"/>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12" name="Espace réservé pour une image  14">
            <a:extLst>
              <a:ext uri="{FF2B5EF4-FFF2-40B4-BE49-F238E27FC236}">
                <a16:creationId xmlns:a16="http://schemas.microsoft.com/office/drawing/2014/main" id="{65E6802A-D79D-274B-B003-8ECA17BB5875}"/>
              </a:ext>
            </a:extLst>
          </p:cNvPr>
          <p:cNvSpPr>
            <a:spLocks noGrp="1"/>
          </p:cNvSpPr>
          <p:nvPr>
            <p:ph type="pic" sz="quarter" idx="63" hasCustomPrompt="1"/>
          </p:nvPr>
        </p:nvSpPr>
        <p:spPr>
          <a:xfrm>
            <a:off x="1" y="3506458"/>
            <a:ext cx="6027423" cy="3357461"/>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1"/>
                </a:solidFill>
              </a:defRPr>
            </a:lvl1pPr>
          </a:lstStyle>
          <a:p>
            <a:fld id="{D61AABEC-672F-4B68-B914-690DA978312C}" type="slidenum">
              <a:rPr lang="en-GB" smtClean="0"/>
              <a:pPr/>
              <a:t>‹#›</a:t>
            </a:fld>
            <a:r>
              <a:rPr lang="en-GB" dirty="0"/>
              <a:t> ‒ </a:t>
            </a:r>
          </a:p>
        </p:txBody>
      </p:sp>
      <p:sp>
        <p:nvSpPr>
          <p:cNvPr id="3" name="Rectangle 2">
            <a:extLst>
              <a:ext uri="{FF2B5EF4-FFF2-40B4-BE49-F238E27FC236}">
                <a16:creationId xmlns:a16="http://schemas.microsoft.com/office/drawing/2014/main" id="{53065A18-C0CD-4146-B8F9-1A13E0F6F1BE}"/>
              </a:ext>
            </a:extLst>
          </p:cNvPr>
          <p:cNvSpPr/>
          <p:nvPr userDrawn="1"/>
        </p:nvSpPr>
        <p:spPr>
          <a:xfrm rot="5400000">
            <a:off x="1331219" y="-1331215"/>
            <a:ext cx="3364992" cy="602742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55C10C0-7C9A-C945-80FB-81890BC250A6}"/>
              </a:ext>
            </a:extLst>
          </p:cNvPr>
          <p:cNvSpPr/>
          <p:nvPr userDrawn="1"/>
        </p:nvSpPr>
        <p:spPr>
          <a:xfrm rot="5400000">
            <a:off x="7496599" y="2168517"/>
            <a:ext cx="3363379" cy="60274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re 7">
            <a:extLst>
              <a:ext uri="{FF2B5EF4-FFF2-40B4-BE49-F238E27FC236}">
                <a16:creationId xmlns:a16="http://schemas.microsoft.com/office/drawing/2014/main" id="{223713A0-DBEB-5040-A463-1E3CC323E073}"/>
              </a:ext>
            </a:extLst>
          </p:cNvPr>
          <p:cNvSpPr>
            <a:spLocks noGrp="1"/>
          </p:cNvSpPr>
          <p:nvPr>
            <p:ph type="title" hasCustomPrompt="1"/>
          </p:nvPr>
        </p:nvSpPr>
        <p:spPr>
          <a:xfrm>
            <a:off x="385276" y="382816"/>
            <a:ext cx="5256878" cy="452432"/>
          </a:xfrm>
        </p:spPr>
        <p:txBody>
          <a:bodyPr lIns="91440">
            <a:spAutoFit/>
          </a:bodyPr>
          <a:lstStyle>
            <a:lvl1pPr algn="ctr">
              <a:defRPr sz="2600" b="1" cap="none" spc="0">
                <a:solidFill>
                  <a:schemeClr val="bg1"/>
                </a:solidFill>
              </a:defRPr>
            </a:lvl1pPr>
          </a:lstStyle>
          <a:p>
            <a:r>
              <a:rPr lang="fr-FR" dirty="0" err="1"/>
              <a:t>Title</a:t>
            </a:r>
            <a:r>
              <a:rPr lang="fr-FR" dirty="0"/>
              <a:t> of the slide</a:t>
            </a:r>
          </a:p>
        </p:txBody>
      </p:sp>
      <p:sp>
        <p:nvSpPr>
          <p:cNvPr id="9" name="Text Placeholder 9">
            <a:extLst>
              <a:ext uri="{FF2B5EF4-FFF2-40B4-BE49-F238E27FC236}">
                <a16:creationId xmlns:a16="http://schemas.microsoft.com/office/drawing/2014/main" id="{A1649F3E-2557-C248-8135-ADCD3FF1D15A}"/>
              </a:ext>
            </a:extLst>
          </p:cNvPr>
          <p:cNvSpPr>
            <a:spLocks noGrp="1"/>
          </p:cNvSpPr>
          <p:nvPr>
            <p:ph type="body" sz="quarter" idx="60" hasCustomPrompt="1"/>
          </p:nvPr>
        </p:nvSpPr>
        <p:spPr>
          <a:xfrm>
            <a:off x="6549388" y="4911409"/>
            <a:ext cx="5257800" cy="954107"/>
          </a:xfrm>
          <a:prstGeom prst="rect">
            <a:avLst/>
          </a:prstGeom>
        </p:spPr>
        <p:txBody>
          <a:bodyPr wrap="square" lIns="73152" rIns="73152" anchor="t" anchorCtr="0">
            <a:spAutoFit/>
          </a:bodyPr>
          <a:lstStyle>
            <a:lvl1pPr marL="0" indent="0" algn="ctr">
              <a:spcBef>
                <a:spcPts val="600"/>
              </a:spcBef>
              <a:spcAft>
                <a:spcPts val="600"/>
              </a:spcAft>
              <a:buClr>
                <a:schemeClr val="accent2"/>
              </a:buClr>
              <a:buSzPct val="100000"/>
              <a:buFont typeface="Arial" panose="020B0604020202020204" pitchFamily="34" charset="0"/>
              <a:buNone/>
              <a:defRPr sz="1400" b="1" i="0" cap="none">
                <a:solidFill>
                  <a:schemeClr val="bg1"/>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10" name="Text Placeholder 9">
            <a:extLst>
              <a:ext uri="{FF2B5EF4-FFF2-40B4-BE49-F238E27FC236}">
                <a16:creationId xmlns:a16="http://schemas.microsoft.com/office/drawing/2014/main" id="{3E170D87-BEF1-6F40-BFC7-3D6EDD1B9A43}"/>
              </a:ext>
            </a:extLst>
          </p:cNvPr>
          <p:cNvSpPr>
            <a:spLocks noGrp="1"/>
          </p:cNvSpPr>
          <p:nvPr>
            <p:ph type="body" sz="quarter" idx="64" hasCustomPrompt="1"/>
          </p:nvPr>
        </p:nvSpPr>
        <p:spPr>
          <a:xfrm>
            <a:off x="384815" y="1337817"/>
            <a:ext cx="5257800" cy="954107"/>
          </a:xfrm>
          <a:prstGeom prst="rect">
            <a:avLst/>
          </a:prstGeom>
        </p:spPr>
        <p:txBody>
          <a:bodyPr wrap="square" lIns="73152" rIns="73152" anchor="t" anchorCtr="0">
            <a:spAutoFit/>
          </a:bodyPr>
          <a:lstStyle>
            <a:lvl1pPr marL="0" indent="0" algn="ctr">
              <a:spcBef>
                <a:spcPts val="600"/>
              </a:spcBef>
              <a:spcAft>
                <a:spcPts val="600"/>
              </a:spcAft>
              <a:buClr>
                <a:schemeClr val="accent2"/>
              </a:buClr>
              <a:buSzPct val="100000"/>
              <a:buFont typeface="Arial" panose="020B0604020202020204" pitchFamily="34" charset="0"/>
              <a:buNone/>
              <a:defRPr sz="1400" i="0" cap="none">
                <a:solidFill>
                  <a:schemeClr val="bg1"/>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Tree>
    <p:extLst>
      <p:ext uri="{BB962C8B-B14F-4D97-AF65-F5344CB8AC3E}">
        <p14:creationId xmlns:p14="http://schemas.microsoft.com/office/powerpoint/2010/main" val="3169101021"/>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9_2 Columns with titles and wayfinder">
    <p:spTree>
      <p:nvGrpSpPr>
        <p:cNvPr id="1" name=""/>
        <p:cNvGrpSpPr/>
        <p:nvPr/>
      </p:nvGrpSpPr>
      <p:grpSpPr>
        <a:xfrm>
          <a:off x="0" y="0"/>
          <a:ext cx="0" cy="0"/>
          <a:chOff x="0" y="0"/>
          <a:chExt cx="0" cy="0"/>
        </a:xfrm>
      </p:grpSpPr>
      <p:sp>
        <p:nvSpPr>
          <p:cNvPr id="5" name="Espace réservé pour une image  14">
            <a:extLst>
              <a:ext uri="{FF2B5EF4-FFF2-40B4-BE49-F238E27FC236}">
                <a16:creationId xmlns:a16="http://schemas.microsoft.com/office/drawing/2014/main" id="{2D48745C-CF4B-9843-BFCC-25C195EC5168}"/>
              </a:ext>
            </a:extLst>
          </p:cNvPr>
          <p:cNvSpPr>
            <a:spLocks noGrp="1"/>
          </p:cNvSpPr>
          <p:nvPr>
            <p:ph type="pic" sz="quarter" idx="13" hasCustomPrompt="1"/>
          </p:nvPr>
        </p:nvSpPr>
        <p:spPr>
          <a:xfrm>
            <a:off x="0" y="0"/>
            <a:ext cx="12192000" cy="6858000"/>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1"/>
                </a:solidFill>
              </a:defRPr>
            </a:lvl1pPr>
          </a:lstStyle>
          <a:p>
            <a:fld id="{D61AABEC-672F-4B68-B914-690DA978312C}" type="slidenum">
              <a:rPr lang="en-GB" smtClean="0"/>
              <a:pPr/>
              <a:t>‹#›</a:t>
            </a:fld>
            <a:r>
              <a:rPr lang="en-GB"/>
              <a:t> ‒ </a:t>
            </a:r>
          </a:p>
        </p:txBody>
      </p:sp>
      <p:sp>
        <p:nvSpPr>
          <p:cNvPr id="6" name="Titre 7">
            <a:extLst>
              <a:ext uri="{FF2B5EF4-FFF2-40B4-BE49-F238E27FC236}">
                <a16:creationId xmlns:a16="http://schemas.microsoft.com/office/drawing/2014/main" id="{9503558D-A245-0A42-9A8A-2B77ED74C6FE}"/>
              </a:ext>
            </a:extLst>
          </p:cNvPr>
          <p:cNvSpPr>
            <a:spLocks noGrp="1"/>
          </p:cNvSpPr>
          <p:nvPr>
            <p:ph type="title" hasCustomPrompt="1"/>
          </p:nvPr>
        </p:nvSpPr>
        <p:spPr>
          <a:xfrm>
            <a:off x="1469136" y="3202784"/>
            <a:ext cx="9253728" cy="452432"/>
          </a:xfrm>
        </p:spPr>
        <p:txBody>
          <a:bodyPr lIns="91440" anchor="ctr" anchorCtr="0"/>
          <a:lstStyle>
            <a:lvl1pPr algn="ctr">
              <a:spcBef>
                <a:spcPts val="600"/>
              </a:spcBef>
              <a:spcAft>
                <a:spcPts val="600"/>
              </a:spcAft>
              <a:defRPr sz="2600" b="1" cap="none" spc="0">
                <a:solidFill>
                  <a:schemeClr val="tx1">
                    <a:lumMod val="65000"/>
                    <a:lumOff val="35000"/>
                  </a:schemeClr>
                </a:solidFill>
              </a:defRPr>
            </a:lvl1pPr>
          </a:lstStyle>
          <a:p>
            <a:r>
              <a:rPr lang="fr-FR" dirty="0" err="1"/>
              <a:t>Title</a:t>
            </a:r>
            <a:r>
              <a:rPr lang="fr-FR" dirty="0"/>
              <a:t> of the slide</a:t>
            </a:r>
          </a:p>
        </p:txBody>
      </p:sp>
    </p:spTree>
    <p:extLst>
      <p:ext uri="{BB962C8B-B14F-4D97-AF65-F5344CB8AC3E}">
        <p14:creationId xmlns:p14="http://schemas.microsoft.com/office/powerpoint/2010/main" val="3682795697"/>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0_2 Columns with titles and wayfinder">
    <p:spTree>
      <p:nvGrpSpPr>
        <p:cNvPr id="1" name=""/>
        <p:cNvGrpSpPr/>
        <p:nvPr/>
      </p:nvGrpSpPr>
      <p:grpSpPr>
        <a:xfrm>
          <a:off x="0" y="0"/>
          <a:ext cx="0" cy="0"/>
          <a:chOff x="0" y="0"/>
          <a:chExt cx="0" cy="0"/>
        </a:xfrm>
      </p:grpSpPr>
      <p:sp>
        <p:nvSpPr>
          <p:cNvPr id="5" name="Espace réservé pour une image  14">
            <a:extLst>
              <a:ext uri="{FF2B5EF4-FFF2-40B4-BE49-F238E27FC236}">
                <a16:creationId xmlns:a16="http://schemas.microsoft.com/office/drawing/2014/main" id="{2D48745C-CF4B-9843-BFCC-25C195EC5168}"/>
              </a:ext>
            </a:extLst>
          </p:cNvPr>
          <p:cNvSpPr>
            <a:spLocks noGrp="1"/>
          </p:cNvSpPr>
          <p:nvPr>
            <p:ph type="pic" sz="quarter" idx="13" hasCustomPrompt="1"/>
          </p:nvPr>
        </p:nvSpPr>
        <p:spPr>
          <a:xfrm>
            <a:off x="0" y="0"/>
            <a:ext cx="12192000" cy="6858000"/>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1"/>
                </a:solidFill>
              </a:defRPr>
            </a:lvl1pPr>
          </a:lstStyle>
          <a:p>
            <a:fld id="{D61AABEC-672F-4B68-B914-690DA978312C}" type="slidenum">
              <a:rPr lang="en-GB" smtClean="0"/>
              <a:pPr/>
              <a:t>‹#›</a:t>
            </a:fld>
            <a:r>
              <a:rPr lang="en-GB"/>
              <a:t> ‒ </a:t>
            </a:r>
          </a:p>
        </p:txBody>
      </p:sp>
      <p:sp>
        <p:nvSpPr>
          <p:cNvPr id="6" name="Titre 7">
            <a:extLst>
              <a:ext uri="{FF2B5EF4-FFF2-40B4-BE49-F238E27FC236}">
                <a16:creationId xmlns:a16="http://schemas.microsoft.com/office/drawing/2014/main" id="{9503558D-A245-0A42-9A8A-2B77ED74C6FE}"/>
              </a:ext>
            </a:extLst>
          </p:cNvPr>
          <p:cNvSpPr>
            <a:spLocks noGrp="1"/>
          </p:cNvSpPr>
          <p:nvPr>
            <p:ph type="title" hasCustomPrompt="1"/>
          </p:nvPr>
        </p:nvSpPr>
        <p:spPr>
          <a:xfrm>
            <a:off x="3462528" y="3202784"/>
            <a:ext cx="5266944" cy="452432"/>
          </a:xfrm>
        </p:spPr>
        <p:txBody>
          <a:bodyPr lIns="91440" anchor="ctr" anchorCtr="0"/>
          <a:lstStyle>
            <a:lvl1pPr algn="ctr">
              <a:spcBef>
                <a:spcPts val="600"/>
              </a:spcBef>
              <a:spcAft>
                <a:spcPts val="600"/>
              </a:spcAft>
              <a:defRPr sz="2600" b="1" cap="none" spc="0">
                <a:solidFill>
                  <a:schemeClr val="tx1">
                    <a:lumMod val="65000"/>
                    <a:lumOff val="35000"/>
                  </a:schemeClr>
                </a:solidFill>
              </a:defRPr>
            </a:lvl1pPr>
          </a:lstStyle>
          <a:p>
            <a:r>
              <a:rPr lang="fr-FR" dirty="0" err="1"/>
              <a:t>Title</a:t>
            </a:r>
            <a:r>
              <a:rPr lang="fr-FR" dirty="0"/>
              <a:t> of the slide</a:t>
            </a:r>
          </a:p>
        </p:txBody>
      </p:sp>
    </p:spTree>
    <p:extLst>
      <p:ext uri="{BB962C8B-B14F-4D97-AF65-F5344CB8AC3E}">
        <p14:creationId xmlns:p14="http://schemas.microsoft.com/office/powerpoint/2010/main" val="1971038020"/>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48_2 Columns with titles and wayfinder">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2">
                    <a:lumMod val="75000"/>
                  </a:schemeClr>
                </a:solidFill>
              </a:defRPr>
            </a:lvl1pPr>
          </a:lstStyle>
          <a:p>
            <a:fld id="{D61AABEC-672F-4B68-B914-690DA978312C}" type="slidenum">
              <a:rPr lang="en-GB" smtClean="0"/>
              <a:pPr/>
              <a:t>‹#›</a:t>
            </a:fld>
            <a:r>
              <a:rPr lang="en-GB" dirty="0"/>
              <a:t> ‒ </a:t>
            </a:r>
          </a:p>
        </p:txBody>
      </p:sp>
      <p:sp>
        <p:nvSpPr>
          <p:cNvPr id="3" name="Titre 7">
            <a:extLst>
              <a:ext uri="{FF2B5EF4-FFF2-40B4-BE49-F238E27FC236}">
                <a16:creationId xmlns:a16="http://schemas.microsoft.com/office/drawing/2014/main" id="{D0D44773-96B3-BC46-A95C-3E66B52BBCC9}"/>
              </a:ext>
            </a:extLst>
          </p:cNvPr>
          <p:cNvSpPr>
            <a:spLocks noGrp="1"/>
          </p:cNvSpPr>
          <p:nvPr>
            <p:ph type="title" hasCustomPrompt="1"/>
          </p:nvPr>
        </p:nvSpPr>
        <p:spPr>
          <a:xfrm>
            <a:off x="404786" y="382816"/>
            <a:ext cx="11382428" cy="452432"/>
          </a:xfrm>
        </p:spPr>
        <p:txBody>
          <a:bodyPr/>
          <a:lstStyle>
            <a:lvl1pPr>
              <a:defRPr sz="2600" b="1" cap="none" spc="0">
                <a:solidFill>
                  <a:schemeClr val="tx1">
                    <a:lumMod val="65000"/>
                    <a:lumOff val="35000"/>
                  </a:schemeClr>
                </a:solidFill>
              </a:defRPr>
            </a:lvl1pPr>
          </a:lstStyle>
          <a:p>
            <a:r>
              <a:rPr lang="fr-FR" dirty="0" err="1"/>
              <a:t>Title</a:t>
            </a:r>
            <a:r>
              <a:rPr lang="fr-FR" dirty="0"/>
              <a:t> of the slide</a:t>
            </a:r>
          </a:p>
        </p:txBody>
      </p:sp>
      <p:sp>
        <p:nvSpPr>
          <p:cNvPr id="4" name="Text Placeholder 9">
            <a:extLst>
              <a:ext uri="{FF2B5EF4-FFF2-40B4-BE49-F238E27FC236}">
                <a16:creationId xmlns:a16="http://schemas.microsoft.com/office/drawing/2014/main" id="{5EB94351-0DA6-E240-BE9E-F821FD1A719D}"/>
              </a:ext>
            </a:extLst>
          </p:cNvPr>
          <p:cNvSpPr>
            <a:spLocks noGrp="1"/>
          </p:cNvSpPr>
          <p:nvPr>
            <p:ph type="body" sz="quarter" idx="67" hasCustomPrompt="1"/>
          </p:nvPr>
        </p:nvSpPr>
        <p:spPr>
          <a:xfrm>
            <a:off x="404783" y="2421261"/>
            <a:ext cx="5321808" cy="400110"/>
          </a:xfrm>
          <a:prstGeom prst="rect">
            <a:avLst/>
          </a:prstGeom>
        </p:spPr>
        <p:txBody>
          <a:bodyPr wrap="square" lIns="73152" rIns="73152" anchor="t" anchorCtr="0">
            <a:spAutoFit/>
          </a:bodyPr>
          <a:lstStyle>
            <a:lvl1pPr marL="0" indent="0">
              <a:spcBef>
                <a:spcPts val="0"/>
              </a:spcBef>
              <a:spcAft>
                <a:spcPts val="0"/>
              </a:spcAft>
              <a:buClr>
                <a:schemeClr val="accent2"/>
              </a:buClr>
              <a:buSzPct val="100000"/>
              <a:buFont typeface="Arial" panose="020B0604020202020204" pitchFamily="34" charset="0"/>
              <a:buNone/>
              <a:defRPr sz="2000" b="1" i="0" cap="none">
                <a:solidFill>
                  <a:schemeClr val="bg2"/>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Paragraph header</a:t>
            </a:r>
          </a:p>
        </p:txBody>
      </p:sp>
      <p:sp>
        <p:nvSpPr>
          <p:cNvPr id="5" name="Text Placeholder 9">
            <a:extLst>
              <a:ext uri="{FF2B5EF4-FFF2-40B4-BE49-F238E27FC236}">
                <a16:creationId xmlns:a16="http://schemas.microsoft.com/office/drawing/2014/main" id="{40F6454A-D93D-5048-9AE0-3FC0F741E118}"/>
              </a:ext>
            </a:extLst>
          </p:cNvPr>
          <p:cNvSpPr>
            <a:spLocks noGrp="1"/>
          </p:cNvSpPr>
          <p:nvPr>
            <p:ph type="body" sz="quarter" idx="68" hasCustomPrompt="1"/>
          </p:nvPr>
        </p:nvSpPr>
        <p:spPr>
          <a:xfrm>
            <a:off x="404783" y="2947204"/>
            <a:ext cx="5321808" cy="1077218"/>
          </a:xfrm>
          <a:prstGeom prst="rect">
            <a:avLst/>
          </a:prstGeom>
        </p:spPr>
        <p:txBody>
          <a:bodyPr wrap="square" lIns="73152" rIns="73152" anchor="t" anchorCtr="0">
            <a:spAutoFit/>
          </a:bodyPr>
          <a:lstStyle>
            <a:lvl1pPr marL="0" indent="0">
              <a:spcBef>
                <a:spcPts val="600"/>
              </a:spcBef>
              <a:spcAft>
                <a:spcPts val="600"/>
              </a:spcAft>
              <a:buClr>
                <a:schemeClr val="accent2"/>
              </a:buClr>
              <a:buSzPct val="100000"/>
              <a:buFont typeface="Arial" panose="020B0604020202020204" pitchFamily="34" charset="0"/>
              <a:buNone/>
              <a:defRPr sz="160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6" name="Text Placeholder 9">
            <a:extLst>
              <a:ext uri="{FF2B5EF4-FFF2-40B4-BE49-F238E27FC236}">
                <a16:creationId xmlns:a16="http://schemas.microsoft.com/office/drawing/2014/main" id="{3E86167D-D601-F344-8943-21963C466837}"/>
              </a:ext>
            </a:extLst>
          </p:cNvPr>
          <p:cNvSpPr>
            <a:spLocks noGrp="1"/>
          </p:cNvSpPr>
          <p:nvPr>
            <p:ph type="body" sz="quarter" idx="69" hasCustomPrompt="1"/>
          </p:nvPr>
        </p:nvSpPr>
        <p:spPr>
          <a:xfrm>
            <a:off x="6465406" y="2421261"/>
            <a:ext cx="5321808" cy="400110"/>
          </a:xfrm>
          <a:prstGeom prst="rect">
            <a:avLst/>
          </a:prstGeom>
        </p:spPr>
        <p:txBody>
          <a:bodyPr wrap="square" lIns="73152" rIns="73152" anchor="t" anchorCtr="0">
            <a:spAutoFit/>
          </a:bodyPr>
          <a:lstStyle>
            <a:lvl1pPr marL="0" indent="0">
              <a:spcBef>
                <a:spcPts val="0"/>
              </a:spcBef>
              <a:spcAft>
                <a:spcPts val="0"/>
              </a:spcAft>
              <a:buClr>
                <a:schemeClr val="accent2"/>
              </a:buClr>
              <a:buSzPct val="100000"/>
              <a:buFont typeface="Arial" panose="020B0604020202020204" pitchFamily="34" charset="0"/>
              <a:buNone/>
              <a:defRPr sz="2000" b="1" i="0" cap="none">
                <a:solidFill>
                  <a:schemeClr val="tx2"/>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Paragraph header</a:t>
            </a:r>
          </a:p>
        </p:txBody>
      </p:sp>
      <p:sp>
        <p:nvSpPr>
          <p:cNvPr id="7" name="Text Placeholder 9">
            <a:extLst>
              <a:ext uri="{FF2B5EF4-FFF2-40B4-BE49-F238E27FC236}">
                <a16:creationId xmlns:a16="http://schemas.microsoft.com/office/drawing/2014/main" id="{123ADD7F-9E8C-C44F-9BD8-A943E865AB9A}"/>
              </a:ext>
            </a:extLst>
          </p:cNvPr>
          <p:cNvSpPr>
            <a:spLocks noGrp="1"/>
          </p:cNvSpPr>
          <p:nvPr>
            <p:ph type="body" sz="quarter" idx="70" hasCustomPrompt="1"/>
          </p:nvPr>
        </p:nvSpPr>
        <p:spPr>
          <a:xfrm>
            <a:off x="6465406" y="2947204"/>
            <a:ext cx="5321808" cy="1077218"/>
          </a:xfrm>
          <a:prstGeom prst="rect">
            <a:avLst/>
          </a:prstGeom>
        </p:spPr>
        <p:txBody>
          <a:bodyPr wrap="square" lIns="73152" rIns="73152" anchor="t" anchorCtr="0">
            <a:spAutoFit/>
          </a:bodyPr>
          <a:lstStyle>
            <a:lvl1pPr marL="0" indent="0">
              <a:spcBef>
                <a:spcPts val="600"/>
              </a:spcBef>
              <a:spcAft>
                <a:spcPts val="600"/>
              </a:spcAft>
              <a:buClr>
                <a:schemeClr val="accent2"/>
              </a:buClr>
              <a:buSzPct val="100000"/>
              <a:buFont typeface="Arial" panose="020B0604020202020204" pitchFamily="34" charset="0"/>
              <a:buNone/>
              <a:defRPr sz="160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cxnSp>
        <p:nvCxnSpPr>
          <p:cNvPr id="8" name="Straight Connector 35">
            <a:extLst>
              <a:ext uri="{FF2B5EF4-FFF2-40B4-BE49-F238E27FC236}">
                <a16:creationId xmlns:a16="http://schemas.microsoft.com/office/drawing/2014/main" id="{260B7F91-A7EF-F840-936F-579FEFE7DA57}"/>
              </a:ext>
            </a:extLst>
          </p:cNvPr>
          <p:cNvCxnSpPr>
            <a:cxnSpLocks/>
          </p:cNvCxnSpPr>
          <p:nvPr userDrawn="1"/>
        </p:nvCxnSpPr>
        <p:spPr>
          <a:xfrm flipV="1">
            <a:off x="6095998" y="1808820"/>
            <a:ext cx="0" cy="386808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5929542"/>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cover 6">
    <p:bg>
      <p:bgPr>
        <a:gradFill>
          <a:gsLst>
            <a:gs pos="50000">
              <a:schemeClr val="bg2"/>
            </a:gs>
            <a:gs pos="100000">
              <a:schemeClr val="bg2">
                <a:lumMod val="50000"/>
              </a:schemeClr>
            </a:gs>
            <a:gs pos="0">
              <a:schemeClr val="bg2">
                <a:lumMod val="50000"/>
              </a:schemeClr>
            </a:gs>
          </a:gsLst>
          <a:lin ang="2700000" scaled="0"/>
        </a:gradFill>
        <a:effectLst/>
      </p:bgPr>
    </p:bg>
    <p:spTree>
      <p:nvGrpSpPr>
        <p:cNvPr id="1" name=""/>
        <p:cNvGrpSpPr/>
        <p:nvPr/>
      </p:nvGrpSpPr>
      <p:grpSpPr>
        <a:xfrm>
          <a:off x="0" y="0"/>
          <a:ext cx="0" cy="0"/>
          <a:chOff x="0" y="0"/>
          <a:chExt cx="0" cy="0"/>
        </a:xfrm>
      </p:grpSpPr>
      <p:sp>
        <p:nvSpPr>
          <p:cNvPr id="30" name="Espace réservé pour une image  14">
            <a:extLst>
              <a:ext uri="{FF2B5EF4-FFF2-40B4-BE49-F238E27FC236}">
                <a16:creationId xmlns:a16="http://schemas.microsoft.com/office/drawing/2014/main" id="{FF85E76D-8383-2A4D-A3D2-888C25D31D22}"/>
              </a:ext>
            </a:extLst>
          </p:cNvPr>
          <p:cNvSpPr>
            <a:spLocks noGrp="1"/>
          </p:cNvSpPr>
          <p:nvPr>
            <p:ph type="pic" sz="quarter" idx="15" hasCustomPrompt="1"/>
          </p:nvPr>
        </p:nvSpPr>
        <p:spPr>
          <a:xfrm>
            <a:off x="0" y="0"/>
            <a:ext cx="4043363" cy="6858000"/>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5"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3" name="Sous-titre 2">
            <a:extLst>
              <a:ext uri="{FF2B5EF4-FFF2-40B4-BE49-F238E27FC236}">
                <a16:creationId xmlns:a16="http://schemas.microsoft.com/office/drawing/2014/main" id="{E9CCE011-2916-434D-A5D2-7A96A56EDFB2}"/>
              </a:ext>
            </a:extLst>
          </p:cNvPr>
          <p:cNvSpPr>
            <a:spLocks noGrp="1"/>
          </p:cNvSpPr>
          <p:nvPr>
            <p:ph type="subTitle" idx="1" hasCustomPrompt="1"/>
          </p:nvPr>
        </p:nvSpPr>
        <p:spPr>
          <a:xfrm>
            <a:off x="4507991" y="2164461"/>
            <a:ext cx="7278275" cy="461665"/>
          </a:xfrm>
          <a:prstGeom prst="rect">
            <a:avLst/>
          </a:prstGeom>
        </p:spPr>
        <p:txBody>
          <a:bodyPr wrap="square" lIns="108000" rIns="109728">
            <a:spAutoFit/>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p:txBody>
      </p:sp>
      <p:sp>
        <p:nvSpPr>
          <p:cNvPr id="19" name="Espace réservé de la date 3">
            <a:extLst>
              <a:ext uri="{FF2B5EF4-FFF2-40B4-BE49-F238E27FC236}">
                <a16:creationId xmlns:a16="http://schemas.microsoft.com/office/drawing/2014/main" id="{11CD5301-9586-45EF-BD7D-6FD0A6A5B078}"/>
              </a:ext>
            </a:extLst>
          </p:cNvPr>
          <p:cNvSpPr>
            <a:spLocks noGrp="1"/>
          </p:cNvSpPr>
          <p:nvPr>
            <p:ph type="dt" sz="half" idx="10"/>
          </p:nvPr>
        </p:nvSpPr>
        <p:spPr>
          <a:xfrm>
            <a:off x="4507991" y="4434840"/>
            <a:ext cx="293785" cy="215444"/>
          </a:xfrm>
          <a:prstGeom prst="rect">
            <a:avLst/>
          </a:prstGeom>
        </p:spPr>
        <p:txBody>
          <a:bodyPr wrap="none" lIns="108000" tIns="0" rIns="182880" bIns="0">
            <a:spAutoFit/>
          </a:bodyPr>
          <a:lstStyle>
            <a:lvl1pPr>
              <a:defRPr sz="1400">
                <a:solidFill>
                  <a:schemeClr val="bg1"/>
                </a:solidFill>
              </a:defRPr>
            </a:lvl1pPr>
          </a:lstStyle>
          <a:p>
            <a:endParaRPr lang="en-GB" dirty="0"/>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7991" y="530351"/>
            <a:ext cx="7278274" cy="1645920"/>
          </a:xfrm>
        </p:spPr>
        <p:txBody>
          <a:bodyPr lIns="72000" anchor="t">
            <a:noAutofit/>
          </a:bodyPr>
          <a:lstStyle>
            <a:lvl1pPr algn="l">
              <a:lnSpc>
                <a:spcPct val="80000"/>
              </a:lnSpc>
              <a:defRPr sz="6000" b="1" cap="all" spc="-200" baseline="0">
                <a:solidFill>
                  <a:schemeClr val="bg1"/>
                </a:solidFill>
                <a:latin typeface="Arial Black" panose="020B0A04020102020204" pitchFamily="34" charset="0"/>
              </a:defRPr>
            </a:lvl1pPr>
          </a:lstStyle>
          <a:p>
            <a:r>
              <a:rPr lang="en-GB" dirty="0"/>
              <a:t>TITLE OF </a:t>
            </a:r>
            <a:br>
              <a:rPr lang="en-GB" dirty="0"/>
            </a:br>
            <a:r>
              <a:rPr lang="en-GB" dirty="0"/>
              <a:t>THE SLIDE</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7991" y="4023360"/>
            <a:ext cx="2487168" cy="402336"/>
          </a:xfrm>
          <a:prstGeom prst="rect">
            <a:avLst/>
          </a:prstGeom>
        </p:spPr>
        <p:txBody>
          <a:bodyPr wrap="none" lIns="10800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 of the speaker</a:t>
            </a:r>
          </a:p>
        </p:txBody>
      </p:sp>
      <p:grpSp>
        <p:nvGrpSpPr>
          <p:cNvPr id="55" name="Group 54">
            <a:extLst>
              <a:ext uri="{FF2B5EF4-FFF2-40B4-BE49-F238E27FC236}">
                <a16:creationId xmlns:a16="http://schemas.microsoft.com/office/drawing/2014/main" id="{598ED542-075D-F94D-BC48-4558C4D690DB}"/>
              </a:ext>
            </a:extLst>
          </p:cNvPr>
          <p:cNvGrpSpPr>
            <a:grpSpLocks noChangeAspect="1"/>
          </p:cNvGrpSpPr>
          <p:nvPr userDrawn="1"/>
        </p:nvGrpSpPr>
        <p:grpSpPr>
          <a:xfrm>
            <a:off x="10623167" y="5407578"/>
            <a:ext cx="909437" cy="829710"/>
            <a:chOff x="11309880" y="6178130"/>
            <a:chExt cx="490427" cy="447433"/>
          </a:xfrm>
        </p:grpSpPr>
        <p:sp>
          <p:nvSpPr>
            <p:cNvPr id="56" name="Freeform: Shape 6">
              <a:extLst>
                <a:ext uri="{FF2B5EF4-FFF2-40B4-BE49-F238E27FC236}">
                  <a16:creationId xmlns:a16="http://schemas.microsoft.com/office/drawing/2014/main" id="{C6EB565E-1D6F-394C-B184-77578C986A90}"/>
                </a:ext>
              </a:extLst>
            </p:cNvPr>
            <p:cNvSpPr/>
            <p:nvPr/>
          </p:nvSpPr>
          <p:spPr>
            <a:xfrm>
              <a:off x="11309880" y="6178130"/>
              <a:ext cx="490427" cy="447424"/>
            </a:xfrm>
            <a:custGeom>
              <a:avLst/>
              <a:gdLst>
                <a:gd name="connsiteX0" fmla="*/ 686 w 490426"/>
                <a:gd name="connsiteY0" fmla="*/ 447378 h 447424"/>
                <a:gd name="connsiteX1" fmla="*/ 686 w 490426"/>
                <a:gd name="connsiteY1" fmla="*/ 686 h 447424"/>
                <a:gd name="connsiteX2" fmla="*/ 479355 w 490426"/>
                <a:gd name="connsiteY2" fmla="*/ 686 h 447424"/>
                <a:gd name="connsiteX3" fmla="*/ 431511 w 490426"/>
                <a:gd name="connsiteY3" fmla="*/ 447378 h 447424"/>
                <a:gd name="connsiteX4" fmla="*/ 686 w 490426"/>
                <a:gd name="connsiteY4" fmla="*/ 447378 h 447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26" h="447424">
                  <a:moveTo>
                    <a:pt x="686" y="447378"/>
                  </a:moveTo>
                  <a:lnTo>
                    <a:pt x="686" y="686"/>
                  </a:lnTo>
                  <a:lnTo>
                    <a:pt x="479355" y="686"/>
                  </a:lnTo>
                  <a:cubicBezTo>
                    <a:pt x="500885" y="149663"/>
                    <a:pt x="492440" y="291009"/>
                    <a:pt x="431511" y="447378"/>
                  </a:cubicBezTo>
                  <a:lnTo>
                    <a:pt x="686" y="447378"/>
                  </a:lnTo>
                  <a:close/>
                </a:path>
              </a:pathLst>
            </a:custGeom>
            <a:solidFill>
              <a:srgbClr val="009D9C"/>
            </a:solidFill>
            <a:ln w="9525" cap="flat">
              <a:noFill/>
              <a:prstDash val="solid"/>
              <a:miter/>
            </a:ln>
          </p:spPr>
          <p:txBody>
            <a:bodyPr rtlCol="0" anchor="ctr"/>
            <a:lstStyle/>
            <a:p>
              <a:endParaRPr lang="en-US"/>
            </a:p>
          </p:txBody>
        </p:sp>
        <p:sp>
          <p:nvSpPr>
            <p:cNvPr id="57" name="Freeform: Shape 8">
              <a:extLst>
                <a:ext uri="{FF2B5EF4-FFF2-40B4-BE49-F238E27FC236}">
                  <a16:creationId xmlns:a16="http://schemas.microsoft.com/office/drawing/2014/main" id="{34668AF0-94B9-1A41-9212-258400943C7F}"/>
                </a:ext>
              </a:extLst>
            </p:cNvPr>
            <p:cNvSpPr/>
            <p:nvPr/>
          </p:nvSpPr>
          <p:spPr>
            <a:xfrm>
              <a:off x="11502079" y="6341710"/>
              <a:ext cx="10980" cy="8235"/>
            </a:xfrm>
            <a:custGeom>
              <a:avLst/>
              <a:gdLst>
                <a:gd name="connsiteX0" fmla="*/ 2708 w 10979"/>
                <a:gd name="connsiteY0" fmla="*/ 5920 h 8234"/>
                <a:gd name="connsiteX1" fmla="*/ 686 w 10979"/>
                <a:gd name="connsiteY1" fmla="*/ 7640 h 8234"/>
                <a:gd name="connsiteX2" fmla="*/ 10943 w 10979"/>
                <a:gd name="connsiteY2" fmla="*/ 3532 h 8234"/>
                <a:gd name="connsiteX3" fmla="*/ 11172 w 10979"/>
                <a:gd name="connsiteY3" fmla="*/ 686 h 8234"/>
                <a:gd name="connsiteX4" fmla="*/ 2708 w 10979"/>
                <a:gd name="connsiteY4" fmla="*/ 5920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8234">
                  <a:moveTo>
                    <a:pt x="2708" y="5920"/>
                  </a:moveTo>
                  <a:lnTo>
                    <a:pt x="686" y="7640"/>
                  </a:lnTo>
                  <a:cubicBezTo>
                    <a:pt x="5133" y="9241"/>
                    <a:pt x="9973" y="6167"/>
                    <a:pt x="10943" y="3532"/>
                  </a:cubicBezTo>
                  <a:lnTo>
                    <a:pt x="11172" y="686"/>
                  </a:lnTo>
                  <a:cubicBezTo>
                    <a:pt x="7640" y="1482"/>
                    <a:pt x="4154" y="3221"/>
                    <a:pt x="2708" y="5920"/>
                  </a:cubicBezTo>
                </a:path>
              </a:pathLst>
            </a:custGeom>
            <a:solidFill>
              <a:srgbClr val="2F469C"/>
            </a:solidFill>
            <a:ln w="9525" cap="flat">
              <a:noFill/>
              <a:prstDash val="solid"/>
              <a:miter/>
            </a:ln>
          </p:spPr>
          <p:txBody>
            <a:bodyPr rtlCol="0" anchor="ctr"/>
            <a:lstStyle/>
            <a:p>
              <a:endParaRPr lang="en-US"/>
            </a:p>
          </p:txBody>
        </p:sp>
        <p:sp>
          <p:nvSpPr>
            <p:cNvPr id="58" name="Freeform: Shape 11">
              <a:extLst>
                <a:ext uri="{FF2B5EF4-FFF2-40B4-BE49-F238E27FC236}">
                  <a16:creationId xmlns:a16="http://schemas.microsoft.com/office/drawing/2014/main" id="{CA272150-1C68-FF44-BBE4-6872DD28A790}"/>
                </a:ext>
              </a:extLst>
            </p:cNvPr>
            <p:cNvSpPr/>
            <p:nvPr/>
          </p:nvSpPr>
          <p:spPr>
            <a:xfrm>
              <a:off x="11524752" y="6360604"/>
              <a:ext cx="9150" cy="9150"/>
            </a:xfrm>
            <a:custGeom>
              <a:avLst/>
              <a:gdLst>
                <a:gd name="connsiteX0" fmla="*/ 4200 w 9149"/>
                <a:gd name="connsiteY0" fmla="*/ 906 h 9149"/>
                <a:gd name="connsiteX1" fmla="*/ 686 w 9149"/>
                <a:gd name="connsiteY1" fmla="*/ 686 h 9149"/>
                <a:gd name="connsiteX2" fmla="*/ 4950 w 9149"/>
                <a:gd name="connsiteY2" fmla="*/ 8281 h 9149"/>
                <a:gd name="connsiteX3" fmla="*/ 7576 w 9149"/>
                <a:gd name="connsiteY3" fmla="*/ 8866 h 9149"/>
                <a:gd name="connsiteX4" fmla="*/ 4200 w 9149"/>
                <a:gd name="connsiteY4" fmla="*/ 906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9" h="9149">
                  <a:moveTo>
                    <a:pt x="4200" y="906"/>
                  </a:moveTo>
                  <a:lnTo>
                    <a:pt x="686" y="686"/>
                  </a:lnTo>
                  <a:cubicBezTo>
                    <a:pt x="695" y="3779"/>
                    <a:pt x="1674" y="6286"/>
                    <a:pt x="4950" y="8281"/>
                  </a:cubicBezTo>
                  <a:lnTo>
                    <a:pt x="7576" y="8866"/>
                  </a:lnTo>
                  <a:cubicBezTo>
                    <a:pt x="11172" y="5792"/>
                    <a:pt x="6377" y="2653"/>
                    <a:pt x="4200" y="906"/>
                  </a:cubicBezTo>
                </a:path>
              </a:pathLst>
            </a:custGeom>
            <a:solidFill>
              <a:srgbClr val="2F469C"/>
            </a:solidFill>
            <a:ln w="9525" cap="flat">
              <a:noFill/>
              <a:prstDash val="solid"/>
              <a:miter/>
            </a:ln>
          </p:spPr>
          <p:txBody>
            <a:bodyPr rtlCol="0" anchor="ctr"/>
            <a:lstStyle/>
            <a:p>
              <a:endParaRPr lang="en-US"/>
            </a:p>
          </p:txBody>
        </p:sp>
        <p:sp>
          <p:nvSpPr>
            <p:cNvPr id="59" name="Freeform: Shape 12">
              <a:extLst>
                <a:ext uri="{FF2B5EF4-FFF2-40B4-BE49-F238E27FC236}">
                  <a16:creationId xmlns:a16="http://schemas.microsoft.com/office/drawing/2014/main" id="{15737030-AED0-514F-B21E-D3D6901750CA}"/>
                </a:ext>
              </a:extLst>
            </p:cNvPr>
            <p:cNvSpPr/>
            <p:nvPr/>
          </p:nvSpPr>
          <p:spPr>
            <a:xfrm>
              <a:off x="11490340" y="6281696"/>
              <a:ext cx="13725" cy="10065"/>
            </a:xfrm>
            <a:custGeom>
              <a:avLst/>
              <a:gdLst>
                <a:gd name="connsiteX0" fmla="*/ 3303 w 13724"/>
                <a:gd name="connsiteY0" fmla="*/ 7100 h 10064"/>
                <a:gd name="connsiteX1" fmla="*/ 686 w 13724"/>
                <a:gd name="connsiteY1" fmla="*/ 8958 h 10064"/>
                <a:gd name="connsiteX2" fmla="*/ 12325 w 13724"/>
                <a:gd name="connsiteY2" fmla="*/ 4191 h 10064"/>
                <a:gd name="connsiteX3" fmla="*/ 13194 w 13724"/>
                <a:gd name="connsiteY3" fmla="*/ 686 h 10064"/>
                <a:gd name="connsiteX4" fmla="*/ 3303 w 13724"/>
                <a:gd name="connsiteY4" fmla="*/ 7100 h 1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4" h="10064">
                  <a:moveTo>
                    <a:pt x="3303" y="7100"/>
                  </a:moveTo>
                  <a:lnTo>
                    <a:pt x="686" y="8958"/>
                  </a:lnTo>
                  <a:cubicBezTo>
                    <a:pt x="6030" y="10870"/>
                    <a:pt x="10403" y="8034"/>
                    <a:pt x="12325" y="4191"/>
                  </a:cubicBezTo>
                  <a:lnTo>
                    <a:pt x="13194" y="686"/>
                  </a:lnTo>
                  <a:cubicBezTo>
                    <a:pt x="8948" y="1629"/>
                    <a:pt x="5673" y="1601"/>
                    <a:pt x="3303" y="7100"/>
                  </a:cubicBezTo>
                </a:path>
              </a:pathLst>
            </a:custGeom>
            <a:solidFill>
              <a:srgbClr val="2F469C"/>
            </a:solidFill>
            <a:ln w="9525" cap="flat">
              <a:noFill/>
              <a:prstDash val="solid"/>
              <a:miter/>
            </a:ln>
          </p:spPr>
          <p:txBody>
            <a:bodyPr rtlCol="0" anchor="ctr"/>
            <a:lstStyle/>
            <a:p>
              <a:endParaRPr lang="en-US"/>
            </a:p>
          </p:txBody>
        </p:sp>
        <p:sp>
          <p:nvSpPr>
            <p:cNvPr id="60" name="Freeform: Shape 13">
              <a:extLst>
                <a:ext uri="{FF2B5EF4-FFF2-40B4-BE49-F238E27FC236}">
                  <a16:creationId xmlns:a16="http://schemas.microsoft.com/office/drawing/2014/main" id="{1AEDE1B0-388C-2041-A787-8D2A2504E709}"/>
                </a:ext>
              </a:extLst>
            </p:cNvPr>
            <p:cNvSpPr/>
            <p:nvPr/>
          </p:nvSpPr>
          <p:spPr>
            <a:xfrm>
              <a:off x="11483340" y="6302842"/>
              <a:ext cx="10980" cy="9150"/>
            </a:xfrm>
            <a:custGeom>
              <a:avLst/>
              <a:gdLst>
                <a:gd name="connsiteX0" fmla="*/ 10577 w 10979"/>
                <a:gd name="connsiteY0" fmla="*/ 3568 h 9149"/>
                <a:gd name="connsiteX1" fmla="*/ 9799 w 10979"/>
                <a:gd name="connsiteY1" fmla="*/ 686 h 9149"/>
                <a:gd name="connsiteX2" fmla="*/ 686 w 10979"/>
                <a:gd name="connsiteY2" fmla="*/ 6441 h 9149"/>
                <a:gd name="connsiteX3" fmla="*/ 686 w 10979"/>
                <a:gd name="connsiteY3" fmla="*/ 8720 h 9149"/>
                <a:gd name="connsiteX4" fmla="*/ 10577 w 10979"/>
                <a:gd name="connsiteY4" fmla="*/ 3568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9149">
                  <a:moveTo>
                    <a:pt x="10577" y="3568"/>
                  </a:moveTo>
                  <a:lnTo>
                    <a:pt x="9799" y="686"/>
                  </a:lnTo>
                  <a:cubicBezTo>
                    <a:pt x="5554" y="1638"/>
                    <a:pt x="2416" y="3202"/>
                    <a:pt x="686" y="6441"/>
                  </a:cubicBezTo>
                  <a:lnTo>
                    <a:pt x="686" y="8720"/>
                  </a:lnTo>
                  <a:cubicBezTo>
                    <a:pt x="6021" y="10623"/>
                    <a:pt x="8857" y="5838"/>
                    <a:pt x="10577" y="3568"/>
                  </a:cubicBezTo>
                </a:path>
              </a:pathLst>
            </a:custGeom>
            <a:solidFill>
              <a:srgbClr val="2F469C"/>
            </a:solidFill>
            <a:ln w="9525" cap="flat">
              <a:noFill/>
              <a:prstDash val="solid"/>
              <a:miter/>
            </a:ln>
          </p:spPr>
          <p:txBody>
            <a:bodyPr rtlCol="0" anchor="ctr"/>
            <a:lstStyle/>
            <a:p>
              <a:endParaRPr lang="en-US"/>
            </a:p>
          </p:txBody>
        </p:sp>
        <p:sp>
          <p:nvSpPr>
            <p:cNvPr id="61" name="Freeform: Shape 14">
              <a:extLst>
                <a:ext uri="{FF2B5EF4-FFF2-40B4-BE49-F238E27FC236}">
                  <a16:creationId xmlns:a16="http://schemas.microsoft.com/office/drawing/2014/main" id="{FA3C4AD9-7CB1-714A-802A-B8C73C688902}"/>
                </a:ext>
              </a:extLst>
            </p:cNvPr>
            <p:cNvSpPr/>
            <p:nvPr/>
          </p:nvSpPr>
          <p:spPr>
            <a:xfrm>
              <a:off x="11480056" y="6325904"/>
              <a:ext cx="12810" cy="8235"/>
            </a:xfrm>
            <a:custGeom>
              <a:avLst/>
              <a:gdLst>
                <a:gd name="connsiteX0" fmla="*/ 686 w 12809"/>
                <a:gd name="connsiteY0" fmla="*/ 6492 h 8234"/>
                <a:gd name="connsiteX1" fmla="*/ 2443 w 12809"/>
                <a:gd name="connsiteY1" fmla="*/ 7544 h 8234"/>
                <a:gd name="connsiteX2" fmla="*/ 10120 w 12809"/>
                <a:gd name="connsiteY2" fmla="*/ 2832 h 8234"/>
                <a:gd name="connsiteX3" fmla="*/ 12370 w 12809"/>
                <a:gd name="connsiteY3" fmla="*/ 864 h 8234"/>
                <a:gd name="connsiteX4" fmla="*/ 686 w 12809"/>
                <a:gd name="connsiteY4" fmla="*/ 6492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686" y="6492"/>
                  </a:moveTo>
                  <a:lnTo>
                    <a:pt x="2443" y="7544"/>
                  </a:lnTo>
                  <a:cubicBezTo>
                    <a:pt x="8290" y="9456"/>
                    <a:pt x="8674" y="4735"/>
                    <a:pt x="10120" y="2832"/>
                  </a:cubicBezTo>
                  <a:lnTo>
                    <a:pt x="12370" y="864"/>
                  </a:lnTo>
                  <a:cubicBezTo>
                    <a:pt x="6954" y="-206"/>
                    <a:pt x="2123" y="3783"/>
                    <a:pt x="686" y="6492"/>
                  </a:cubicBezTo>
                </a:path>
              </a:pathLst>
            </a:custGeom>
            <a:solidFill>
              <a:srgbClr val="2F469C"/>
            </a:solidFill>
            <a:ln w="9525" cap="flat">
              <a:noFill/>
              <a:prstDash val="solid"/>
              <a:miter/>
            </a:ln>
          </p:spPr>
          <p:txBody>
            <a:bodyPr rtlCol="0" anchor="ctr"/>
            <a:lstStyle/>
            <a:p>
              <a:endParaRPr lang="en-US"/>
            </a:p>
          </p:txBody>
        </p:sp>
        <p:sp>
          <p:nvSpPr>
            <p:cNvPr id="62" name="Freeform: Shape 15">
              <a:extLst>
                <a:ext uri="{FF2B5EF4-FFF2-40B4-BE49-F238E27FC236}">
                  <a16:creationId xmlns:a16="http://schemas.microsoft.com/office/drawing/2014/main" id="{E8F79D5D-0C3F-1342-89BF-FB29617BF0BD}"/>
                </a:ext>
              </a:extLst>
            </p:cNvPr>
            <p:cNvSpPr/>
            <p:nvPr/>
          </p:nvSpPr>
          <p:spPr>
            <a:xfrm>
              <a:off x="11512418" y="6248710"/>
              <a:ext cx="12810" cy="8235"/>
            </a:xfrm>
            <a:custGeom>
              <a:avLst/>
              <a:gdLst>
                <a:gd name="connsiteX0" fmla="*/ 2791 w 12809"/>
                <a:gd name="connsiteY0" fmla="*/ 816 h 8234"/>
                <a:gd name="connsiteX1" fmla="*/ 686 w 12809"/>
                <a:gd name="connsiteY1" fmla="*/ 1822 h 8234"/>
                <a:gd name="connsiteX2" fmla="*/ 11840 w 12809"/>
                <a:gd name="connsiteY2" fmla="*/ 6727 h 8234"/>
                <a:gd name="connsiteX3" fmla="*/ 12151 w 12809"/>
                <a:gd name="connsiteY3" fmla="*/ 3186 h 8234"/>
                <a:gd name="connsiteX4" fmla="*/ 2791 w 12809"/>
                <a:gd name="connsiteY4" fmla="*/ 816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2791" y="816"/>
                  </a:moveTo>
                  <a:lnTo>
                    <a:pt x="686" y="1822"/>
                  </a:lnTo>
                  <a:cubicBezTo>
                    <a:pt x="1263" y="5546"/>
                    <a:pt x="9717" y="9700"/>
                    <a:pt x="11840" y="6727"/>
                  </a:cubicBezTo>
                  <a:lnTo>
                    <a:pt x="12151" y="3186"/>
                  </a:lnTo>
                  <a:cubicBezTo>
                    <a:pt x="9388" y="1310"/>
                    <a:pt x="6551" y="313"/>
                    <a:pt x="2791" y="816"/>
                  </a:cubicBezTo>
                </a:path>
              </a:pathLst>
            </a:custGeom>
            <a:solidFill>
              <a:srgbClr val="2F469C"/>
            </a:solidFill>
            <a:ln w="9525" cap="flat">
              <a:noFill/>
              <a:prstDash val="solid"/>
              <a:miter/>
            </a:ln>
          </p:spPr>
          <p:txBody>
            <a:bodyPr rtlCol="0" anchor="ctr"/>
            <a:lstStyle/>
            <a:p>
              <a:endParaRPr lang="en-US"/>
            </a:p>
          </p:txBody>
        </p:sp>
        <p:sp>
          <p:nvSpPr>
            <p:cNvPr id="63" name="Freeform: Shape 16">
              <a:extLst>
                <a:ext uri="{FF2B5EF4-FFF2-40B4-BE49-F238E27FC236}">
                  <a16:creationId xmlns:a16="http://schemas.microsoft.com/office/drawing/2014/main" id="{058DAA0C-B2DB-5E4E-A131-F377903801FC}"/>
                </a:ext>
              </a:extLst>
            </p:cNvPr>
            <p:cNvSpPr/>
            <p:nvPr/>
          </p:nvSpPr>
          <p:spPr>
            <a:xfrm>
              <a:off x="11538797" y="6238317"/>
              <a:ext cx="8235" cy="12810"/>
            </a:xfrm>
            <a:custGeom>
              <a:avLst/>
              <a:gdLst>
                <a:gd name="connsiteX0" fmla="*/ 5773 w 8234"/>
                <a:gd name="connsiteY0" fmla="*/ 1674 h 12809"/>
                <a:gd name="connsiteX1" fmla="*/ 2525 w 8234"/>
                <a:gd name="connsiteY1" fmla="*/ 686 h 12809"/>
                <a:gd name="connsiteX2" fmla="*/ 1692 w 8234"/>
                <a:gd name="connsiteY2" fmla="*/ 9324 h 12809"/>
                <a:gd name="connsiteX3" fmla="*/ 3376 w 8234"/>
                <a:gd name="connsiteY3" fmla="*/ 12700 h 12809"/>
                <a:gd name="connsiteX4" fmla="*/ 5773 w 8234"/>
                <a:gd name="connsiteY4" fmla="*/ 1674 h 1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4" h="12809">
                  <a:moveTo>
                    <a:pt x="5773" y="1674"/>
                  </a:moveTo>
                  <a:lnTo>
                    <a:pt x="2525" y="686"/>
                  </a:lnTo>
                  <a:cubicBezTo>
                    <a:pt x="777" y="3157"/>
                    <a:pt x="-147" y="5051"/>
                    <a:pt x="1692" y="9324"/>
                  </a:cubicBezTo>
                  <a:lnTo>
                    <a:pt x="3376" y="12700"/>
                  </a:lnTo>
                  <a:cubicBezTo>
                    <a:pt x="7228" y="8958"/>
                    <a:pt x="11025" y="5408"/>
                    <a:pt x="5773" y="1674"/>
                  </a:cubicBezTo>
                </a:path>
              </a:pathLst>
            </a:custGeom>
            <a:solidFill>
              <a:srgbClr val="2F469C"/>
            </a:solidFill>
            <a:ln w="9525" cap="flat">
              <a:noFill/>
              <a:prstDash val="solid"/>
              <a:miter/>
            </a:ln>
          </p:spPr>
          <p:txBody>
            <a:bodyPr rtlCol="0" anchor="ctr"/>
            <a:lstStyle/>
            <a:p>
              <a:endParaRPr lang="en-US"/>
            </a:p>
          </p:txBody>
        </p:sp>
        <p:sp>
          <p:nvSpPr>
            <p:cNvPr id="64" name="Freeform: Shape 17">
              <a:extLst>
                <a:ext uri="{FF2B5EF4-FFF2-40B4-BE49-F238E27FC236}">
                  <a16:creationId xmlns:a16="http://schemas.microsoft.com/office/drawing/2014/main" id="{5B101B4A-8FF7-6047-834A-F36B80423EC3}"/>
                </a:ext>
              </a:extLst>
            </p:cNvPr>
            <p:cNvSpPr/>
            <p:nvPr/>
          </p:nvSpPr>
          <p:spPr>
            <a:xfrm>
              <a:off x="11565505" y="6216148"/>
              <a:ext cx="92412" cy="236064"/>
            </a:xfrm>
            <a:custGeom>
              <a:avLst/>
              <a:gdLst>
                <a:gd name="connsiteX0" fmla="*/ 59144 w 92412"/>
                <a:gd name="connsiteY0" fmla="*/ 101773 h 236064"/>
                <a:gd name="connsiteX1" fmla="*/ 42885 w 92412"/>
                <a:gd name="connsiteY1" fmla="*/ 97628 h 236064"/>
                <a:gd name="connsiteX2" fmla="*/ 62520 w 92412"/>
                <a:gd name="connsiteY2" fmla="*/ 93803 h 236064"/>
                <a:gd name="connsiteX3" fmla="*/ 64561 w 92412"/>
                <a:gd name="connsiteY3" fmla="*/ 97317 h 236064"/>
                <a:gd name="connsiteX4" fmla="*/ 59144 w 92412"/>
                <a:gd name="connsiteY4" fmla="*/ 101773 h 236064"/>
                <a:gd name="connsiteX5" fmla="*/ 83427 w 92412"/>
                <a:gd name="connsiteY5" fmla="*/ 106036 h 236064"/>
                <a:gd name="connsiteX6" fmla="*/ 78578 w 92412"/>
                <a:gd name="connsiteY6" fmla="*/ 87966 h 236064"/>
                <a:gd name="connsiteX7" fmla="*/ 82833 w 92412"/>
                <a:gd name="connsiteY7" fmla="*/ 80746 h 236064"/>
                <a:gd name="connsiteX8" fmla="*/ 81945 w 92412"/>
                <a:gd name="connsiteY8" fmla="*/ 58897 h 236064"/>
                <a:gd name="connsiteX9" fmla="*/ 83775 w 92412"/>
                <a:gd name="connsiteY9" fmla="*/ 57067 h 236064"/>
                <a:gd name="connsiteX10" fmla="*/ 81945 w 92412"/>
                <a:gd name="connsiteY10" fmla="*/ 50735 h 236064"/>
                <a:gd name="connsiteX11" fmla="*/ 80399 w 92412"/>
                <a:gd name="connsiteY11" fmla="*/ 41439 h 236064"/>
                <a:gd name="connsiteX12" fmla="*/ 77160 w 92412"/>
                <a:gd name="connsiteY12" fmla="*/ 34128 h 236064"/>
                <a:gd name="connsiteX13" fmla="*/ 78697 w 92412"/>
                <a:gd name="connsiteY13" fmla="*/ 30843 h 236064"/>
                <a:gd name="connsiteX14" fmla="*/ 73262 w 92412"/>
                <a:gd name="connsiteY14" fmla="*/ 27650 h 236064"/>
                <a:gd name="connsiteX15" fmla="*/ 68477 w 92412"/>
                <a:gd name="connsiteY15" fmla="*/ 24768 h 236064"/>
                <a:gd name="connsiteX16" fmla="*/ 67223 w 92412"/>
                <a:gd name="connsiteY16" fmla="*/ 20486 h 236064"/>
                <a:gd name="connsiteX17" fmla="*/ 63206 w 92412"/>
                <a:gd name="connsiteY17" fmla="*/ 22343 h 236064"/>
                <a:gd name="connsiteX18" fmla="*/ 62346 w 92412"/>
                <a:gd name="connsiteY18" fmla="*/ 17128 h 236064"/>
                <a:gd name="connsiteX19" fmla="*/ 56939 w 92412"/>
                <a:gd name="connsiteY19" fmla="*/ 19315 h 236064"/>
                <a:gd name="connsiteX20" fmla="*/ 53956 w 92412"/>
                <a:gd name="connsiteY20" fmla="*/ 12581 h 236064"/>
                <a:gd name="connsiteX21" fmla="*/ 51046 w 92412"/>
                <a:gd name="connsiteY21" fmla="*/ 13212 h 236064"/>
                <a:gd name="connsiteX22" fmla="*/ 46856 w 92412"/>
                <a:gd name="connsiteY22" fmla="*/ 16524 h 236064"/>
                <a:gd name="connsiteX23" fmla="*/ 46774 w 92412"/>
                <a:gd name="connsiteY23" fmla="*/ 10192 h 236064"/>
                <a:gd name="connsiteX24" fmla="*/ 44788 w 92412"/>
                <a:gd name="connsiteY24" fmla="*/ 9195 h 236064"/>
                <a:gd name="connsiteX25" fmla="*/ 41357 w 92412"/>
                <a:gd name="connsiteY25" fmla="*/ 7612 h 236064"/>
                <a:gd name="connsiteX26" fmla="*/ 36407 w 92412"/>
                <a:gd name="connsiteY26" fmla="*/ 9634 h 236064"/>
                <a:gd name="connsiteX27" fmla="*/ 38484 w 92412"/>
                <a:gd name="connsiteY27" fmla="*/ 3678 h 236064"/>
                <a:gd name="connsiteX28" fmla="*/ 32289 w 92412"/>
                <a:gd name="connsiteY28" fmla="*/ 10870 h 236064"/>
                <a:gd name="connsiteX29" fmla="*/ 28666 w 92412"/>
                <a:gd name="connsiteY29" fmla="*/ 11592 h 236064"/>
                <a:gd name="connsiteX30" fmla="*/ 35108 w 92412"/>
                <a:gd name="connsiteY30" fmla="*/ 2726 h 236064"/>
                <a:gd name="connsiteX31" fmla="*/ 28355 w 92412"/>
                <a:gd name="connsiteY31" fmla="*/ 8921 h 236064"/>
                <a:gd name="connsiteX32" fmla="*/ 23076 w 92412"/>
                <a:gd name="connsiteY32" fmla="*/ 9753 h 236064"/>
                <a:gd name="connsiteX33" fmla="*/ 24796 w 92412"/>
                <a:gd name="connsiteY33" fmla="*/ 2013 h 236064"/>
                <a:gd name="connsiteX34" fmla="*/ 23057 w 92412"/>
                <a:gd name="connsiteY34" fmla="*/ 6038 h 236064"/>
                <a:gd name="connsiteX35" fmla="*/ 22234 w 92412"/>
                <a:gd name="connsiteY35" fmla="*/ 1738 h 236064"/>
                <a:gd name="connsiteX36" fmla="*/ 19141 w 92412"/>
                <a:gd name="connsiteY36" fmla="*/ 11867 h 236064"/>
                <a:gd name="connsiteX37" fmla="*/ 17028 w 92412"/>
                <a:gd name="connsiteY37" fmla="*/ 2150 h 236064"/>
                <a:gd name="connsiteX38" fmla="*/ 11007 w 92412"/>
                <a:gd name="connsiteY38" fmla="*/ 11583 h 236064"/>
                <a:gd name="connsiteX39" fmla="*/ 7988 w 92412"/>
                <a:gd name="connsiteY39" fmla="*/ 12288 h 236064"/>
                <a:gd name="connsiteX40" fmla="*/ 5499 w 92412"/>
                <a:gd name="connsiteY40" fmla="*/ 2699 h 236064"/>
                <a:gd name="connsiteX41" fmla="*/ 1336 w 92412"/>
                <a:gd name="connsiteY41" fmla="*/ 231324 h 236064"/>
                <a:gd name="connsiteX42" fmla="*/ 686 w 92412"/>
                <a:gd name="connsiteY42" fmla="*/ 235359 h 236064"/>
                <a:gd name="connsiteX43" fmla="*/ 21621 w 92412"/>
                <a:gd name="connsiteY43" fmla="*/ 233191 h 236064"/>
                <a:gd name="connsiteX44" fmla="*/ 69181 w 92412"/>
                <a:gd name="connsiteY44" fmla="*/ 235753 h 236064"/>
                <a:gd name="connsiteX45" fmla="*/ 80216 w 92412"/>
                <a:gd name="connsiteY45" fmla="*/ 234051 h 236064"/>
                <a:gd name="connsiteX46" fmla="*/ 55283 w 92412"/>
                <a:gd name="connsiteY46" fmla="*/ 227381 h 236064"/>
                <a:gd name="connsiteX47" fmla="*/ 35959 w 92412"/>
                <a:gd name="connsiteY47" fmla="*/ 212567 h 236064"/>
                <a:gd name="connsiteX48" fmla="*/ 31457 w 92412"/>
                <a:gd name="connsiteY48" fmla="*/ 199959 h 236064"/>
                <a:gd name="connsiteX49" fmla="*/ 31649 w 92412"/>
                <a:gd name="connsiteY49" fmla="*/ 182565 h 236064"/>
                <a:gd name="connsiteX50" fmla="*/ 41476 w 92412"/>
                <a:gd name="connsiteY50" fmla="*/ 178988 h 236064"/>
                <a:gd name="connsiteX51" fmla="*/ 76565 w 92412"/>
                <a:gd name="connsiteY51" fmla="*/ 176792 h 236064"/>
                <a:gd name="connsiteX52" fmla="*/ 79045 w 92412"/>
                <a:gd name="connsiteY52" fmla="*/ 163671 h 236064"/>
                <a:gd name="connsiteX53" fmla="*/ 79639 w 92412"/>
                <a:gd name="connsiteY53" fmla="*/ 155518 h 236064"/>
                <a:gd name="connsiteX54" fmla="*/ 82238 w 92412"/>
                <a:gd name="connsiteY54" fmla="*/ 149132 h 236064"/>
                <a:gd name="connsiteX55" fmla="*/ 77160 w 92412"/>
                <a:gd name="connsiteY55" fmla="*/ 143816 h 236064"/>
                <a:gd name="connsiteX56" fmla="*/ 84836 w 92412"/>
                <a:gd name="connsiteY56" fmla="*/ 137201 h 236064"/>
                <a:gd name="connsiteX57" fmla="*/ 81177 w 92412"/>
                <a:gd name="connsiteY57" fmla="*/ 128929 h 236064"/>
                <a:gd name="connsiteX58" fmla="*/ 91928 w 92412"/>
                <a:gd name="connsiteY58" fmla="*/ 121362 h 236064"/>
                <a:gd name="connsiteX59" fmla="*/ 83427 w 92412"/>
                <a:gd name="connsiteY59" fmla="*/ 106036 h 2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2412" h="236064">
                  <a:moveTo>
                    <a:pt x="59144" y="101773"/>
                  </a:moveTo>
                  <a:cubicBezTo>
                    <a:pt x="52117" y="103365"/>
                    <a:pt x="41494" y="98552"/>
                    <a:pt x="42885" y="97628"/>
                  </a:cubicBezTo>
                  <a:cubicBezTo>
                    <a:pt x="46472" y="95212"/>
                    <a:pt x="54633" y="90976"/>
                    <a:pt x="62520" y="93803"/>
                  </a:cubicBezTo>
                  <a:cubicBezTo>
                    <a:pt x="63865" y="94270"/>
                    <a:pt x="64414" y="95606"/>
                    <a:pt x="64561" y="97317"/>
                  </a:cubicBezTo>
                  <a:cubicBezTo>
                    <a:pt x="64917" y="101324"/>
                    <a:pt x="61678" y="101425"/>
                    <a:pt x="59144" y="101773"/>
                  </a:cubicBezTo>
                  <a:moveTo>
                    <a:pt x="83427" y="106036"/>
                  </a:moveTo>
                  <a:cubicBezTo>
                    <a:pt x="79768" y="101141"/>
                    <a:pt x="72823" y="94453"/>
                    <a:pt x="78578" y="87966"/>
                  </a:cubicBezTo>
                  <a:cubicBezTo>
                    <a:pt x="81588" y="85669"/>
                    <a:pt x="82485" y="83930"/>
                    <a:pt x="82833" y="80746"/>
                  </a:cubicBezTo>
                  <a:cubicBezTo>
                    <a:pt x="84059" y="69730"/>
                    <a:pt x="83491" y="64945"/>
                    <a:pt x="81945" y="58897"/>
                  </a:cubicBezTo>
                  <a:cubicBezTo>
                    <a:pt x="82211" y="58357"/>
                    <a:pt x="83354" y="59034"/>
                    <a:pt x="83775" y="57067"/>
                  </a:cubicBezTo>
                  <a:cubicBezTo>
                    <a:pt x="84919" y="51760"/>
                    <a:pt x="81945" y="50735"/>
                    <a:pt x="81945" y="50735"/>
                  </a:cubicBezTo>
                  <a:cubicBezTo>
                    <a:pt x="84196" y="48768"/>
                    <a:pt x="83986" y="41375"/>
                    <a:pt x="80399" y="41439"/>
                  </a:cubicBezTo>
                  <a:cubicBezTo>
                    <a:pt x="82366" y="38209"/>
                    <a:pt x="80673" y="32994"/>
                    <a:pt x="77160" y="34128"/>
                  </a:cubicBezTo>
                  <a:cubicBezTo>
                    <a:pt x="77160" y="34128"/>
                    <a:pt x="78944" y="33204"/>
                    <a:pt x="78697" y="30843"/>
                  </a:cubicBezTo>
                  <a:cubicBezTo>
                    <a:pt x="78230" y="26150"/>
                    <a:pt x="71524" y="30752"/>
                    <a:pt x="73262" y="27650"/>
                  </a:cubicBezTo>
                  <a:cubicBezTo>
                    <a:pt x="74177" y="26022"/>
                    <a:pt x="70407" y="20477"/>
                    <a:pt x="68477" y="24768"/>
                  </a:cubicBezTo>
                  <a:cubicBezTo>
                    <a:pt x="67342" y="24018"/>
                    <a:pt x="69273" y="21328"/>
                    <a:pt x="67223" y="20486"/>
                  </a:cubicBezTo>
                  <a:cubicBezTo>
                    <a:pt x="66025" y="20541"/>
                    <a:pt x="64762" y="21492"/>
                    <a:pt x="63206" y="22343"/>
                  </a:cubicBezTo>
                  <a:cubicBezTo>
                    <a:pt x="62786" y="20559"/>
                    <a:pt x="64625" y="19626"/>
                    <a:pt x="62346" y="17128"/>
                  </a:cubicBezTo>
                  <a:cubicBezTo>
                    <a:pt x="59272" y="14987"/>
                    <a:pt x="59062" y="18153"/>
                    <a:pt x="56939" y="19315"/>
                  </a:cubicBezTo>
                  <a:cubicBezTo>
                    <a:pt x="53014" y="18427"/>
                    <a:pt x="62301" y="16103"/>
                    <a:pt x="53956" y="12581"/>
                  </a:cubicBezTo>
                  <a:cubicBezTo>
                    <a:pt x="51824" y="17686"/>
                    <a:pt x="51998" y="13907"/>
                    <a:pt x="51046" y="13212"/>
                  </a:cubicBezTo>
                  <a:cubicBezTo>
                    <a:pt x="50479" y="12791"/>
                    <a:pt x="49198" y="14136"/>
                    <a:pt x="46856" y="16524"/>
                  </a:cubicBezTo>
                  <a:cubicBezTo>
                    <a:pt x="48082" y="13148"/>
                    <a:pt x="50891" y="8994"/>
                    <a:pt x="46774" y="10192"/>
                  </a:cubicBezTo>
                  <a:cubicBezTo>
                    <a:pt x="42089" y="12297"/>
                    <a:pt x="44843" y="9543"/>
                    <a:pt x="44788" y="9195"/>
                  </a:cubicBezTo>
                  <a:cubicBezTo>
                    <a:pt x="48841" y="7365"/>
                    <a:pt x="41046" y="3010"/>
                    <a:pt x="41357" y="7612"/>
                  </a:cubicBezTo>
                  <a:cubicBezTo>
                    <a:pt x="41256" y="10741"/>
                    <a:pt x="34504" y="13413"/>
                    <a:pt x="36407" y="9634"/>
                  </a:cubicBezTo>
                  <a:cubicBezTo>
                    <a:pt x="37679" y="4876"/>
                    <a:pt x="43507" y="12150"/>
                    <a:pt x="38484" y="3678"/>
                  </a:cubicBezTo>
                  <a:cubicBezTo>
                    <a:pt x="35355" y="7228"/>
                    <a:pt x="32811" y="9570"/>
                    <a:pt x="32289" y="10870"/>
                  </a:cubicBezTo>
                  <a:cubicBezTo>
                    <a:pt x="29856" y="20605"/>
                    <a:pt x="31201" y="11730"/>
                    <a:pt x="28666" y="11592"/>
                  </a:cubicBezTo>
                  <a:cubicBezTo>
                    <a:pt x="32042" y="9341"/>
                    <a:pt x="36379" y="5325"/>
                    <a:pt x="35108" y="2726"/>
                  </a:cubicBezTo>
                  <a:cubicBezTo>
                    <a:pt x="31448" y="2452"/>
                    <a:pt x="23039" y="8427"/>
                    <a:pt x="28355" y="8921"/>
                  </a:cubicBezTo>
                  <a:cubicBezTo>
                    <a:pt x="27953" y="10815"/>
                    <a:pt x="24869" y="13065"/>
                    <a:pt x="23076" y="9753"/>
                  </a:cubicBezTo>
                  <a:cubicBezTo>
                    <a:pt x="26031" y="8976"/>
                    <a:pt x="31118" y="-943"/>
                    <a:pt x="24796" y="2013"/>
                  </a:cubicBezTo>
                  <a:cubicBezTo>
                    <a:pt x="24192" y="2607"/>
                    <a:pt x="24192" y="4373"/>
                    <a:pt x="23057" y="6038"/>
                  </a:cubicBezTo>
                  <a:cubicBezTo>
                    <a:pt x="21557" y="4684"/>
                    <a:pt x="22755" y="2589"/>
                    <a:pt x="22234" y="1738"/>
                  </a:cubicBezTo>
                  <a:cubicBezTo>
                    <a:pt x="17192" y="-2910"/>
                    <a:pt x="18949" y="9195"/>
                    <a:pt x="19141" y="11867"/>
                  </a:cubicBezTo>
                  <a:cubicBezTo>
                    <a:pt x="12544" y="7786"/>
                    <a:pt x="18739" y="8921"/>
                    <a:pt x="17028" y="2150"/>
                  </a:cubicBezTo>
                  <a:cubicBezTo>
                    <a:pt x="11565" y="3138"/>
                    <a:pt x="10092" y="5462"/>
                    <a:pt x="11007" y="11583"/>
                  </a:cubicBezTo>
                  <a:cubicBezTo>
                    <a:pt x="10266" y="13056"/>
                    <a:pt x="8894" y="16442"/>
                    <a:pt x="7988" y="12288"/>
                  </a:cubicBezTo>
                  <a:cubicBezTo>
                    <a:pt x="10943" y="8417"/>
                    <a:pt x="10659" y="2854"/>
                    <a:pt x="5499" y="2699"/>
                  </a:cubicBezTo>
                  <a:cubicBezTo>
                    <a:pt x="13825" y="78862"/>
                    <a:pt x="13212" y="155839"/>
                    <a:pt x="1336" y="231324"/>
                  </a:cubicBezTo>
                  <a:lnTo>
                    <a:pt x="686" y="235359"/>
                  </a:lnTo>
                  <a:cubicBezTo>
                    <a:pt x="6670" y="235295"/>
                    <a:pt x="15344" y="233511"/>
                    <a:pt x="21621" y="233191"/>
                  </a:cubicBezTo>
                  <a:cubicBezTo>
                    <a:pt x="39673" y="233795"/>
                    <a:pt x="39307" y="236146"/>
                    <a:pt x="69181" y="235753"/>
                  </a:cubicBezTo>
                  <a:cubicBezTo>
                    <a:pt x="76062" y="235076"/>
                    <a:pt x="77992" y="233959"/>
                    <a:pt x="80216" y="234051"/>
                  </a:cubicBezTo>
                  <a:cubicBezTo>
                    <a:pt x="78029" y="224819"/>
                    <a:pt x="62941" y="230052"/>
                    <a:pt x="55283" y="227381"/>
                  </a:cubicBezTo>
                  <a:cubicBezTo>
                    <a:pt x="42308" y="226127"/>
                    <a:pt x="40076" y="218332"/>
                    <a:pt x="35959" y="212567"/>
                  </a:cubicBezTo>
                  <a:cubicBezTo>
                    <a:pt x="34083" y="209347"/>
                    <a:pt x="31384" y="205311"/>
                    <a:pt x="31457" y="199959"/>
                  </a:cubicBezTo>
                  <a:cubicBezTo>
                    <a:pt x="30450" y="193023"/>
                    <a:pt x="31786" y="189354"/>
                    <a:pt x="31649" y="182565"/>
                  </a:cubicBezTo>
                  <a:cubicBezTo>
                    <a:pt x="32244" y="177551"/>
                    <a:pt x="37944" y="178567"/>
                    <a:pt x="41476" y="178988"/>
                  </a:cubicBezTo>
                  <a:cubicBezTo>
                    <a:pt x="52712" y="180104"/>
                    <a:pt x="71597" y="178283"/>
                    <a:pt x="76565" y="176792"/>
                  </a:cubicBezTo>
                  <a:cubicBezTo>
                    <a:pt x="83674" y="174641"/>
                    <a:pt x="83839" y="170240"/>
                    <a:pt x="79045" y="163671"/>
                  </a:cubicBezTo>
                  <a:cubicBezTo>
                    <a:pt x="78020" y="160423"/>
                    <a:pt x="78203" y="158410"/>
                    <a:pt x="79639" y="155518"/>
                  </a:cubicBezTo>
                  <a:cubicBezTo>
                    <a:pt x="81597" y="153322"/>
                    <a:pt x="84123" y="151849"/>
                    <a:pt x="82238" y="149132"/>
                  </a:cubicBezTo>
                  <a:cubicBezTo>
                    <a:pt x="82238" y="149132"/>
                    <a:pt x="65924" y="145710"/>
                    <a:pt x="77160" y="143816"/>
                  </a:cubicBezTo>
                  <a:cubicBezTo>
                    <a:pt x="88661" y="141885"/>
                    <a:pt x="84836" y="137201"/>
                    <a:pt x="84836" y="137201"/>
                  </a:cubicBezTo>
                  <a:cubicBezTo>
                    <a:pt x="84836" y="137201"/>
                    <a:pt x="82942" y="132470"/>
                    <a:pt x="81177" y="128929"/>
                  </a:cubicBezTo>
                  <a:cubicBezTo>
                    <a:pt x="79877" y="126321"/>
                    <a:pt x="90747" y="125498"/>
                    <a:pt x="91928" y="121362"/>
                  </a:cubicBezTo>
                  <a:cubicBezTo>
                    <a:pt x="94526" y="117849"/>
                    <a:pt x="86291" y="109980"/>
                    <a:pt x="83427" y="106036"/>
                  </a:cubicBezTo>
                </a:path>
              </a:pathLst>
            </a:custGeom>
            <a:solidFill>
              <a:srgbClr val="2F469C"/>
            </a:solidFill>
            <a:ln w="9525" cap="flat">
              <a:noFill/>
              <a:prstDash val="solid"/>
              <a:miter/>
            </a:ln>
          </p:spPr>
          <p:txBody>
            <a:bodyPr rtlCol="0" anchor="ctr"/>
            <a:lstStyle/>
            <a:p>
              <a:endParaRPr lang="en-US"/>
            </a:p>
          </p:txBody>
        </p:sp>
        <p:sp>
          <p:nvSpPr>
            <p:cNvPr id="65" name="Freeform: Shape 18">
              <a:extLst>
                <a:ext uri="{FF2B5EF4-FFF2-40B4-BE49-F238E27FC236}">
                  <a16:creationId xmlns:a16="http://schemas.microsoft.com/office/drawing/2014/main" id="{315BBFBC-3DF5-9444-A1C2-6DD9889141B8}"/>
                </a:ext>
              </a:extLst>
            </p:cNvPr>
            <p:cNvSpPr/>
            <p:nvPr/>
          </p:nvSpPr>
          <p:spPr>
            <a:xfrm>
              <a:off x="11309880" y="6178139"/>
              <a:ext cx="261683" cy="447424"/>
            </a:xfrm>
            <a:custGeom>
              <a:avLst/>
              <a:gdLst>
                <a:gd name="connsiteX0" fmla="*/ 256312 w 261682"/>
                <a:gd name="connsiteY0" fmla="*/ 273395 h 447424"/>
                <a:gd name="connsiteX1" fmla="*/ 208193 w 261682"/>
                <a:gd name="connsiteY1" fmla="*/ 447378 h 447424"/>
                <a:gd name="connsiteX2" fmla="*/ 208166 w 261682"/>
                <a:gd name="connsiteY2" fmla="*/ 447378 h 447424"/>
                <a:gd name="connsiteX3" fmla="*/ 686 w 261682"/>
                <a:gd name="connsiteY3" fmla="*/ 447378 h 447424"/>
                <a:gd name="connsiteX4" fmla="*/ 686 w 261682"/>
                <a:gd name="connsiteY4" fmla="*/ 686 h 447424"/>
                <a:gd name="connsiteX5" fmla="*/ 256037 w 261682"/>
                <a:gd name="connsiteY5" fmla="*/ 686 h 447424"/>
                <a:gd name="connsiteX6" fmla="*/ 261088 w 261682"/>
                <a:gd name="connsiteY6" fmla="*/ 40744 h 447424"/>
                <a:gd name="connsiteX7" fmla="*/ 257126 w 261682"/>
                <a:gd name="connsiteY7" fmla="*/ 45676 h 447424"/>
                <a:gd name="connsiteX8" fmla="*/ 259313 w 261682"/>
                <a:gd name="connsiteY8" fmla="*/ 50534 h 447424"/>
                <a:gd name="connsiteX9" fmla="*/ 257410 w 261682"/>
                <a:gd name="connsiteY9" fmla="*/ 51440 h 447424"/>
                <a:gd name="connsiteX10" fmla="*/ 255296 w 261682"/>
                <a:gd name="connsiteY10" fmla="*/ 48494 h 447424"/>
                <a:gd name="connsiteX11" fmla="*/ 249660 w 261682"/>
                <a:gd name="connsiteY11" fmla="*/ 42656 h 447424"/>
                <a:gd name="connsiteX12" fmla="*/ 251847 w 261682"/>
                <a:gd name="connsiteY12" fmla="*/ 52648 h 447424"/>
                <a:gd name="connsiteX13" fmla="*/ 243841 w 261682"/>
                <a:gd name="connsiteY13" fmla="*/ 50461 h 447424"/>
                <a:gd name="connsiteX14" fmla="*/ 241160 w 261682"/>
                <a:gd name="connsiteY14" fmla="*/ 44550 h 447424"/>
                <a:gd name="connsiteX15" fmla="*/ 241297 w 261682"/>
                <a:gd name="connsiteY15" fmla="*/ 53965 h 447424"/>
                <a:gd name="connsiteX16" fmla="*/ 237052 w 261682"/>
                <a:gd name="connsiteY16" fmla="*/ 53224 h 447424"/>
                <a:gd name="connsiteX17" fmla="*/ 236750 w 261682"/>
                <a:gd name="connsiteY17" fmla="*/ 45813 h 447424"/>
                <a:gd name="connsiteX18" fmla="*/ 230684 w 261682"/>
                <a:gd name="connsiteY18" fmla="*/ 57708 h 447424"/>
                <a:gd name="connsiteX19" fmla="*/ 229339 w 261682"/>
                <a:gd name="connsiteY19" fmla="*/ 47222 h 447424"/>
                <a:gd name="connsiteX20" fmla="*/ 223968 w 261682"/>
                <a:gd name="connsiteY20" fmla="*/ 57589 h 447424"/>
                <a:gd name="connsiteX21" fmla="*/ 221122 w 261682"/>
                <a:gd name="connsiteY21" fmla="*/ 64680 h 447424"/>
                <a:gd name="connsiteX22" fmla="*/ 216877 w 261682"/>
                <a:gd name="connsiteY22" fmla="*/ 62218 h 447424"/>
                <a:gd name="connsiteX23" fmla="*/ 218295 w 261682"/>
                <a:gd name="connsiteY23" fmla="*/ 55100 h 447424"/>
                <a:gd name="connsiteX24" fmla="*/ 211679 w 261682"/>
                <a:gd name="connsiteY24" fmla="*/ 60389 h 447424"/>
                <a:gd name="connsiteX25" fmla="*/ 208559 w 261682"/>
                <a:gd name="connsiteY25" fmla="*/ 55997 h 447424"/>
                <a:gd name="connsiteX26" fmla="*/ 206729 w 261682"/>
                <a:gd name="connsiteY26" fmla="*/ 62292 h 447424"/>
                <a:gd name="connsiteX27" fmla="*/ 209072 w 261682"/>
                <a:gd name="connsiteY27" fmla="*/ 65384 h 447424"/>
                <a:gd name="connsiteX28" fmla="*/ 209776 w 261682"/>
                <a:gd name="connsiteY28" fmla="*/ 67013 h 447424"/>
                <a:gd name="connsiteX29" fmla="*/ 197461 w 261682"/>
                <a:gd name="connsiteY29" fmla="*/ 65247 h 447424"/>
                <a:gd name="connsiteX30" fmla="*/ 205128 w 261682"/>
                <a:gd name="connsiteY30" fmla="*/ 69685 h 447424"/>
                <a:gd name="connsiteX31" fmla="*/ 196646 w 261682"/>
                <a:gd name="connsiteY31" fmla="*/ 73281 h 447424"/>
                <a:gd name="connsiteX32" fmla="*/ 187606 w 261682"/>
                <a:gd name="connsiteY32" fmla="*/ 68422 h 447424"/>
                <a:gd name="connsiteX33" fmla="*/ 182821 w 261682"/>
                <a:gd name="connsiteY33" fmla="*/ 68193 h 447424"/>
                <a:gd name="connsiteX34" fmla="*/ 193590 w 261682"/>
                <a:gd name="connsiteY34" fmla="*/ 76574 h 447424"/>
                <a:gd name="connsiteX35" fmla="*/ 197671 w 261682"/>
                <a:gd name="connsiteY35" fmla="*/ 75522 h 447424"/>
                <a:gd name="connsiteX36" fmla="*/ 201102 w 261682"/>
                <a:gd name="connsiteY36" fmla="*/ 79466 h 447424"/>
                <a:gd name="connsiteX37" fmla="*/ 188887 w 261682"/>
                <a:gd name="connsiteY37" fmla="*/ 80024 h 447424"/>
                <a:gd name="connsiteX38" fmla="*/ 187689 w 261682"/>
                <a:gd name="connsiteY38" fmla="*/ 79887 h 447424"/>
                <a:gd name="connsiteX39" fmla="*/ 187241 w 261682"/>
                <a:gd name="connsiteY39" fmla="*/ 78789 h 447424"/>
                <a:gd name="connsiteX40" fmla="*/ 177633 w 261682"/>
                <a:gd name="connsiteY40" fmla="*/ 77361 h 447424"/>
                <a:gd name="connsiteX41" fmla="*/ 182556 w 261682"/>
                <a:gd name="connsiteY41" fmla="*/ 83556 h 447424"/>
                <a:gd name="connsiteX42" fmla="*/ 186856 w 261682"/>
                <a:gd name="connsiteY42" fmla="*/ 83757 h 447424"/>
                <a:gd name="connsiteX43" fmla="*/ 188192 w 261682"/>
                <a:gd name="connsiteY43" fmla="*/ 82558 h 447424"/>
                <a:gd name="connsiteX44" fmla="*/ 194185 w 261682"/>
                <a:gd name="connsiteY44" fmla="*/ 90043 h 447424"/>
                <a:gd name="connsiteX45" fmla="*/ 186271 w 261682"/>
                <a:gd name="connsiteY45" fmla="*/ 91754 h 447424"/>
                <a:gd name="connsiteX46" fmla="*/ 169682 w 261682"/>
                <a:gd name="connsiteY46" fmla="*/ 85367 h 447424"/>
                <a:gd name="connsiteX47" fmla="*/ 180973 w 261682"/>
                <a:gd name="connsiteY47" fmla="*/ 93840 h 447424"/>
                <a:gd name="connsiteX48" fmla="*/ 176865 w 261682"/>
                <a:gd name="connsiteY48" fmla="*/ 97253 h 447424"/>
                <a:gd name="connsiteX49" fmla="*/ 183270 w 261682"/>
                <a:gd name="connsiteY49" fmla="*/ 102340 h 447424"/>
                <a:gd name="connsiteX50" fmla="*/ 179802 w 261682"/>
                <a:gd name="connsiteY50" fmla="*/ 106467 h 447424"/>
                <a:gd name="connsiteX51" fmla="*/ 171796 w 261682"/>
                <a:gd name="connsiteY51" fmla="*/ 99220 h 447424"/>
                <a:gd name="connsiteX52" fmla="*/ 170744 w 261682"/>
                <a:gd name="connsiteY52" fmla="*/ 105131 h 447424"/>
                <a:gd name="connsiteX53" fmla="*/ 163213 w 261682"/>
                <a:gd name="connsiteY53" fmla="*/ 99083 h 447424"/>
                <a:gd name="connsiteX54" fmla="*/ 164540 w 261682"/>
                <a:gd name="connsiteY54" fmla="*/ 104921 h 447424"/>
                <a:gd name="connsiteX55" fmla="*/ 156735 w 261682"/>
                <a:gd name="connsiteY55" fmla="*/ 108095 h 447424"/>
                <a:gd name="connsiteX56" fmla="*/ 172857 w 261682"/>
                <a:gd name="connsiteY56" fmla="*/ 110593 h 447424"/>
                <a:gd name="connsiteX57" fmla="*/ 175456 w 261682"/>
                <a:gd name="connsiteY57" fmla="*/ 110127 h 447424"/>
                <a:gd name="connsiteX58" fmla="*/ 178759 w 261682"/>
                <a:gd name="connsiteY58" fmla="*/ 111527 h 447424"/>
                <a:gd name="connsiteX59" fmla="*/ 170039 w 261682"/>
                <a:gd name="connsiteY59" fmla="*/ 114766 h 447424"/>
                <a:gd name="connsiteX60" fmla="*/ 162134 w 261682"/>
                <a:gd name="connsiteY60" fmla="*/ 124071 h 447424"/>
                <a:gd name="connsiteX61" fmla="*/ 170039 w 261682"/>
                <a:gd name="connsiteY61" fmla="*/ 124108 h 447424"/>
                <a:gd name="connsiteX62" fmla="*/ 174257 w 261682"/>
                <a:gd name="connsiteY62" fmla="*/ 123074 h 447424"/>
                <a:gd name="connsiteX63" fmla="*/ 176544 w 261682"/>
                <a:gd name="connsiteY63" fmla="*/ 123797 h 447424"/>
                <a:gd name="connsiteX64" fmla="*/ 166370 w 261682"/>
                <a:gd name="connsiteY64" fmla="*/ 131574 h 447424"/>
                <a:gd name="connsiteX65" fmla="*/ 171512 w 261682"/>
                <a:gd name="connsiteY65" fmla="*/ 138052 h 447424"/>
                <a:gd name="connsiteX66" fmla="*/ 162152 w 261682"/>
                <a:gd name="connsiteY66" fmla="*/ 137000 h 447424"/>
                <a:gd name="connsiteX67" fmla="*/ 172198 w 261682"/>
                <a:gd name="connsiteY67" fmla="*/ 145125 h 447424"/>
                <a:gd name="connsiteX68" fmla="*/ 165958 w 261682"/>
                <a:gd name="connsiteY68" fmla="*/ 150871 h 447424"/>
                <a:gd name="connsiteX69" fmla="*/ 166855 w 261682"/>
                <a:gd name="connsiteY69" fmla="*/ 154229 h 447424"/>
                <a:gd name="connsiteX70" fmla="*/ 169389 w 261682"/>
                <a:gd name="connsiteY70" fmla="*/ 154503 h 447424"/>
                <a:gd name="connsiteX71" fmla="*/ 163479 w 261682"/>
                <a:gd name="connsiteY71" fmla="*/ 159481 h 447424"/>
                <a:gd name="connsiteX72" fmla="*/ 169947 w 261682"/>
                <a:gd name="connsiteY72" fmla="*/ 160597 h 447424"/>
                <a:gd name="connsiteX73" fmla="*/ 167111 w 261682"/>
                <a:gd name="connsiteY73" fmla="*/ 164788 h 447424"/>
                <a:gd name="connsiteX74" fmla="*/ 176526 w 261682"/>
                <a:gd name="connsiteY74" fmla="*/ 164788 h 447424"/>
                <a:gd name="connsiteX75" fmla="*/ 170899 w 261682"/>
                <a:gd name="connsiteY75" fmla="*/ 170479 h 447424"/>
                <a:gd name="connsiteX76" fmla="*/ 178493 w 261682"/>
                <a:gd name="connsiteY76" fmla="*/ 172876 h 447424"/>
                <a:gd name="connsiteX77" fmla="*/ 177148 w 261682"/>
                <a:gd name="connsiteY77" fmla="*/ 178942 h 447424"/>
                <a:gd name="connsiteX78" fmla="*/ 184047 w 261682"/>
                <a:gd name="connsiteY78" fmla="*/ 175356 h 447424"/>
                <a:gd name="connsiteX79" fmla="*/ 186929 w 261682"/>
                <a:gd name="connsiteY79" fmla="*/ 183664 h 447424"/>
                <a:gd name="connsiteX80" fmla="*/ 189043 w 261682"/>
                <a:gd name="connsiteY80" fmla="*/ 190206 h 447424"/>
                <a:gd name="connsiteX81" fmla="*/ 194176 w 261682"/>
                <a:gd name="connsiteY81" fmla="*/ 179290 h 447424"/>
                <a:gd name="connsiteX82" fmla="*/ 199693 w 261682"/>
                <a:gd name="connsiteY82" fmla="*/ 180589 h 447424"/>
                <a:gd name="connsiteX83" fmla="*/ 196674 w 261682"/>
                <a:gd name="connsiteY83" fmla="*/ 191148 h 447424"/>
                <a:gd name="connsiteX84" fmla="*/ 210673 w 261682"/>
                <a:gd name="connsiteY84" fmla="*/ 184441 h 447424"/>
                <a:gd name="connsiteX85" fmla="*/ 208587 w 261682"/>
                <a:gd name="connsiteY85" fmla="*/ 191651 h 447424"/>
                <a:gd name="connsiteX86" fmla="*/ 196152 w 261682"/>
                <a:gd name="connsiteY86" fmla="*/ 198797 h 447424"/>
                <a:gd name="connsiteX87" fmla="*/ 205860 w 261682"/>
                <a:gd name="connsiteY87" fmla="*/ 198239 h 447424"/>
                <a:gd name="connsiteX88" fmla="*/ 208669 w 261682"/>
                <a:gd name="connsiteY88" fmla="*/ 195915 h 447424"/>
                <a:gd name="connsiteX89" fmla="*/ 210289 w 261682"/>
                <a:gd name="connsiteY89" fmla="*/ 202658 h 447424"/>
                <a:gd name="connsiteX90" fmla="*/ 213674 w 261682"/>
                <a:gd name="connsiteY90" fmla="*/ 200902 h 447424"/>
                <a:gd name="connsiteX91" fmla="*/ 213601 w 261682"/>
                <a:gd name="connsiteY91" fmla="*/ 208148 h 447424"/>
                <a:gd name="connsiteX92" fmla="*/ 216547 w 261682"/>
                <a:gd name="connsiteY92" fmla="*/ 205751 h 447424"/>
                <a:gd name="connsiteX93" fmla="*/ 220848 w 261682"/>
                <a:gd name="connsiteY93" fmla="*/ 207087 h 447424"/>
                <a:gd name="connsiteX94" fmla="*/ 219301 w 261682"/>
                <a:gd name="connsiteY94" fmla="*/ 199218 h 447424"/>
                <a:gd name="connsiteX95" fmla="*/ 224636 w 261682"/>
                <a:gd name="connsiteY95" fmla="*/ 199493 h 447424"/>
                <a:gd name="connsiteX96" fmla="*/ 225624 w 261682"/>
                <a:gd name="connsiteY96" fmla="*/ 210253 h 447424"/>
                <a:gd name="connsiteX97" fmla="*/ 233044 w 261682"/>
                <a:gd name="connsiteY97" fmla="*/ 204516 h 447424"/>
                <a:gd name="connsiteX98" fmla="*/ 231114 w 261682"/>
                <a:gd name="connsiteY98" fmla="*/ 214123 h 447424"/>
                <a:gd name="connsiteX99" fmla="*/ 234773 w 261682"/>
                <a:gd name="connsiteY99" fmla="*/ 222285 h 447424"/>
                <a:gd name="connsiteX100" fmla="*/ 239422 w 261682"/>
                <a:gd name="connsiteY100" fmla="*/ 223127 h 447424"/>
                <a:gd name="connsiteX101" fmla="*/ 242798 w 261682"/>
                <a:gd name="connsiteY101" fmla="*/ 219320 h 447424"/>
                <a:gd name="connsiteX102" fmla="*/ 242459 w 261682"/>
                <a:gd name="connsiteY102" fmla="*/ 230858 h 447424"/>
                <a:gd name="connsiteX103" fmla="*/ 238799 w 261682"/>
                <a:gd name="connsiteY103" fmla="*/ 239541 h 447424"/>
                <a:gd name="connsiteX104" fmla="*/ 228991 w 261682"/>
                <a:gd name="connsiteY104" fmla="*/ 258628 h 447424"/>
                <a:gd name="connsiteX105" fmla="*/ 188000 w 261682"/>
                <a:gd name="connsiteY105" fmla="*/ 271602 h 447424"/>
                <a:gd name="connsiteX106" fmla="*/ 206748 w 261682"/>
                <a:gd name="connsiteY106" fmla="*/ 272078 h 447424"/>
                <a:gd name="connsiteX107" fmla="*/ 214854 w 261682"/>
                <a:gd name="connsiteY107" fmla="*/ 273084 h 447424"/>
                <a:gd name="connsiteX108" fmla="*/ 235002 w 261682"/>
                <a:gd name="connsiteY108" fmla="*/ 273084 h 447424"/>
                <a:gd name="connsiteX109" fmla="*/ 256285 w 261682"/>
                <a:gd name="connsiteY109" fmla="*/ 273304 h 447424"/>
                <a:gd name="connsiteX110" fmla="*/ 256312 w 261682"/>
                <a:gd name="connsiteY110" fmla="*/ 273395 h 44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61682" h="447424">
                  <a:moveTo>
                    <a:pt x="256312" y="273395"/>
                  </a:moveTo>
                  <a:cubicBezTo>
                    <a:pt x="247107" y="330023"/>
                    <a:pt x="231480" y="387612"/>
                    <a:pt x="208193" y="447378"/>
                  </a:cubicBezTo>
                  <a:lnTo>
                    <a:pt x="208166" y="447378"/>
                  </a:lnTo>
                  <a:lnTo>
                    <a:pt x="686" y="447378"/>
                  </a:lnTo>
                  <a:lnTo>
                    <a:pt x="686" y="686"/>
                  </a:lnTo>
                  <a:lnTo>
                    <a:pt x="256037" y="686"/>
                  </a:lnTo>
                  <a:cubicBezTo>
                    <a:pt x="258160" y="15390"/>
                    <a:pt x="259578" y="26168"/>
                    <a:pt x="261088" y="40744"/>
                  </a:cubicBezTo>
                  <a:cubicBezTo>
                    <a:pt x="261088" y="40744"/>
                    <a:pt x="256715" y="42098"/>
                    <a:pt x="257126" y="45676"/>
                  </a:cubicBezTo>
                  <a:cubicBezTo>
                    <a:pt x="257584" y="49601"/>
                    <a:pt x="259313" y="50534"/>
                    <a:pt x="259313" y="50534"/>
                  </a:cubicBezTo>
                  <a:lnTo>
                    <a:pt x="257410" y="51440"/>
                  </a:lnTo>
                  <a:cubicBezTo>
                    <a:pt x="257410" y="51440"/>
                    <a:pt x="255305" y="48375"/>
                    <a:pt x="255296" y="48494"/>
                  </a:cubicBezTo>
                  <a:cubicBezTo>
                    <a:pt x="255296" y="45474"/>
                    <a:pt x="256568" y="40964"/>
                    <a:pt x="249660" y="42656"/>
                  </a:cubicBezTo>
                  <a:cubicBezTo>
                    <a:pt x="247272" y="47927"/>
                    <a:pt x="253466" y="49061"/>
                    <a:pt x="251847" y="52648"/>
                  </a:cubicBezTo>
                  <a:cubicBezTo>
                    <a:pt x="244518" y="53069"/>
                    <a:pt x="249660" y="47158"/>
                    <a:pt x="243841" y="50461"/>
                  </a:cubicBezTo>
                  <a:cubicBezTo>
                    <a:pt x="244225" y="48768"/>
                    <a:pt x="242999" y="44257"/>
                    <a:pt x="241160" y="44550"/>
                  </a:cubicBezTo>
                  <a:cubicBezTo>
                    <a:pt x="240364" y="47103"/>
                    <a:pt x="238424" y="51385"/>
                    <a:pt x="241297" y="53965"/>
                  </a:cubicBezTo>
                  <a:cubicBezTo>
                    <a:pt x="240391" y="54578"/>
                    <a:pt x="237683" y="54167"/>
                    <a:pt x="237052" y="53224"/>
                  </a:cubicBezTo>
                  <a:cubicBezTo>
                    <a:pt x="236201" y="51952"/>
                    <a:pt x="239010" y="49757"/>
                    <a:pt x="236750" y="45813"/>
                  </a:cubicBezTo>
                  <a:cubicBezTo>
                    <a:pt x="229997" y="48723"/>
                    <a:pt x="236265" y="55237"/>
                    <a:pt x="230684" y="57708"/>
                  </a:cubicBezTo>
                  <a:cubicBezTo>
                    <a:pt x="224562" y="56930"/>
                    <a:pt x="234234" y="51715"/>
                    <a:pt x="229339" y="47222"/>
                  </a:cubicBezTo>
                  <a:cubicBezTo>
                    <a:pt x="223858" y="48494"/>
                    <a:pt x="221726" y="54212"/>
                    <a:pt x="223968" y="57589"/>
                  </a:cubicBezTo>
                  <a:cubicBezTo>
                    <a:pt x="223849" y="60581"/>
                    <a:pt x="221515" y="62090"/>
                    <a:pt x="221122" y="64680"/>
                  </a:cubicBezTo>
                  <a:cubicBezTo>
                    <a:pt x="218368" y="64250"/>
                    <a:pt x="217197" y="63243"/>
                    <a:pt x="216877" y="62218"/>
                  </a:cubicBezTo>
                  <a:cubicBezTo>
                    <a:pt x="216529" y="60306"/>
                    <a:pt x="221881" y="59318"/>
                    <a:pt x="218295" y="55100"/>
                  </a:cubicBezTo>
                  <a:cubicBezTo>
                    <a:pt x="212457" y="56015"/>
                    <a:pt x="216328" y="65448"/>
                    <a:pt x="211679" y="60389"/>
                  </a:cubicBezTo>
                  <a:cubicBezTo>
                    <a:pt x="211185" y="58202"/>
                    <a:pt x="209694" y="56235"/>
                    <a:pt x="208559" y="55997"/>
                  </a:cubicBezTo>
                  <a:cubicBezTo>
                    <a:pt x="206336" y="57607"/>
                    <a:pt x="205293" y="60105"/>
                    <a:pt x="206729" y="62292"/>
                  </a:cubicBezTo>
                  <a:lnTo>
                    <a:pt x="209072" y="65384"/>
                  </a:lnTo>
                  <a:cubicBezTo>
                    <a:pt x="208770" y="65302"/>
                    <a:pt x="210078" y="67095"/>
                    <a:pt x="209776" y="67013"/>
                  </a:cubicBezTo>
                  <a:cubicBezTo>
                    <a:pt x="205906" y="63911"/>
                    <a:pt x="200736" y="61770"/>
                    <a:pt x="197461" y="65247"/>
                  </a:cubicBezTo>
                  <a:cubicBezTo>
                    <a:pt x="197882" y="68495"/>
                    <a:pt x="200700" y="68697"/>
                    <a:pt x="205128" y="69685"/>
                  </a:cubicBezTo>
                  <a:cubicBezTo>
                    <a:pt x="199529" y="70206"/>
                    <a:pt x="198476" y="72173"/>
                    <a:pt x="196646" y="73281"/>
                  </a:cubicBezTo>
                  <a:cubicBezTo>
                    <a:pt x="195997" y="69584"/>
                    <a:pt x="191669" y="69017"/>
                    <a:pt x="187606" y="68422"/>
                  </a:cubicBezTo>
                  <a:cubicBezTo>
                    <a:pt x="185356" y="68980"/>
                    <a:pt x="183873" y="67397"/>
                    <a:pt x="182821" y="68193"/>
                  </a:cubicBezTo>
                  <a:cubicBezTo>
                    <a:pt x="184523" y="72393"/>
                    <a:pt x="188622" y="75586"/>
                    <a:pt x="193590" y="76574"/>
                  </a:cubicBezTo>
                  <a:cubicBezTo>
                    <a:pt x="195832" y="76318"/>
                    <a:pt x="196125" y="76373"/>
                    <a:pt x="197671" y="75522"/>
                  </a:cubicBezTo>
                  <a:cubicBezTo>
                    <a:pt x="200672" y="76922"/>
                    <a:pt x="200316" y="77371"/>
                    <a:pt x="201102" y="79466"/>
                  </a:cubicBezTo>
                  <a:cubicBezTo>
                    <a:pt x="196747" y="81415"/>
                    <a:pt x="193234" y="78889"/>
                    <a:pt x="188887" y="80024"/>
                  </a:cubicBezTo>
                  <a:cubicBezTo>
                    <a:pt x="188897" y="80180"/>
                    <a:pt x="187744" y="80180"/>
                    <a:pt x="187689" y="79887"/>
                  </a:cubicBezTo>
                  <a:cubicBezTo>
                    <a:pt x="187753" y="79832"/>
                    <a:pt x="187186" y="78844"/>
                    <a:pt x="187241" y="78789"/>
                  </a:cubicBezTo>
                  <a:cubicBezTo>
                    <a:pt x="185365" y="75175"/>
                    <a:pt x="180305" y="76584"/>
                    <a:pt x="177633" y="77361"/>
                  </a:cubicBezTo>
                  <a:cubicBezTo>
                    <a:pt x="177240" y="80253"/>
                    <a:pt x="180159" y="82568"/>
                    <a:pt x="182556" y="83556"/>
                  </a:cubicBezTo>
                  <a:cubicBezTo>
                    <a:pt x="185795" y="84709"/>
                    <a:pt x="186856" y="83766"/>
                    <a:pt x="186856" y="83757"/>
                  </a:cubicBezTo>
                  <a:lnTo>
                    <a:pt x="188192" y="82558"/>
                  </a:lnTo>
                  <a:cubicBezTo>
                    <a:pt x="189601" y="87691"/>
                    <a:pt x="191431" y="87948"/>
                    <a:pt x="194185" y="90043"/>
                  </a:cubicBezTo>
                  <a:cubicBezTo>
                    <a:pt x="191175" y="91141"/>
                    <a:pt x="190059" y="92056"/>
                    <a:pt x="186271" y="91754"/>
                  </a:cubicBezTo>
                  <a:cubicBezTo>
                    <a:pt x="181998" y="85166"/>
                    <a:pt x="169197" y="82284"/>
                    <a:pt x="169682" y="85367"/>
                  </a:cubicBezTo>
                  <a:cubicBezTo>
                    <a:pt x="171512" y="92193"/>
                    <a:pt x="180973" y="93840"/>
                    <a:pt x="180973" y="93840"/>
                  </a:cubicBezTo>
                  <a:cubicBezTo>
                    <a:pt x="180973" y="93840"/>
                    <a:pt x="176023" y="95670"/>
                    <a:pt x="176865" y="97253"/>
                  </a:cubicBezTo>
                  <a:cubicBezTo>
                    <a:pt x="177697" y="98863"/>
                    <a:pt x="184184" y="99842"/>
                    <a:pt x="183270" y="102340"/>
                  </a:cubicBezTo>
                  <a:cubicBezTo>
                    <a:pt x="176508" y="99339"/>
                    <a:pt x="175209" y="100565"/>
                    <a:pt x="179802" y="106467"/>
                  </a:cubicBezTo>
                  <a:cubicBezTo>
                    <a:pt x="174120" y="106741"/>
                    <a:pt x="175392" y="100629"/>
                    <a:pt x="171796" y="99220"/>
                  </a:cubicBezTo>
                  <a:cubicBezTo>
                    <a:pt x="169197" y="101114"/>
                    <a:pt x="170744" y="105131"/>
                    <a:pt x="170744" y="105131"/>
                  </a:cubicBezTo>
                  <a:cubicBezTo>
                    <a:pt x="169435" y="104106"/>
                    <a:pt x="166031" y="98369"/>
                    <a:pt x="163213" y="99083"/>
                  </a:cubicBezTo>
                  <a:cubicBezTo>
                    <a:pt x="162298" y="99787"/>
                    <a:pt x="162298" y="102880"/>
                    <a:pt x="164540" y="104921"/>
                  </a:cubicBezTo>
                  <a:cubicBezTo>
                    <a:pt x="161804" y="105515"/>
                    <a:pt x="157403" y="105149"/>
                    <a:pt x="156735" y="108095"/>
                  </a:cubicBezTo>
                  <a:cubicBezTo>
                    <a:pt x="161182" y="111481"/>
                    <a:pt x="165885" y="111472"/>
                    <a:pt x="172857" y="110593"/>
                  </a:cubicBezTo>
                  <a:cubicBezTo>
                    <a:pt x="172857" y="110593"/>
                    <a:pt x="174129" y="110566"/>
                    <a:pt x="175456" y="110127"/>
                  </a:cubicBezTo>
                  <a:cubicBezTo>
                    <a:pt x="176782" y="109688"/>
                    <a:pt x="178759" y="111527"/>
                    <a:pt x="178759" y="111527"/>
                  </a:cubicBezTo>
                  <a:cubicBezTo>
                    <a:pt x="175328" y="112304"/>
                    <a:pt x="176782" y="113439"/>
                    <a:pt x="170039" y="114766"/>
                  </a:cubicBezTo>
                  <a:cubicBezTo>
                    <a:pt x="165610" y="116888"/>
                    <a:pt x="162134" y="119633"/>
                    <a:pt x="162134" y="124071"/>
                  </a:cubicBezTo>
                  <a:cubicBezTo>
                    <a:pt x="164879" y="125425"/>
                    <a:pt x="168218" y="126724"/>
                    <a:pt x="170039" y="124108"/>
                  </a:cubicBezTo>
                  <a:cubicBezTo>
                    <a:pt x="172985" y="119835"/>
                    <a:pt x="172198" y="123266"/>
                    <a:pt x="174257" y="123074"/>
                  </a:cubicBezTo>
                  <a:lnTo>
                    <a:pt x="176544" y="123797"/>
                  </a:lnTo>
                  <a:cubicBezTo>
                    <a:pt x="174687" y="128353"/>
                    <a:pt x="164320" y="128280"/>
                    <a:pt x="166370" y="131574"/>
                  </a:cubicBezTo>
                  <a:cubicBezTo>
                    <a:pt x="168346" y="134749"/>
                    <a:pt x="171512" y="138052"/>
                    <a:pt x="171512" y="138052"/>
                  </a:cubicBezTo>
                  <a:cubicBezTo>
                    <a:pt x="171512" y="138052"/>
                    <a:pt x="164220" y="134374"/>
                    <a:pt x="162152" y="137000"/>
                  </a:cubicBezTo>
                  <a:cubicBezTo>
                    <a:pt x="160230" y="139452"/>
                    <a:pt x="164540" y="143404"/>
                    <a:pt x="172198" y="145125"/>
                  </a:cubicBezTo>
                  <a:cubicBezTo>
                    <a:pt x="169591" y="146717"/>
                    <a:pt x="160395" y="145097"/>
                    <a:pt x="165958" y="150871"/>
                  </a:cubicBezTo>
                  <a:cubicBezTo>
                    <a:pt x="159343" y="153661"/>
                    <a:pt x="161502" y="155638"/>
                    <a:pt x="166855" y="154229"/>
                  </a:cubicBezTo>
                  <a:lnTo>
                    <a:pt x="169389" y="154503"/>
                  </a:lnTo>
                  <a:cubicBezTo>
                    <a:pt x="167816" y="155601"/>
                    <a:pt x="163085" y="157779"/>
                    <a:pt x="163479" y="159481"/>
                  </a:cubicBezTo>
                  <a:cubicBezTo>
                    <a:pt x="163753" y="161731"/>
                    <a:pt x="169097" y="158913"/>
                    <a:pt x="169947" y="160597"/>
                  </a:cubicBezTo>
                  <a:cubicBezTo>
                    <a:pt x="170323" y="163031"/>
                    <a:pt x="167367" y="164083"/>
                    <a:pt x="167111" y="164788"/>
                  </a:cubicBezTo>
                  <a:cubicBezTo>
                    <a:pt x="170899" y="167185"/>
                    <a:pt x="173122" y="161393"/>
                    <a:pt x="176526" y="164788"/>
                  </a:cubicBezTo>
                  <a:cubicBezTo>
                    <a:pt x="175218" y="167276"/>
                    <a:pt x="169728" y="166782"/>
                    <a:pt x="170899" y="170479"/>
                  </a:cubicBezTo>
                  <a:cubicBezTo>
                    <a:pt x="172994" y="172071"/>
                    <a:pt x="176398" y="171375"/>
                    <a:pt x="178493" y="172876"/>
                  </a:cubicBezTo>
                  <a:cubicBezTo>
                    <a:pt x="178493" y="172876"/>
                    <a:pt x="175703" y="178238"/>
                    <a:pt x="177148" y="178942"/>
                  </a:cubicBezTo>
                  <a:cubicBezTo>
                    <a:pt x="180168" y="180415"/>
                    <a:pt x="183004" y="175657"/>
                    <a:pt x="184047" y="175356"/>
                  </a:cubicBezTo>
                  <a:cubicBezTo>
                    <a:pt x="183270" y="181550"/>
                    <a:pt x="188494" y="179482"/>
                    <a:pt x="186929" y="183664"/>
                  </a:cubicBezTo>
                  <a:cubicBezTo>
                    <a:pt x="186865" y="185905"/>
                    <a:pt x="186719" y="189007"/>
                    <a:pt x="189043" y="190206"/>
                  </a:cubicBezTo>
                  <a:cubicBezTo>
                    <a:pt x="193828" y="188732"/>
                    <a:pt x="194286" y="184935"/>
                    <a:pt x="194176" y="179290"/>
                  </a:cubicBezTo>
                  <a:cubicBezTo>
                    <a:pt x="194139" y="177323"/>
                    <a:pt x="199693" y="180589"/>
                    <a:pt x="199693" y="180589"/>
                  </a:cubicBezTo>
                  <a:cubicBezTo>
                    <a:pt x="203070" y="183307"/>
                    <a:pt x="193966" y="185375"/>
                    <a:pt x="196674" y="191148"/>
                  </a:cubicBezTo>
                  <a:cubicBezTo>
                    <a:pt x="204378" y="192228"/>
                    <a:pt x="204378" y="185658"/>
                    <a:pt x="210673" y="184441"/>
                  </a:cubicBezTo>
                  <a:cubicBezTo>
                    <a:pt x="213418" y="186354"/>
                    <a:pt x="209502" y="189446"/>
                    <a:pt x="208587" y="191651"/>
                  </a:cubicBezTo>
                  <a:cubicBezTo>
                    <a:pt x="204662" y="193847"/>
                    <a:pt x="199885" y="191194"/>
                    <a:pt x="196152" y="198797"/>
                  </a:cubicBezTo>
                  <a:cubicBezTo>
                    <a:pt x="201496" y="200984"/>
                    <a:pt x="204049" y="199182"/>
                    <a:pt x="205860" y="198239"/>
                  </a:cubicBezTo>
                  <a:cubicBezTo>
                    <a:pt x="207562" y="197004"/>
                    <a:pt x="207361" y="196409"/>
                    <a:pt x="208669" y="195915"/>
                  </a:cubicBezTo>
                  <a:cubicBezTo>
                    <a:pt x="208797" y="198010"/>
                    <a:pt x="208276" y="201789"/>
                    <a:pt x="210289" y="202658"/>
                  </a:cubicBezTo>
                  <a:cubicBezTo>
                    <a:pt x="212045" y="202521"/>
                    <a:pt x="212201" y="201890"/>
                    <a:pt x="213674" y="200902"/>
                  </a:cubicBezTo>
                  <a:cubicBezTo>
                    <a:pt x="215220" y="202512"/>
                    <a:pt x="211204" y="206456"/>
                    <a:pt x="213601" y="208148"/>
                  </a:cubicBezTo>
                  <a:cubicBezTo>
                    <a:pt x="215861" y="207727"/>
                    <a:pt x="216547" y="205751"/>
                    <a:pt x="216547" y="205751"/>
                  </a:cubicBezTo>
                  <a:cubicBezTo>
                    <a:pt x="217920" y="207544"/>
                    <a:pt x="219448" y="207572"/>
                    <a:pt x="220848" y="207087"/>
                  </a:cubicBezTo>
                  <a:cubicBezTo>
                    <a:pt x="221616" y="205175"/>
                    <a:pt x="221790" y="200792"/>
                    <a:pt x="219301" y="199218"/>
                  </a:cubicBezTo>
                  <a:cubicBezTo>
                    <a:pt x="220482" y="197827"/>
                    <a:pt x="223373" y="200472"/>
                    <a:pt x="224636" y="199493"/>
                  </a:cubicBezTo>
                  <a:cubicBezTo>
                    <a:pt x="226996" y="202384"/>
                    <a:pt x="221689" y="207929"/>
                    <a:pt x="225624" y="210253"/>
                  </a:cubicBezTo>
                  <a:cubicBezTo>
                    <a:pt x="229421" y="209905"/>
                    <a:pt x="229247" y="206108"/>
                    <a:pt x="233044" y="204516"/>
                  </a:cubicBezTo>
                  <a:cubicBezTo>
                    <a:pt x="232385" y="208405"/>
                    <a:pt x="236869" y="211223"/>
                    <a:pt x="231114" y="214123"/>
                  </a:cubicBezTo>
                  <a:cubicBezTo>
                    <a:pt x="231114" y="217920"/>
                    <a:pt x="238177" y="216795"/>
                    <a:pt x="234773" y="222285"/>
                  </a:cubicBezTo>
                  <a:cubicBezTo>
                    <a:pt x="236082" y="224481"/>
                    <a:pt x="237848" y="223529"/>
                    <a:pt x="239422" y="223127"/>
                  </a:cubicBezTo>
                  <a:lnTo>
                    <a:pt x="242798" y="219320"/>
                  </a:lnTo>
                  <a:cubicBezTo>
                    <a:pt x="241883" y="222422"/>
                    <a:pt x="241544" y="227271"/>
                    <a:pt x="242459" y="230858"/>
                  </a:cubicBezTo>
                  <a:cubicBezTo>
                    <a:pt x="241288" y="233759"/>
                    <a:pt x="244070" y="237052"/>
                    <a:pt x="238799" y="239541"/>
                  </a:cubicBezTo>
                  <a:cubicBezTo>
                    <a:pt x="237363" y="246733"/>
                    <a:pt x="237363" y="254034"/>
                    <a:pt x="228991" y="258628"/>
                  </a:cubicBezTo>
                  <a:cubicBezTo>
                    <a:pt x="224270" y="267512"/>
                    <a:pt x="194542" y="262818"/>
                    <a:pt x="188000" y="271602"/>
                  </a:cubicBezTo>
                  <a:cubicBezTo>
                    <a:pt x="189574" y="273203"/>
                    <a:pt x="204790" y="272682"/>
                    <a:pt x="206748" y="272078"/>
                  </a:cubicBezTo>
                  <a:cubicBezTo>
                    <a:pt x="209621" y="270678"/>
                    <a:pt x="211844" y="273185"/>
                    <a:pt x="214854" y="273084"/>
                  </a:cubicBezTo>
                  <a:cubicBezTo>
                    <a:pt x="221525" y="273084"/>
                    <a:pt x="229512" y="270888"/>
                    <a:pt x="235002" y="273084"/>
                  </a:cubicBezTo>
                  <a:cubicBezTo>
                    <a:pt x="242752" y="273002"/>
                    <a:pt x="249303" y="273276"/>
                    <a:pt x="256285" y="273304"/>
                  </a:cubicBezTo>
                  <a:lnTo>
                    <a:pt x="256312" y="273395"/>
                  </a:lnTo>
                  <a:close/>
                </a:path>
              </a:pathLst>
            </a:custGeom>
            <a:solidFill>
              <a:srgbClr val="2F469C"/>
            </a:solidFill>
            <a:ln w="9525" cap="flat">
              <a:noFill/>
              <a:prstDash val="solid"/>
              <a:miter/>
            </a:ln>
          </p:spPr>
          <p:txBody>
            <a:bodyPr rtlCol="0" anchor="ctr"/>
            <a:lstStyle/>
            <a:p>
              <a:endParaRPr lang="en-US"/>
            </a:p>
          </p:txBody>
        </p:sp>
        <p:sp>
          <p:nvSpPr>
            <p:cNvPr id="66" name="Freeform: Shape 19">
              <a:extLst>
                <a:ext uri="{FF2B5EF4-FFF2-40B4-BE49-F238E27FC236}">
                  <a16:creationId xmlns:a16="http://schemas.microsoft.com/office/drawing/2014/main" id="{92728446-A595-0648-B48F-C231E6355376}"/>
                </a:ext>
              </a:extLst>
            </p:cNvPr>
            <p:cNvSpPr/>
            <p:nvPr/>
          </p:nvSpPr>
          <p:spPr>
            <a:xfrm>
              <a:off x="11577290" y="6472094"/>
              <a:ext cx="84178" cy="81433"/>
            </a:xfrm>
            <a:custGeom>
              <a:avLst/>
              <a:gdLst>
                <a:gd name="connsiteX0" fmla="*/ 42244 w 84177"/>
                <a:gd name="connsiteY0" fmla="*/ 64826 h 81433"/>
                <a:gd name="connsiteX1" fmla="*/ 21712 w 84177"/>
                <a:gd name="connsiteY1" fmla="*/ 40469 h 81433"/>
                <a:gd name="connsiteX2" fmla="*/ 42244 w 84177"/>
                <a:gd name="connsiteY2" fmla="*/ 16982 h 81433"/>
                <a:gd name="connsiteX3" fmla="*/ 62474 w 84177"/>
                <a:gd name="connsiteY3" fmla="*/ 40469 h 81433"/>
                <a:gd name="connsiteX4" fmla="*/ 42244 w 84177"/>
                <a:gd name="connsiteY4" fmla="*/ 64826 h 81433"/>
                <a:gd name="connsiteX5" fmla="*/ 42244 w 84177"/>
                <a:gd name="connsiteY5" fmla="*/ 686 h 81433"/>
                <a:gd name="connsiteX6" fmla="*/ 686 w 84177"/>
                <a:gd name="connsiteY6" fmla="*/ 40469 h 81433"/>
                <a:gd name="connsiteX7" fmla="*/ 42244 w 84177"/>
                <a:gd name="connsiteY7" fmla="*/ 81131 h 81433"/>
                <a:gd name="connsiteX8" fmla="*/ 83491 w 84177"/>
                <a:gd name="connsiteY8" fmla="*/ 40469 h 81433"/>
                <a:gd name="connsiteX9" fmla="*/ 42244 w 84177"/>
                <a:gd name="connsiteY9" fmla="*/ 68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77" h="81433">
                  <a:moveTo>
                    <a:pt x="42244" y="64826"/>
                  </a:moveTo>
                  <a:cubicBezTo>
                    <a:pt x="29179" y="64826"/>
                    <a:pt x="21712" y="54432"/>
                    <a:pt x="21712" y="40469"/>
                  </a:cubicBezTo>
                  <a:cubicBezTo>
                    <a:pt x="21712" y="26351"/>
                    <a:pt x="28401" y="16982"/>
                    <a:pt x="42244" y="16982"/>
                  </a:cubicBezTo>
                  <a:cubicBezTo>
                    <a:pt x="55777" y="16982"/>
                    <a:pt x="62474" y="25601"/>
                    <a:pt x="62474" y="40469"/>
                  </a:cubicBezTo>
                  <a:cubicBezTo>
                    <a:pt x="62474" y="54276"/>
                    <a:pt x="55942" y="64826"/>
                    <a:pt x="42244" y="64826"/>
                  </a:cubicBezTo>
                  <a:moveTo>
                    <a:pt x="42244" y="686"/>
                  </a:moveTo>
                  <a:cubicBezTo>
                    <a:pt x="17503" y="686"/>
                    <a:pt x="686" y="16396"/>
                    <a:pt x="686" y="40469"/>
                  </a:cubicBezTo>
                  <a:cubicBezTo>
                    <a:pt x="686" y="64085"/>
                    <a:pt x="17815" y="81131"/>
                    <a:pt x="42244" y="81131"/>
                  </a:cubicBezTo>
                  <a:cubicBezTo>
                    <a:pt x="66985" y="81131"/>
                    <a:pt x="83491" y="62896"/>
                    <a:pt x="83491" y="40469"/>
                  </a:cubicBezTo>
                  <a:cubicBezTo>
                    <a:pt x="83491" y="16845"/>
                    <a:pt x="66839" y="686"/>
                    <a:pt x="42244" y="686"/>
                  </a:cubicBezTo>
                </a:path>
              </a:pathLst>
            </a:custGeom>
            <a:solidFill>
              <a:srgbClr val="FFFFFF"/>
            </a:solidFill>
            <a:ln w="9525" cap="flat">
              <a:noFill/>
              <a:prstDash val="solid"/>
              <a:miter/>
            </a:ln>
          </p:spPr>
          <p:txBody>
            <a:bodyPr rtlCol="0" anchor="ctr"/>
            <a:lstStyle/>
            <a:p>
              <a:endParaRPr lang="en-US"/>
            </a:p>
          </p:txBody>
        </p:sp>
        <p:sp>
          <p:nvSpPr>
            <p:cNvPr id="67" name="Freeform: Shape 20">
              <a:extLst>
                <a:ext uri="{FF2B5EF4-FFF2-40B4-BE49-F238E27FC236}">
                  <a16:creationId xmlns:a16="http://schemas.microsoft.com/office/drawing/2014/main" id="{685127AB-068A-3B4C-9DBA-A3C89B473386}"/>
                </a:ext>
              </a:extLst>
            </p:cNvPr>
            <p:cNvSpPr/>
            <p:nvPr/>
          </p:nvSpPr>
          <p:spPr>
            <a:xfrm>
              <a:off x="11671011" y="6472094"/>
              <a:ext cx="57643" cy="81433"/>
            </a:xfrm>
            <a:custGeom>
              <a:avLst/>
              <a:gdLst>
                <a:gd name="connsiteX0" fmla="*/ 49491 w 57643"/>
                <a:gd name="connsiteY0" fmla="*/ 17275 h 81433"/>
                <a:gd name="connsiteX1" fmla="*/ 35629 w 57643"/>
                <a:gd name="connsiteY1" fmla="*/ 15491 h 81433"/>
                <a:gd name="connsiteX2" fmla="*/ 21703 w 57643"/>
                <a:gd name="connsiteY2" fmla="*/ 21438 h 81433"/>
                <a:gd name="connsiteX3" fmla="*/ 38118 w 57643"/>
                <a:gd name="connsiteY3" fmla="*/ 34376 h 81433"/>
                <a:gd name="connsiteX4" fmla="*/ 57735 w 57643"/>
                <a:gd name="connsiteY4" fmla="*/ 58165 h 81433"/>
                <a:gd name="connsiteX5" fmla="*/ 24796 w 57643"/>
                <a:gd name="connsiteY5" fmla="*/ 81140 h 81433"/>
                <a:gd name="connsiteX6" fmla="*/ 2077 w 57643"/>
                <a:gd name="connsiteY6" fmla="*/ 77727 h 81433"/>
                <a:gd name="connsiteX7" fmla="*/ 2077 w 57643"/>
                <a:gd name="connsiteY7" fmla="*/ 61432 h 81433"/>
                <a:gd name="connsiteX8" fmla="*/ 25574 w 57643"/>
                <a:gd name="connsiteY8" fmla="*/ 66336 h 81433"/>
                <a:gd name="connsiteX9" fmla="*/ 36718 w 57643"/>
                <a:gd name="connsiteY9" fmla="*/ 58751 h 81433"/>
                <a:gd name="connsiteX10" fmla="*/ 20459 w 57643"/>
                <a:gd name="connsiteY10" fmla="*/ 45968 h 81433"/>
                <a:gd name="connsiteX11" fmla="*/ 686 w 57643"/>
                <a:gd name="connsiteY11" fmla="*/ 21429 h 81433"/>
                <a:gd name="connsiteX12" fmla="*/ 32070 w 57643"/>
                <a:gd name="connsiteY12" fmla="*/ 686 h 81433"/>
                <a:gd name="connsiteX13" fmla="*/ 49491 w 57643"/>
                <a:gd name="connsiteY13" fmla="*/ 1967 h 81433"/>
                <a:gd name="connsiteX14" fmla="*/ 49491 w 57643"/>
                <a:gd name="connsiteY14" fmla="*/ 17275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9491" y="17275"/>
                  </a:moveTo>
                  <a:cubicBezTo>
                    <a:pt x="44815" y="16534"/>
                    <a:pt x="40305" y="15491"/>
                    <a:pt x="35629" y="15491"/>
                  </a:cubicBezTo>
                  <a:cubicBezTo>
                    <a:pt x="27431" y="15491"/>
                    <a:pt x="21703" y="17421"/>
                    <a:pt x="21703" y="21438"/>
                  </a:cubicBezTo>
                  <a:cubicBezTo>
                    <a:pt x="21703" y="26049"/>
                    <a:pt x="29444" y="29764"/>
                    <a:pt x="38118" y="34376"/>
                  </a:cubicBezTo>
                  <a:cubicBezTo>
                    <a:pt x="46371" y="38841"/>
                    <a:pt x="57735" y="44779"/>
                    <a:pt x="57735" y="58165"/>
                  </a:cubicBezTo>
                  <a:cubicBezTo>
                    <a:pt x="57735" y="72860"/>
                    <a:pt x="44660" y="81140"/>
                    <a:pt x="24796" y="81140"/>
                  </a:cubicBezTo>
                  <a:cubicBezTo>
                    <a:pt x="15774" y="81140"/>
                    <a:pt x="9552" y="79365"/>
                    <a:pt x="2077" y="77727"/>
                  </a:cubicBezTo>
                  <a:lnTo>
                    <a:pt x="2077" y="61432"/>
                  </a:lnTo>
                  <a:cubicBezTo>
                    <a:pt x="7841" y="63216"/>
                    <a:pt x="17183" y="66336"/>
                    <a:pt x="25574" y="66336"/>
                  </a:cubicBezTo>
                  <a:cubicBezTo>
                    <a:pt x="31137" y="66336"/>
                    <a:pt x="36718" y="63801"/>
                    <a:pt x="36718" y="58751"/>
                  </a:cubicBezTo>
                  <a:cubicBezTo>
                    <a:pt x="36718" y="54130"/>
                    <a:pt x="30057" y="51312"/>
                    <a:pt x="20459" y="45968"/>
                  </a:cubicBezTo>
                  <a:cubicBezTo>
                    <a:pt x="11739" y="41650"/>
                    <a:pt x="686" y="32729"/>
                    <a:pt x="686" y="21429"/>
                  </a:cubicBezTo>
                  <a:cubicBezTo>
                    <a:pt x="686" y="8079"/>
                    <a:pt x="14072" y="686"/>
                    <a:pt x="32070" y="686"/>
                  </a:cubicBezTo>
                  <a:cubicBezTo>
                    <a:pt x="37962" y="686"/>
                    <a:pt x="43727" y="1281"/>
                    <a:pt x="49491" y="1967"/>
                  </a:cubicBezTo>
                  <a:lnTo>
                    <a:pt x="49491" y="17275"/>
                  </a:lnTo>
                  <a:close/>
                </a:path>
              </a:pathLst>
            </a:custGeom>
            <a:solidFill>
              <a:srgbClr val="FFFFFF"/>
            </a:solidFill>
            <a:ln w="9525" cap="flat">
              <a:noFill/>
              <a:prstDash val="solid"/>
              <a:miter/>
            </a:ln>
          </p:spPr>
          <p:txBody>
            <a:bodyPr rtlCol="0" anchor="ctr"/>
            <a:lstStyle/>
            <a:p>
              <a:endParaRPr lang="en-US"/>
            </a:p>
          </p:txBody>
        </p:sp>
        <p:sp>
          <p:nvSpPr>
            <p:cNvPr id="68" name="Freeform: Shape 21">
              <a:extLst>
                <a:ext uri="{FF2B5EF4-FFF2-40B4-BE49-F238E27FC236}">
                  <a16:creationId xmlns:a16="http://schemas.microsoft.com/office/drawing/2014/main" id="{7268D036-AAD4-BE46-BFE8-586A372188F6}"/>
                </a:ext>
              </a:extLst>
            </p:cNvPr>
            <p:cNvSpPr/>
            <p:nvPr/>
          </p:nvSpPr>
          <p:spPr>
            <a:xfrm>
              <a:off x="11370524" y="6444196"/>
              <a:ext cx="30194" cy="107052"/>
            </a:xfrm>
            <a:custGeom>
              <a:avLst/>
              <a:gdLst>
                <a:gd name="connsiteX0" fmla="*/ 3029 w 30194"/>
                <a:gd name="connsiteY0" fmla="*/ 106458 h 107052"/>
                <a:gd name="connsiteX1" fmla="*/ 3806 w 30194"/>
                <a:gd name="connsiteY1" fmla="*/ 79127 h 107052"/>
                <a:gd name="connsiteX2" fmla="*/ 3806 w 30194"/>
                <a:gd name="connsiteY2" fmla="*/ 37825 h 107052"/>
                <a:gd name="connsiteX3" fmla="*/ 686 w 30194"/>
                <a:gd name="connsiteY3" fmla="*/ 686 h 107052"/>
                <a:gd name="connsiteX4" fmla="*/ 27971 w 30194"/>
                <a:gd name="connsiteY4" fmla="*/ 686 h 107052"/>
                <a:gd name="connsiteX5" fmla="*/ 27193 w 30194"/>
                <a:gd name="connsiteY5" fmla="*/ 30688 h 107052"/>
                <a:gd name="connsiteX6" fmla="*/ 27193 w 30194"/>
                <a:gd name="connsiteY6" fmla="*/ 69319 h 107052"/>
                <a:gd name="connsiteX7" fmla="*/ 30304 w 30194"/>
                <a:gd name="connsiteY7" fmla="*/ 106458 h 107052"/>
                <a:gd name="connsiteX8" fmla="*/ 3029 w 30194"/>
                <a:gd name="connsiteY8" fmla="*/ 106458 h 10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94" h="107052">
                  <a:moveTo>
                    <a:pt x="3029" y="106458"/>
                  </a:moveTo>
                  <a:cubicBezTo>
                    <a:pt x="3486" y="97848"/>
                    <a:pt x="3806" y="91159"/>
                    <a:pt x="3806" y="79127"/>
                  </a:cubicBezTo>
                  <a:lnTo>
                    <a:pt x="3806" y="37825"/>
                  </a:lnTo>
                  <a:cubicBezTo>
                    <a:pt x="3806" y="22975"/>
                    <a:pt x="2873" y="11684"/>
                    <a:pt x="686" y="686"/>
                  </a:cubicBezTo>
                  <a:lnTo>
                    <a:pt x="27971" y="686"/>
                  </a:lnTo>
                  <a:cubicBezTo>
                    <a:pt x="27971" y="8262"/>
                    <a:pt x="27193" y="18812"/>
                    <a:pt x="27193" y="30688"/>
                  </a:cubicBezTo>
                  <a:lnTo>
                    <a:pt x="27193" y="69319"/>
                  </a:lnTo>
                  <a:cubicBezTo>
                    <a:pt x="27193" y="80161"/>
                    <a:pt x="28895" y="96356"/>
                    <a:pt x="30304" y="106458"/>
                  </a:cubicBezTo>
                  <a:lnTo>
                    <a:pt x="3029" y="106458"/>
                  </a:lnTo>
                  <a:close/>
                </a:path>
              </a:pathLst>
            </a:custGeom>
            <a:solidFill>
              <a:srgbClr val="FFFFFF"/>
            </a:solidFill>
            <a:ln w="9525" cap="flat">
              <a:noFill/>
              <a:prstDash val="solid"/>
              <a:miter/>
            </a:ln>
          </p:spPr>
          <p:txBody>
            <a:bodyPr rtlCol="0" anchor="ctr"/>
            <a:lstStyle/>
            <a:p>
              <a:endParaRPr lang="en-US"/>
            </a:p>
          </p:txBody>
        </p:sp>
        <p:sp>
          <p:nvSpPr>
            <p:cNvPr id="69" name="Freeform: Shape 22">
              <a:extLst>
                <a:ext uri="{FF2B5EF4-FFF2-40B4-BE49-F238E27FC236}">
                  <a16:creationId xmlns:a16="http://schemas.microsoft.com/office/drawing/2014/main" id="{18BB9A7A-AB20-6441-904E-461F6A82DEB2}"/>
                </a:ext>
              </a:extLst>
            </p:cNvPr>
            <p:cNvSpPr/>
            <p:nvPr/>
          </p:nvSpPr>
          <p:spPr>
            <a:xfrm>
              <a:off x="11415257" y="6472094"/>
              <a:ext cx="86923" cy="112542"/>
            </a:xfrm>
            <a:custGeom>
              <a:avLst/>
              <a:gdLst>
                <a:gd name="connsiteX0" fmla="*/ 45447 w 86922"/>
                <a:gd name="connsiteY0" fmla="*/ 64826 h 112542"/>
                <a:gd name="connsiteX1" fmla="*/ 24851 w 86922"/>
                <a:gd name="connsiteY1" fmla="*/ 42611 h 112542"/>
                <a:gd name="connsiteX2" fmla="*/ 44504 w 86922"/>
                <a:gd name="connsiteY2" fmla="*/ 16982 h 112542"/>
                <a:gd name="connsiteX3" fmla="*/ 65421 w 86922"/>
                <a:gd name="connsiteY3" fmla="*/ 42537 h 112542"/>
                <a:gd name="connsiteX4" fmla="*/ 45447 w 86922"/>
                <a:gd name="connsiteY4" fmla="*/ 64826 h 112542"/>
                <a:gd name="connsiteX5" fmla="*/ 49665 w 86922"/>
                <a:gd name="connsiteY5" fmla="*/ 686 h 112542"/>
                <a:gd name="connsiteX6" fmla="*/ 23295 w 86922"/>
                <a:gd name="connsiteY6" fmla="*/ 13432 h 112542"/>
                <a:gd name="connsiteX7" fmla="*/ 20486 w 86922"/>
                <a:gd name="connsiteY7" fmla="*/ 2626 h 112542"/>
                <a:gd name="connsiteX8" fmla="*/ 686 w 86922"/>
                <a:gd name="connsiteY8" fmla="*/ 4117 h 112542"/>
                <a:gd name="connsiteX9" fmla="*/ 5362 w 86922"/>
                <a:gd name="connsiteY9" fmla="*/ 42620 h 112542"/>
                <a:gd name="connsiteX10" fmla="*/ 5362 w 86922"/>
                <a:gd name="connsiteY10" fmla="*/ 73720 h 112542"/>
                <a:gd name="connsiteX11" fmla="*/ 2251 w 86922"/>
                <a:gd name="connsiteY11" fmla="*/ 112460 h 112542"/>
                <a:gd name="connsiteX12" fmla="*/ 27971 w 86922"/>
                <a:gd name="connsiteY12" fmla="*/ 110969 h 112542"/>
                <a:gd name="connsiteX13" fmla="*/ 26406 w 86922"/>
                <a:gd name="connsiteY13" fmla="*/ 82623 h 112542"/>
                <a:gd name="connsiteX14" fmla="*/ 26406 w 86922"/>
                <a:gd name="connsiteY14" fmla="*/ 73720 h 112542"/>
                <a:gd name="connsiteX15" fmla="*/ 50589 w 86922"/>
                <a:gd name="connsiteY15" fmla="*/ 81140 h 112542"/>
                <a:gd name="connsiteX16" fmla="*/ 86438 w 86922"/>
                <a:gd name="connsiteY16" fmla="*/ 42400 h 112542"/>
                <a:gd name="connsiteX17" fmla="*/ 49665 w 86922"/>
                <a:gd name="connsiteY17" fmla="*/ 686 h 1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922" h="112542">
                  <a:moveTo>
                    <a:pt x="45447" y="64826"/>
                  </a:moveTo>
                  <a:cubicBezTo>
                    <a:pt x="32344" y="64826"/>
                    <a:pt x="24851" y="57278"/>
                    <a:pt x="24851" y="42611"/>
                  </a:cubicBezTo>
                  <a:cubicBezTo>
                    <a:pt x="24851" y="27385"/>
                    <a:pt x="31246" y="16982"/>
                    <a:pt x="44504" y="16982"/>
                  </a:cubicBezTo>
                  <a:cubicBezTo>
                    <a:pt x="56838" y="16982"/>
                    <a:pt x="65421" y="27532"/>
                    <a:pt x="65421" y="42537"/>
                  </a:cubicBezTo>
                  <a:cubicBezTo>
                    <a:pt x="65421" y="55923"/>
                    <a:pt x="58714" y="64826"/>
                    <a:pt x="45447" y="64826"/>
                  </a:cubicBezTo>
                  <a:moveTo>
                    <a:pt x="49665" y="686"/>
                  </a:moveTo>
                  <a:cubicBezTo>
                    <a:pt x="34531" y="686"/>
                    <a:pt x="28291" y="7951"/>
                    <a:pt x="23295" y="13432"/>
                  </a:cubicBezTo>
                  <a:cubicBezTo>
                    <a:pt x="22216" y="9452"/>
                    <a:pt x="21731" y="6039"/>
                    <a:pt x="20486" y="2626"/>
                  </a:cubicBezTo>
                  <a:lnTo>
                    <a:pt x="686" y="4117"/>
                  </a:lnTo>
                  <a:cubicBezTo>
                    <a:pt x="3184" y="17156"/>
                    <a:pt x="5362" y="29298"/>
                    <a:pt x="5362" y="42620"/>
                  </a:cubicBezTo>
                  <a:lnTo>
                    <a:pt x="5362" y="73720"/>
                  </a:lnTo>
                  <a:cubicBezTo>
                    <a:pt x="5362" y="84700"/>
                    <a:pt x="3029" y="105332"/>
                    <a:pt x="2251" y="112460"/>
                  </a:cubicBezTo>
                  <a:lnTo>
                    <a:pt x="27971" y="110969"/>
                  </a:lnTo>
                  <a:cubicBezTo>
                    <a:pt x="26406" y="99559"/>
                    <a:pt x="26406" y="86786"/>
                    <a:pt x="26406" y="82623"/>
                  </a:cubicBezTo>
                  <a:lnTo>
                    <a:pt x="26406" y="73720"/>
                  </a:lnTo>
                  <a:cubicBezTo>
                    <a:pt x="32024" y="76986"/>
                    <a:pt x="37953" y="81140"/>
                    <a:pt x="50589" y="81140"/>
                  </a:cubicBezTo>
                  <a:cubicBezTo>
                    <a:pt x="71954" y="81140"/>
                    <a:pt x="86438" y="64835"/>
                    <a:pt x="86438" y="42400"/>
                  </a:cubicBezTo>
                  <a:cubicBezTo>
                    <a:pt x="86438" y="18034"/>
                    <a:pt x="71496" y="686"/>
                    <a:pt x="49665" y="686"/>
                  </a:cubicBezTo>
                </a:path>
              </a:pathLst>
            </a:custGeom>
            <a:solidFill>
              <a:srgbClr val="FFFFFF"/>
            </a:solidFill>
            <a:ln w="9525" cap="flat">
              <a:noFill/>
              <a:prstDash val="solid"/>
              <a:miter/>
            </a:ln>
          </p:spPr>
          <p:txBody>
            <a:bodyPr rtlCol="0" anchor="ctr"/>
            <a:lstStyle/>
            <a:p>
              <a:endParaRPr lang="en-US"/>
            </a:p>
          </p:txBody>
        </p:sp>
        <p:sp>
          <p:nvSpPr>
            <p:cNvPr id="70" name="Freeform: Shape 23">
              <a:extLst>
                <a:ext uri="{FF2B5EF4-FFF2-40B4-BE49-F238E27FC236}">
                  <a16:creationId xmlns:a16="http://schemas.microsoft.com/office/drawing/2014/main" id="{B9E63B6B-D264-0A43-8880-4329C51CC9CF}"/>
                </a:ext>
              </a:extLst>
            </p:cNvPr>
            <p:cNvSpPr/>
            <p:nvPr/>
          </p:nvSpPr>
          <p:spPr>
            <a:xfrm>
              <a:off x="11511348" y="6472094"/>
              <a:ext cx="57643" cy="81433"/>
            </a:xfrm>
            <a:custGeom>
              <a:avLst/>
              <a:gdLst>
                <a:gd name="connsiteX0" fmla="*/ 47817 w 57643"/>
                <a:gd name="connsiteY0" fmla="*/ 17046 h 81433"/>
                <a:gd name="connsiteX1" fmla="*/ 35647 w 57643"/>
                <a:gd name="connsiteY1" fmla="*/ 15481 h 81433"/>
                <a:gd name="connsiteX2" fmla="*/ 21712 w 57643"/>
                <a:gd name="connsiteY2" fmla="*/ 21429 h 81433"/>
                <a:gd name="connsiteX3" fmla="*/ 38127 w 57643"/>
                <a:gd name="connsiteY3" fmla="*/ 34367 h 81433"/>
                <a:gd name="connsiteX4" fmla="*/ 57753 w 57643"/>
                <a:gd name="connsiteY4" fmla="*/ 58156 h 81433"/>
                <a:gd name="connsiteX5" fmla="*/ 24805 w 57643"/>
                <a:gd name="connsiteY5" fmla="*/ 81131 h 81433"/>
                <a:gd name="connsiteX6" fmla="*/ 2086 w 57643"/>
                <a:gd name="connsiteY6" fmla="*/ 77727 h 81433"/>
                <a:gd name="connsiteX7" fmla="*/ 2086 w 57643"/>
                <a:gd name="connsiteY7" fmla="*/ 61432 h 81433"/>
                <a:gd name="connsiteX8" fmla="*/ 25583 w 57643"/>
                <a:gd name="connsiteY8" fmla="*/ 66336 h 81433"/>
                <a:gd name="connsiteX9" fmla="*/ 36727 w 57643"/>
                <a:gd name="connsiteY9" fmla="*/ 58751 h 81433"/>
                <a:gd name="connsiteX10" fmla="*/ 20468 w 57643"/>
                <a:gd name="connsiteY10" fmla="*/ 45968 h 81433"/>
                <a:gd name="connsiteX11" fmla="*/ 686 w 57643"/>
                <a:gd name="connsiteY11" fmla="*/ 21429 h 81433"/>
                <a:gd name="connsiteX12" fmla="*/ 32088 w 57643"/>
                <a:gd name="connsiteY12" fmla="*/ 686 h 81433"/>
                <a:gd name="connsiteX13" fmla="*/ 50836 w 57643"/>
                <a:gd name="connsiteY13" fmla="*/ 2242 h 81433"/>
                <a:gd name="connsiteX14" fmla="*/ 47817 w 57643"/>
                <a:gd name="connsiteY14" fmla="*/ 1704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7817" y="17046"/>
                  </a:moveTo>
                  <a:cubicBezTo>
                    <a:pt x="43141" y="16305"/>
                    <a:pt x="40314" y="15481"/>
                    <a:pt x="35647" y="15481"/>
                  </a:cubicBezTo>
                  <a:cubicBezTo>
                    <a:pt x="27440" y="15481"/>
                    <a:pt x="21712" y="17430"/>
                    <a:pt x="21712" y="21429"/>
                  </a:cubicBezTo>
                  <a:cubicBezTo>
                    <a:pt x="21712" y="26049"/>
                    <a:pt x="29462" y="29755"/>
                    <a:pt x="38127" y="34367"/>
                  </a:cubicBezTo>
                  <a:cubicBezTo>
                    <a:pt x="46380" y="38832"/>
                    <a:pt x="57753" y="44770"/>
                    <a:pt x="57753" y="58156"/>
                  </a:cubicBezTo>
                  <a:cubicBezTo>
                    <a:pt x="57753" y="72851"/>
                    <a:pt x="44669" y="81131"/>
                    <a:pt x="24805" y="81131"/>
                  </a:cubicBezTo>
                  <a:cubicBezTo>
                    <a:pt x="15783" y="81131"/>
                    <a:pt x="9562" y="79356"/>
                    <a:pt x="2086" y="77727"/>
                  </a:cubicBezTo>
                  <a:lnTo>
                    <a:pt x="2086" y="61432"/>
                  </a:lnTo>
                  <a:cubicBezTo>
                    <a:pt x="7851" y="63216"/>
                    <a:pt x="17202" y="66336"/>
                    <a:pt x="25583" y="66336"/>
                  </a:cubicBezTo>
                  <a:cubicBezTo>
                    <a:pt x="31155" y="66336"/>
                    <a:pt x="36727" y="63801"/>
                    <a:pt x="36727" y="58751"/>
                  </a:cubicBezTo>
                  <a:cubicBezTo>
                    <a:pt x="36727" y="54148"/>
                    <a:pt x="30066" y="51312"/>
                    <a:pt x="20468" y="45968"/>
                  </a:cubicBezTo>
                  <a:cubicBezTo>
                    <a:pt x="11748" y="41659"/>
                    <a:pt x="686" y="32729"/>
                    <a:pt x="686" y="21429"/>
                  </a:cubicBezTo>
                  <a:cubicBezTo>
                    <a:pt x="686" y="8079"/>
                    <a:pt x="14072" y="686"/>
                    <a:pt x="32088" y="686"/>
                  </a:cubicBezTo>
                  <a:cubicBezTo>
                    <a:pt x="37971" y="686"/>
                    <a:pt x="45063" y="1537"/>
                    <a:pt x="50836" y="2242"/>
                  </a:cubicBezTo>
                  <a:lnTo>
                    <a:pt x="47817" y="17046"/>
                  </a:lnTo>
                  <a:close/>
                </a:path>
              </a:pathLst>
            </a:custGeom>
            <a:solidFill>
              <a:srgbClr val="FFFFFF"/>
            </a:solidFill>
            <a:ln w="9525" cap="flat">
              <a:noFill/>
              <a:prstDash val="solid"/>
              <a:miter/>
            </a:ln>
          </p:spPr>
          <p:txBody>
            <a:bodyPr rtlCol="0" anchor="ctr"/>
            <a:lstStyle/>
            <a:p>
              <a:endParaRPr lang="en-US"/>
            </a:p>
          </p:txBody>
        </p:sp>
      </p:grpSp>
      <p:sp>
        <p:nvSpPr>
          <p:cNvPr id="71" name="Footer Placeholder 5">
            <a:extLst>
              <a:ext uri="{FF2B5EF4-FFF2-40B4-BE49-F238E27FC236}">
                <a16:creationId xmlns:a16="http://schemas.microsoft.com/office/drawing/2014/main" id="{2E62E41C-12B2-CC41-BF53-C029F7F4147C}"/>
              </a:ext>
            </a:extLst>
          </p:cNvPr>
          <p:cNvSpPr txBox="1">
            <a:spLocks/>
          </p:cNvSpPr>
          <p:nvPr userDrawn="1"/>
        </p:nvSpPr>
        <p:spPr>
          <a:xfrm>
            <a:off x="4507991" y="5806402"/>
            <a:ext cx="2973334" cy="424732"/>
          </a:xfrm>
          <a:prstGeom prst="rect">
            <a:avLst/>
          </a:prstGeom>
        </p:spPr>
        <p:txBody>
          <a:bodyPr lIns="109728" tIns="0" rIns="0" bIns="0" anchor="b"/>
          <a:lstStyle>
            <a:defPPr>
              <a:defRPr lang="en-US"/>
            </a:defPPr>
            <a:lvl1pPr marL="0" algn="l" defTabSz="1199357" rtl="0" eaLnBrk="1" latinLnBrk="0" hangingPunct="1">
              <a:defRPr sz="2400" kern="1200">
                <a:solidFill>
                  <a:schemeClr val="tx1"/>
                </a:solidFill>
                <a:latin typeface="+mn-lt"/>
                <a:ea typeface="+mn-ea"/>
                <a:cs typeface="+mn-cs"/>
              </a:defRPr>
            </a:lvl1pPr>
            <a:lvl2pPr marL="599678" algn="l" defTabSz="1199357" rtl="0" eaLnBrk="1" latinLnBrk="0" hangingPunct="1">
              <a:defRPr sz="2400" kern="1200">
                <a:solidFill>
                  <a:schemeClr val="tx1"/>
                </a:solidFill>
                <a:latin typeface="+mn-lt"/>
                <a:ea typeface="+mn-ea"/>
                <a:cs typeface="+mn-cs"/>
              </a:defRPr>
            </a:lvl2pPr>
            <a:lvl3pPr marL="1199357" algn="l" defTabSz="1199357" rtl="0" eaLnBrk="1" latinLnBrk="0" hangingPunct="1">
              <a:defRPr sz="2400" kern="1200">
                <a:solidFill>
                  <a:schemeClr val="tx1"/>
                </a:solidFill>
                <a:latin typeface="+mn-lt"/>
                <a:ea typeface="+mn-ea"/>
                <a:cs typeface="+mn-cs"/>
              </a:defRPr>
            </a:lvl3pPr>
            <a:lvl4pPr marL="1799034" algn="l" defTabSz="1199357" rtl="0" eaLnBrk="1" latinLnBrk="0" hangingPunct="1">
              <a:defRPr sz="2400" kern="1200">
                <a:solidFill>
                  <a:schemeClr val="tx1"/>
                </a:solidFill>
                <a:latin typeface="+mn-lt"/>
                <a:ea typeface="+mn-ea"/>
                <a:cs typeface="+mn-cs"/>
              </a:defRPr>
            </a:lvl4pPr>
            <a:lvl5pPr marL="2398712" algn="l" defTabSz="1199357" rtl="0" eaLnBrk="1" latinLnBrk="0" hangingPunct="1">
              <a:defRPr sz="2400" kern="1200">
                <a:solidFill>
                  <a:schemeClr val="tx1"/>
                </a:solidFill>
                <a:latin typeface="+mn-lt"/>
                <a:ea typeface="+mn-ea"/>
                <a:cs typeface="+mn-cs"/>
              </a:defRPr>
            </a:lvl5pPr>
            <a:lvl6pPr marL="2998391" algn="l" defTabSz="1199357" rtl="0" eaLnBrk="1" latinLnBrk="0" hangingPunct="1">
              <a:defRPr sz="2400" kern="1200">
                <a:solidFill>
                  <a:schemeClr val="tx1"/>
                </a:solidFill>
                <a:latin typeface="+mn-lt"/>
                <a:ea typeface="+mn-ea"/>
                <a:cs typeface="+mn-cs"/>
              </a:defRPr>
            </a:lvl6pPr>
            <a:lvl7pPr marL="3598069" algn="l" defTabSz="1199357" rtl="0" eaLnBrk="1" latinLnBrk="0" hangingPunct="1">
              <a:defRPr sz="2400" kern="1200">
                <a:solidFill>
                  <a:schemeClr val="tx1"/>
                </a:solidFill>
                <a:latin typeface="+mn-lt"/>
                <a:ea typeface="+mn-ea"/>
                <a:cs typeface="+mn-cs"/>
              </a:defRPr>
            </a:lvl7pPr>
            <a:lvl8pPr marL="4197748" algn="l" defTabSz="1199357" rtl="0" eaLnBrk="1" latinLnBrk="0" hangingPunct="1">
              <a:defRPr sz="2400" kern="1200">
                <a:solidFill>
                  <a:schemeClr val="tx1"/>
                </a:solidFill>
                <a:latin typeface="+mn-lt"/>
                <a:ea typeface="+mn-ea"/>
                <a:cs typeface="+mn-cs"/>
              </a:defRPr>
            </a:lvl8pPr>
            <a:lvl9pPr marL="4797426" algn="l" defTabSz="1199357" rtl="0" eaLnBrk="1" latinLnBrk="0" hangingPunct="1">
              <a:defRPr sz="2400" kern="1200">
                <a:solidFill>
                  <a:schemeClr val="tx1"/>
                </a:solidFill>
                <a:latin typeface="+mn-lt"/>
                <a:ea typeface="+mn-ea"/>
                <a:cs typeface="+mn-cs"/>
              </a:defRPr>
            </a:lvl9pPr>
          </a:lstStyle>
          <a:p>
            <a:pPr algn="l"/>
            <a:r>
              <a:rPr lang="en-US" sz="800" dirty="0">
                <a:solidFill>
                  <a:schemeClr val="bg1"/>
                </a:solidFill>
                <a:latin typeface="+mn-lt"/>
                <a:cs typeface="Arial" panose="020B0604020202020204" pitchFamily="34" charset="0"/>
              </a:rPr>
              <a:t>© 202</a:t>
            </a:r>
            <a:r>
              <a:rPr lang="pl-PL" sz="800" dirty="0">
                <a:solidFill>
                  <a:schemeClr val="bg1"/>
                </a:solidFill>
                <a:latin typeface="+mn-lt"/>
                <a:cs typeface="Arial" panose="020B0604020202020204" pitchFamily="34" charset="0"/>
              </a:rPr>
              <a:t>2</a:t>
            </a:r>
            <a:r>
              <a:rPr lang="en-US" sz="800" dirty="0">
                <a:solidFill>
                  <a:schemeClr val="bg1"/>
                </a:solidFill>
                <a:latin typeface="+mn-lt"/>
                <a:cs typeface="Arial" panose="020B0604020202020204" pitchFamily="34" charset="0"/>
              </a:rPr>
              <a:t> Ipsos. All rights reserved. Contains Ipsos' Confidential and Proprietary information and may not be disclosed or reproduced without the prior written consent of Ipsos.</a:t>
            </a:r>
          </a:p>
        </p:txBody>
      </p:sp>
      <p:sp>
        <p:nvSpPr>
          <p:cNvPr id="72" name="Picture Placeholder 3">
            <a:extLst>
              <a:ext uri="{FF2B5EF4-FFF2-40B4-BE49-F238E27FC236}">
                <a16:creationId xmlns:a16="http://schemas.microsoft.com/office/drawing/2014/main" id="{E6D63CC6-5E0D-3243-A6CB-4A3602F29157}"/>
              </a:ext>
            </a:extLst>
          </p:cNvPr>
          <p:cNvSpPr>
            <a:spLocks noGrp="1"/>
          </p:cNvSpPr>
          <p:nvPr>
            <p:ph type="pic" sz="quarter" idx="14" hasCustomPrompt="1"/>
          </p:nvPr>
        </p:nvSpPr>
        <p:spPr>
          <a:xfrm>
            <a:off x="9098280" y="5410198"/>
            <a:ext cx="1285875" cy="832104"/>
          </a:xfrm>
          <a:prstGeom prst="rect">
            <a:avLst/>
          </a:prstGeom>
          <a:solidFill>
            <a:schemeClr val="bg1">
              <a:alpha val="10000"/>
            </a:schemeClr>
          </a:solidFill>
        </p:spPr>
        <p:txBody>
          <a:bodyPr tIns="45720" bIns="0"/>
          <a:lstStyle>
            <a:lvl1pPr marL="4763" indent="-4763" algn="l">
              <a:tabLst/>
              <a:defRPr>
                <a:solidFill>
                  <a:schemeClr val="bg1">
                    <a:lumMod val="85000"/>
                  </a:schemeClr>
                </a:solidFill>
              </a:defRPr>
            </a:lvl1pPr>
          </a:lstStyle>
          <a:p>
            <a:r>
              <a:rPr lang="en-US" dirty="0"/>
              <a:t>Client Logo</a:t>
            </a:r>
          </a:p>
        </p:txBody>
      </p:sp>
    </p:spTree>
    <p:extLst>
      <p:ext uri="{BB962C8B-B14F-4D97-AF65-F5344CB8AC3E}">
        <p14:creationId xmlns:p14="http://schemas.microsoft.com/office/powerpoint/2010/main" val="2496959446"/>
      </p:ext>
    </p:extLst>
  </p:cSld>
  <p:clrMapOvr>
    <a:masterClrMapping/>
  </p:clrMapOvr>
  <p:extLst>
    <p:ext uri="{DCECCB84-F9BA-43D5-87BE-67443E8EF086}">
      <p15:sldGuideLst xmlns:p15="http://schemas.microsoft.com/office/powerpoint/2012/main">
        <p15:guide id="3" orient="horz" pos="336">
          <p15:clr>
            <a:srgbClr val="F26B43"/>
          </p15:clr>
        </p15:guide>
        <p15:guide id="4" orient="horz" pos="1896">
          <p15:clr>
            <a:srgbClr val="F26B43"/>
          </p15:clr>
        </p15:guide>
        <p15:guide id="5" orient="horz" pos="3408">
          <p15:clr>
            <a:srgbClr val="F26B43"/>
          </p15:clr>
        </p15:guide>
        <p15:guide id="6" orient="horz" pos="3929">
          <p15:clr>
            <a:srgbClr val="F26B43"/>
          </p15:clr>
        </p15:guide>
        <p15:guide id="7" orient="horz" pos="2736">
          <p15:clr>
            <a:srgbClr val="F26B43"/>
          </p15:clr>
        </p15:guide>
        <p15:guide id="9" pos="5133">
          <p15:clr>
            <a:srgbClr val="F26B43"/>
          </p15:clr>
        </p15:guide>
        <p15:guide id="12" pos="7680">
          <p15:clr>
            <a:srgbClr val="F26B43"/>
          </p15:clr>
        </p15:guide>
        <p15:guide id="16" pos="2547">
          <p15:clr>
            <a:srgbClr val="F26B43"/>
          </p15:clr>
        </p15:guide>
        <p15:guide id="17" pos="288">
          <p15:clr>
            <a:srgbClr val="F26B43"/>
          </p15:clr>
        </p15:guide>
        <p15:guide id="18" pos="2842">
          <p15:clr>
            <a:srgbClr val="F26B43"/>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62_2 Columns with titles and wayfinder">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2">
                    <a:lumMod val="75000"/>
                  </a:schemeClr>
                </a:solidFill>
              </a:defRPr>
            </a:lvl1pPr>
          </a:lstStyle>
          <a:p>
            <a:fld id="{D61AABEC-672F-4B68-B914-690DA978312C}" type="slidenum">
              <a:rPr lang="en-GB" smtClean="0"/>
              <a:pPr/>
              <a:t>‹#›</a:t>
            </a:fld>
            <a:r>
              <a:rPr lang="en-GB" dirty="0"/>
              <a:t> ‒ </a:t>
            </a:r>
          </a:p>
        </p:txBody>
      </p:sp>
      <p:sp>
        <p:nvSpPr>
          <p:cNvPr id="3" name="Titre 7">
            <a:extLst>
              <a:ext uri="{FF2B5EF4-FFF2-40B4-BE49-F238E27FC236}">
                <a16:creationId xmlns:a16="http://schemas.microsoft.com/office/drawing/2014/main" id="{D0D44773-96B3-BC46-A95C-3E66B52BBCC9}"/>
              </a:ext>
            </a:extLst>
          </p:cNvPr>
          <p:cNvSpPr>
            <a:spLocks noGrp="1"/>
          </p:cNvSpPr>
          <p:nvPr>
            <p:ph type="title" hasCustomPrompt="1"/>
          </p:nvPr>
        </p:nvSpPr>
        <p:spPr>
          <a:xfrm>
            <a:off x="404786" y="382816"/>
            <a:ext cx="11382428" cy="452432"/>
          </a:xfrm>
        </p:spPr>
        <p:txBody>
          <a:bodyPr/>
          <a:lstStyle>
            <a:lvl1pPr>
              <a:defRPr sz="2600" b="1" cap="none" spc="0">
                <a:solidFill>
                  <a:schemeClr val="tx1">
                    <a:lumMod val="65000"/>
                    <a:lumOff val="35000"/>
                  </a:schemeClr>
                </a:solidFill>
              </a:defRPr>
            </a:lvl1pPr>
          </a:lstStyle>
          <a:p>
            <a:r>
              <a:rPr lang="fr-FR" dirty="0" err="1"/>
              <a:t>Title</a:t>
            </a:r>
            <a:r>
              <a:rPr lang="fr-FR" dirty="0"/>
              <a:t> of the slide</a:t>
            </a:r>
          </a:p>
        </p:txBody>
      </p:sp>
      <p:sp>
        <p:nvSpPr>
          <p:cNvPr id="15" name="Text Placeholder 9">
            <a:extLst>
              <a:ext uri="{FF2B5EF4-FFF2-40B4-BE49-F238E27FC236}">
                <a16:creationId xmlns:a16="http://schemas.microsoft.com/office/drawing/2014/main" id="{A2652097-160E-9447-BC3D-E0853B48A26E}"/>
              </a:ext>
            </a:extLst>
          </p:cNvPr>
          <p:cNvSpPr>
            <a:spLocks noGrp="1"/>
          </p:cNvSpPr>
          <p:nvPr>
            <p:ph type="body" sz="quarter" idx="75" hasCustomPrompt="1"/>
          </p:nvPr>
        </p:nvSpPr>
        <p:spPr>
          <a:xfrm>
            <a:off x="495300" y="2825845"/>
            <a:ext cx="2368296" cy="523220"/>
          </a:xfrm>
          <a:prstGeom prst="rect">
            <a:avLst/>
          </a:prstGeom>
          <a:noFill/>
        </p:spPr>
        <p:txBody>
          <a:bodyPr wrap="square" lIns="73152" rIns="73152" anchor="t" anchorCtr="0">
            <a:spAutoFit/>
          </a:bodyPr>
          <a:lstStyle>
            <a:lvl1pPr marL="0" indent="0" algn="l">
              <a:spcBef>
                <a:spcPts val="300"/>
              </a:spcBef>
              <a:spcAft>
                <a:spcPts val="300"/>
              </a:spcAft>
              <a:buClr>
                <a:schemeClr val="accent2"/>
              </a:buClr>
              <a:buSzPct val="100000"/>
              <a:buFont typeface="Arial" panose="020B0604020202020204" pitchFamily="34" charset="0"/>
              <a:buNone/>
              <a:defRPr sz="1400" b="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a:t>
            </a:r>
            <a:r>
              <a:rPr lang="en-US" dirty="0" err="1"/>
              <a:t>elit</a:t>
            </a:r>
            <a:r>
              <a:rPr lang="en-US" dirty="0"/>
              <a:t>.</a:t>
            </a:r>
            <a:endParaRPr lang="en-GB" dirty="0"/>
          </a:p>
        </p:txBody>
      </p:sp>
      <p:sp>
        <p:nvSpPr>
          <p:cNvPr id="16" name="Text Placeholder 9">
            <a:extLst>
              <a:ext uri="{FF2B5EF4-FFF2-40B4-BE49-F238E27FC236}">
                <a16:creationId xmlns:a16="http://schemas.microsoft.com/office/drawing/2014/main" id="{23973E7A-2A4C-EA41-B5C1-EDC24211AF1D}"/>
              </a:ext>
            </a:extLst>
          </p:cNvPr>
          <p:cNvSpPr>
            <a:spLocks noGrp="1"/>
          </p:cNvSpPr>
          <p:nvPr>
            <p:ph type="body" sz="quarter" idx="76" hasCustomPrompt="1"/>
          </p:nvPr>
        </p:nvSpPr>
        <p:spPr>
          <a:xfrm>
            <a:off x="3400127" y="2825845"/>
            <a:ext cx="2368296" cy="523220"/>
          </a:xfrm>
          <a:prstGeom prst="rect">
            <a:avLst/>
          </a:prstGeom>
          <a:noFill/>
        </p:spPr>
        <p:txBody>
          <a:bodyPr wrap="square" lIns="73152" rIns="73152" anchor="t" anchorCtr="0">
            <a:spAutoFit/>
          </a:bodyPr>
          <a:lstStyle>
            <a:lvl1pPr marL="0" indent="0" algn="l">
              <a:spcBef>
                <a:spcPts val="300"/>
              </a:spcBef>
              <a:spcAft>
                <a:spcPts val="300"/>
              </a:spcAft>
              <a:buClr>
                <a:schemeClr val="accent2"/>
              </a:buClr>
              <a:buSzPct val="100000"/>
              <a:buFont typeface="Arial" panose="020B0604020202020204" pitchFamily="34" charset="0"/>
              <a:buNone/>
              <a:defRPr sz="1400" b="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a:t>
            </a:r>
            <a:r>
              <a:rPr lang="en-US" dirty="0" err="1"/>
              <a:t>elit</a:t>
            </a:r>
            <a:r>
              <a:rPr lang="en-US" dirty="0"/>
              <a:t>.</a:t>
            </a:r>
            <a:endParaRPr lang="en-GB" dirty="0"/>
          </a:p>
        </p:txBody>
      </p:sp>
      <p:sp>
        <p:nvSpPr>
          <p:cNvPr id="17" name="Text Placeholder 9">
            <a:extLst>
              <a:ext uri="{FF2B5EF4-FFF2-40B4-BE49-F238E27FC236}">
                <a16:creationId xmlns:a16="http://schemas.microsoft.com/office/drawing/2014/main" id="{59D6C69B-A800-5444-9FEA-8E7D030C0081}"/>
              </a:ext>
            </a:extLst>
          </p:cNvPr>
          <p:cNvSpPr>
            <a:spLocks noGrp="1"/>
          </p:cNvSpPr>
          <p:nvPr>
            <p:ph type="body" sz="quarter" idx="77" hasCustomPrompt="1"/>
          </p:nvPr>
        </p:nvSpPr>
        <p:spPr>
          <a:xfrm>
            <a:off x="6313496" y="2825845"/>
            <a:ext cx="2368296" cy="523220"/>
          </a:xfrm>
          <a:prstGeom prst="rect">
            <a:avLst/>
          </a:prstGeom>
          <a:noFill/>
        </p:spPr>
        <p:txBody>
          <a:bodyPr wrap="square" lIns="73152" rIns="73152" anchor="t" anchorCtr="0">
            <a:spAutoFit/>
          </a:bodyPr>
          <a:lstStyle>
            <a:lvl1pPr marL="0" indent="0" algn="l">
              <a:spcBef>
                <a:spcPts val="300"/>
              </a:spcBef>
              <a:spcAft>
                <a:spcPts val="300"/>
              </a:spcAft>
              <a:buClr>
                <a:schemeClr val="accent2"/>
              </a:buClr>
              <a:buSzPct val="100000"/>
              <a:buFont typeface="Arial" panose="020B0604020202020204" pitchFamily="34" charset="0"/>
              <a:buNone/>
              <a:defRPr sz="1400" b="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a:t>
            </a:r>
            <a:r>
              <a:rPr lang="en-US" dirty="0" err="1"/>
              <a:t>elit</a:t>
            </a:r>
            <a:r>
              <a:rPr lang="en-US" dirty="0"/>
              <a:t>.</a:t>
            </a:r>
            <a:endParaRPr lang="en-GB" dirty="0"/>
          </a:p>
        </p:txBody>
      </p:sp>
      <p:sp>
        <p:nvSpPr>
          <p:cNvPr id="18" name="Text Placeholder 9">
            <a:extLst>
              <a:ext uri="{FF2B5EF4-FFF2-40B4-BE49-F238E27FC236}">
                <a16:creationId xmlns:a16="http://schemas.microsoft.com/office/drawing/2014/main" id="{C7A61FE7-7A27-ED46-B622-23D41B3B9E2B}"/>
              </a:ext>
            </a:extLst>
          </p:cNvPr>
          <p:cNvSpPr>
            <a:spLocks noGrp="1"/>
          </p:cNvSpPr>
          <p:nvPr>
            <p:ph type="body" sz="quarter" idx="78" hasCustomPrompt="1"/>
          </p:nvPr>
        </p:nvSpPr>
        <p:spPr>
          <a:xfrm>
            <a:off x="9228898" y="2825845"/>
            <a:ext cx="2368296" cy="523220"/>
          </a:xfrm>
          <a:prstGeom prst="rect">
            <a:avLst/>
          </a:prstGeom>
          <a:noFill/>
        </p:spPr>
        <p:txBody>
          <a:bodyPr wrap="square" lIns="73152" rIns="73152" anchor="t" anchorCtr="0">
            <a:spAutoFit/>
          </a:bodyPr>
          <a:lstStyle>
            <a:lvl1pPr marL="0" indent="0" algn="l">
              <a:spcBef>
                <a:spcPts val="300"/>
              </a:spcBef>
              <a:spcAft>
                <a:spcPts val="300"/>
              </a:spcAft>
              <a:buClr>
                <a:schemeClr val="accent2"/>
              </a:buClr>
              <a:buSzPct val="100000"/>
              <a:buFont typeface="Arial" panose="020B0604020202020204" pitchFamily="34" charset="0"/>
              <a:buNone/>
              <a:defRPr sz="1400" b="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a:t>
            </a:r>
            <a:r>
              <a:rPr lang="en-US" dirty="0" err="1"/>
              <a:t>elit</a:t>
            </a:r>
            <a:r>
              <a:rPr lang="en-US" dirty="0"/>
              <a:t>.</a:t>
            </a:r>
            <a:endParaRPr lang="en-GB" dirty="0"/>
          </a:p>
        </p:txBody>
      </p:sp>
    </p:spTree>
    <p:extLst>
      <p:ext uri="{BB962C8B-B14F-4D97-AF65-F5344CB8AC3E}">
        <p14:creationId xmlns:p14="http://schemas.microsoft.com/office/powerpoint/2010/main" val="3580300017"/>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61_2 Columns with titles and wayfinder">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2">
                    <a:lumMod val="75000"/>
                  </a:schemeClr>
                </a:solidFill>
              </a:defRPr>
            </a:lvl1pPr>
          </a:lstStyle>
          <a:p>
            <a:fld id="{D61AABEC-672F-4B68-B914-690DA978312C}" type="slidenum">
              <a:rPr lang="en-GB" smtClean="0"/>
              <a:pPr/>
              <a:t>‹#›</a:t>
            </a:fld>
            <a:r>
              <a:rPr lang="en-GB" dirty="0"/>
              <a:t> ‒ </a:t>
            </a:r>
          </a:p>
        </p:txBody>
      </p:sp>
      <p:sp>
        <p:nvSpPr>
          <p:cNvPr id="3" name="Titre 7">
            <a:extLst>
              <a:ext uri="{FF2B5EF4-FFF2-40B4-BE49-F238E27FC236}">
                <a16:creationId xmlns:a16="http://schemas.microsoft.com/office/drawing/2014/main" id="{D0D44773-96B3-BC46-A95C-3E66B52BBCC9}"/>
              </a:ext>
            </a:extLst>
          </p:cNvPr>
          <p:cNvSpPr>
            <a:spLocks noGrp="1"/>
          </p:cNvSpPr>
          <p:nvPr>
            <p:ph type="title" hasCustomPrompt="1"/>
          </p:nvPr>
        </p:nvSpPr>
        <p:spPr>
          <a:xfrm>
            <a:off x="404786" y="382816"/>
            <a:ext cx="11382428" cy="452432"/>
          </a:xfrm>
        </p:spPr>
        <p:txBody>
          <a:bodyPr/>
          <a:lstStyle>
            <a:lvl1pPr>
              <a:defRPr sz="2600" b="1" cap="none" spc="0">
                <a:solidFill>
                  <a:schemeClr val="tx1">
                    <a:lumMod val="65000"/>
                    <a:lumOff val="35000"/>
                  </a:schemeClr>
                </a:solidFill>
              </a:defRPr>
            </a:lvl1pPr>
          </a:lstStyle>
          <a:p>
            <a:r>
              <a:rPr lang="fr-FR" dirty="0" err="1"/>
              <a:t>Title</a:t>
            </a:r>
            <a:r>
              <a:rPr lang="fr-FR" dirty="0"/>
              <a:t> of the slide</a:t>
            </a:r>
          </a:p>
        </p:txBody>
      </p:sp>
      <p:sp>
        <p:nvSpPr>
          <p:cNvPr id="7" name="Text Placeholder 9">
            <a:extLst>
              <a:ext uri="{FF2B5EF4-FFF2-40B4-BE49-F238E27FC236}">
                <a16:creationId xmlns:a16="http://schemas.microsoft.com/office/drawing/2014/main" id="{425DE1D8-44C4-544E-89EF-AC0D7F1F747F}"/>
              </a:ext>
            </a:extLst>
          </p:cNvPr>
          <p:cNvSpPr>
            <a:spLocks noGrp="1"/>
          </p:cNvSpPr>
          <p:nvPr>
            <p:ph type="body" sz="quarter" idx="71" hasCustomPrompt="1"/>
          </p:nvPr>
        </p:nvSpPr>
        <p:spPr>
          <a:xfrm>
            <a:off x="495300" y="2681220"/>
            <a:ext cx="2368296" cy="338554"/>
          </a:xfrm>
          <a:prstGeom prst="rect">
            <a:avLst/>
          </a:prstGeom>
        </p:spPr>
        <p:txBody>
          <a:bodyPr wrap="square" lIns="73152" rIns="73152" anchor="t" anchorCtr="0">
            <a:spAutoFit/>
          </a:bodyPr>
          <a:lstStyle>
            <a:lvl1pPr marL="0" indent="0" algn="ctr">
              <a:spcBef>
                <a:spcPts val="0"/>
              </a:spcBef>
              <a:spcAft>
                <a:spcPts val="0"/>
              </a:spcAft>
              <a:buClr>
                <a:schemeClr val="accent2"/>
              </a:buClr>
              <a:buSzPct val="100000"/>
              <a:buFont typeface="Arial" panose="020B0604020202020204" pitchFamily="34" charset="0"/>
              <a:buNone/>
              <a:defRPr sz="1600" b="1" i="0" cap="none">
                <a:solidFill>
                  <a:schemeClr val="bg2"/>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Paragraph header</a:t>
            </a:r>
            <a:endParaRPr lang="en-GB" dirty="0"/>
          </a:p>
        </p:txBody>
      </p:sp>
      <p:sp>
        <p:nvSpPr>
          <p:cNvPr id="8" name="Text Placeholder 9">
            <a:extLst>
              <a:ext uri="{FF2B5EF4-FFF2-40B4-BE49-F238E27FC236}">
                <a16:creationId xmlns:a16="http://schemas.microsoft.com/office/drawing/2014/main" id="{B393D0CF-7EDF-5649-80F8-8B52137D2464}"/>
              </a:ext>
            </a:extLst>
          </p:cNvPr>
          <p:cNvSpPr>
            <a:spLocks noGrp="1"/>
          </p:cNvSpPr>
          <p:nvPr>
            <p:ph type="body" sz="quarter" idx="72" hasCustomPrompt="1"/>
          </p:nvPr>
        </p:nvSpPr>
        <p:spPr>
          <a:xfrm>
            <a:off x="3400127" y="2681220"/>
            <a:ext cx="2368296" cy="338554"/>
          </a:xfrm>
          <a:prstGeom prst="rect">
            <a:avLst/>
          </a:prstGeom>
        </p:spPr>
        <p:txBody>
          <a:bodyPr wrap="square" lIns="73152" rIns="73152" anchor="t" anchorCtr="0">
            <a:spAutoFit/>
          </a:bodyPr>
          <a:lstStyle>
            <a:lvl1pPr marL="0" indent="0" algn="ctr">
              <a:spcBef>
                <a:spcPts val="0"/>
              </a:spcBef>
              <a:spcAft>
                <a:spcPts val="0"/>
              </a:spcAft>
              <a:buClr>
                <a:schemeClr val="accent2"/>
              </a:buClr>
              <a:buSzPct val="100000"/>
              <a:buFont typeface="Arial" panose="020B0604020202020204" pitchFamily="34" charset="0"/>
              <a:buNone/>
              <a:defRPr sz="1600" b="1" i="0" cap="none">
                <a:solidFill>
                  <a:schemeClr val="tx2"/>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Paragraph header</a:t>
            </a:r>
            <a:endParaRPr lang="en-GB" dirty="0"/>
          </a:p>
        </p:txBody>
      </p:sp>
      <p:sp>
        <p:nvSpPr>
          <p:cNvPr id="9" name="Text Placeholder 9">
            <a:extLst>
              <a:ext uri="{FF2B5EF4-FFF2-40B4-BE49-F238E27FC236}">
                <a16:creationId xmlns:a16="http://schemas.microsoft.com/office/drawing/2014/main" id="{C60AE378-4078-4649-AC41-9BDA9954FF0F}"/>
              </a:ext>
            </a:extLst>
          </p:cNvPr>
          <p:cNvSpPr>
            <a:spLocks noGrp="1"/>
          </p:cNvSpPr>
          <p:nvPr>
            <p:ph type="body" sz="quarter" idx="73" hasCustomPrompt="1"/>
          </p:nvPr>
        </p:nvSpPr>
        <p:spPr>
          <a:xfrm>
            <a:off x="6313496" y="2681220"/>
            <a:ext cx="2368296" cy="338554"/>
          </a:xfrm>
          <a:prstGeom prst="rect">
            <a:avLst/>
          </a:prstGeom>
        </p:spPr>
        <p:txBody>
          <a:bodyPr wrap="square" lIns="73152" rIns="73152" anchor="t" anchorCtr="0">
            <a:spAutoFit/>
          </a:bodyPr>
          <a:lstStyle>
            <a:lvl1pPr marL="0" indent="0" algn="ctr">
              <a:spcBef>
                <a:spcPts val="0"/>
              </a:spcBef>
              <a:spcAft>
                <a:spcPts val="0"/>
              </a:spcAft>
              <a:buClr>
                <a:schemeClr val="accent2"/>
              </a:buClr>
              <a:buSzPct val="100000"/>
              <a:buFont typeface="Arial" panose="020B0604020202020204" pitchFamily="34" charset="0"/>
              <a:buNone/>
              <a:defRPr sz="1600" b="1" i="0" cap="none">
                <a:solidFill>
                  <a:schemeClr val="accent3"/>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Paragraph header</a:t>
            </a:r>
            <a:endParaRPr lang="en-GB" dirty="0"/>
          </a:p>
        </p:txBody>
      </p:sp>
      <p:sp>
        <p:nvSpPr>
          <p:cNvPr id="10" name="Text Placeholder 9">
            <a:extLst>
              <a:ext uri="{FF2B5EF4-FFF2-40B4-BE49-F238E27FC236}">
                <a16:creationId xmlns:a16="http://schemas.microsoft.com/office/drawing/2014/main" id="{5ED1B072-FB07-4D42-BA4C-8A9E124EDDB1}"/>
              </a:ext>
            </a:extLst>
          </p:cNvPr>
          <p:cNvSpPr>
            <a:spLocks noGrp="1"/>
          </p:cNvSpPr>
          <p:nvPr>
            <p:ph type="body" sz="quarter" idx="74" hasCustomPrompt="1"/>
          </p:nvPr>
        </p:nvSpPr>
        <p:spPr>
          <a:xfrm>
            <a:off x="9228898" y="2681220"/>
            <a:ext cx="2368296" cy="338554"/>
          </a:xfrm>
          <a:prstGeom prst="rect">
            <a:avLst/>
          </a:prstGeom>
        </p:spPr>
        <p:txBody>
          <a:bodyPr wrap="square" lIns="73152" rIns="73152" anchor="t" anchorCtr="0">
            <a:spAutoFit/>
          </a:bodyPr>
          <a:lstStyle>
            <a:lvl1pPr marL="0" indent="0" algn="ctr">
              <a:spcBef>
                <a:spcPts val="0"/>
              </a:spcBef>
              <a:spcAft>
                <a:spcPts val="0"/>
              </a:spcAft>
              <a:buClr>
                <a:schemeClr val="accent2"/>
              </a:buClr>
              <a:buSzPct val="100000"/>
              <a:buFont typeface="Arial" panose="020B0604020202020204" pitchFamily="34" charset="0"/>
              <a:buNone/>
              <a:defRPr sz="1600" b="1" i="0" cap="none">
                <a:solidFill>
                  <a:schemeClr val="accent4"/>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Paragraph header</a:t>
            </a:r>
            <a:endParaRPr lang="en-GB" dirty="0"/>
          </a:p>
        </p:txBody>
      </p:sp>
      <p:sp>
        <p:nvSpPr>
          <p:cNvPr id="15" name="Text Placeholder 9">
            <a:extLst>
              <a:ext uri="{FF2B5EF4-FFF2-40B4-BE49-F238E27FC236}">
                <a16:creationId xmlns:a16="http://schemas.microsoft.com/office/drawing/2014/main" id="{A2652097-160E-9447-BC3D-E0853B48A26E}"/>
              </a:ext>
            </a:extLst>
          </p:cNvPr>
          <p:cNvSpPr>
            <a:spLocks noGrp="1"/>
          </p:cNvSpPr>
          <p:nvPr>
            <p:ph type="body" sz="quarter" idx="75" hasCustomPrompt="1"/>
          </p:nvPr>
        </p:nvSpPr>
        <p:spPr>
          <a:xfrm>
            <a:off x="495300" y="3207387"/>
            <a:ext cx="2368296" cy="523220"/>
          </a:xfrm>
          <a:prstGeom prst="rect">
            <a:avLst/>
          </a:prstGeom>
          <a:noFill/>
        </p:spPr>
        <p:txBody>
          <a:bodyPr wrap="square" lIns="73152" rIns="0" anchor="t" anchorCtr="0">
            <a:spAutoFit/>
          </a:bodyPr>
          <a:lstStyle>
            <a:lvl1pPr marL="0" indent="0" algn="ctr">
              <a:spcBef>
                <a:spcPts val="300"/>
              </a:spcBef>
              <a:spcAft>
                <a:spcPts val="300"/>
              </a:spcAft>
              <a:buClr>
                <a:schemeClr val="accent2"/>
              </a:buClr>
              <a:buSzPct val="100000"/>
              <a:buFont typeface="Arial" panose="020B0604020202020204" pitchFamily="34" charset="0"/>
              <a:buNone/>
              <a:defRPr sz="1400" b="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a:t>
            </a:r>
            <a:r>
              <a:rPr lang="en-US" dirty="0" err="1"/>
              <a:t>elit</a:t>
            </a:r>
            <a:r>
              <a:rPr lang="en-US" dirty="0"/>
              <a:t>.</a:t>
            </a:r>
            <a:endParaRPr lang="en-GB" dirty="0"/>
          </a:p>
        </p:txBody>
      </p:sp>
      <p:sp>
        <p:nvSpPr>
          <p:cNvPr id="16" name="Text Placeholder 9">
            <a:extLst>
              <a:ext uri="{FF2B5EF4-FFF2-40B4-BE49-F238E27FC236}">
                <a16:creationId xmlns:a16="http://schemas.microsoft.com/office/drawing/2014/main" id="{23973E7A-2A4C-EA41-B5C1-EDC24211AF1D}"/>
              </a:ext>
            </a:extLst>
          </p:cNvPr>
          <p:cNvSpPr>
            <a:spLocks noGrp="1"/>
          </p:cNvSpPr>
          <p:nvPr>
            <p:ph type="body" sz="quarter" idx="76" hasCustomPrompt="1"/>
          </p:nvPr>
        </p:nvSpPr>
        <p:spPr>
          <a:xfrm>
            <a:off x="3400127" y="3207387"/>
            <a:ext cx="2368296" cy="523220"/>
          </a:xfrm>
          <a:prstGeom prst="rect">
            <a:avLst/>
          </a:prstGeom>
          <a:noFill/>
        </p:spPr>
        <p:txBody>
          <a:bodyPr wrap="square" lIns="73152" rIns="0" anchor="t" anchorCtr="0">
            <a:spAutoFit/>
          </a:bodyPr>
          <a:lstStyle>
            <a:lvl1pPr marL="0" indent="0" algn="ctr">
              <a:spcBef>
                <a:spcPts val="300"/>
              </a:spcBef>
              <a:spcAft>
                <a:spcPts val="300"/>
              </a:spcAft>
              <a:buClr>
                <a:schemeClr val="accent2"/>
              </a:buClr>
              <a:buSzPct val="100000"/>
              <a:buFont typeface="Arial" panose="020B0604020202020204" pitchFamily="34" charset="0"/>
              <a:buNone/>
              <a:defRPr sz="1400" b="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a:t>
            </a:r>
            <a:r>
              <a:rPr lang="en-US" dirty="0" err="1"/>
              <a:t>elit</a:t>
            </a:r>
            <a:r>
              <a:rPr lang="en-US" dirty="0"/>
              <a:t>.</a:t>
            </a:r>
            <a:endParaRPr lang="en-GB" dirty="0"/>
          </a:p>
        </p:txBody>
      </p:sp>
      <p:sp>
        <p:nvSpPr>
          <p:cNvPr id="17" name="Text Placeholder 9">
            <a:extLst>
              <a:ext uri="{FF2B5EF4-FFF2-40B4-BE49-F238E27FC236}">
                <a16:creationId xmlns:a16="http://schemas.microsoft.com/office/drawing/2014/main" id="{59D6C69B-A800-5444-9FEA-8E7D030C0081}"/>
              </a:ext>
            </a:extLst>
          </p:cNvPr>
          <p:cNvSpPr>
            <a:spLocks noGrp="1"/>
          </p:cNvSpPr>
          <p:nvPr>
            <p:ph type="body" sz="quarter" idx="77" hasCustomPrompt="1"/>
          </p:nvPr>
        </p:nvSpPr>
        <p:spPr>
          <a:xfrm>
            <a:off x="6313496" y="3207387"/>
            <a:ext cx="2368296" cy="523220"/>
          </a:xfrm>
          <a:prstGeom prst="rect">
            <a:avLst/>
          </a:prstGeom>
          <a:noFill/>
        </p:spPr>
        <p:txBody>
          <a:bodyPr wrap="square" lIns="73152" rIns="0" anchor="t" anchorCtr="0">
            <a:spAutoFit/>
          </a:bodyPr>
          <a:lstStyle>
            <a:lvl1pPr marL="0" indent="0" algn="ctr">
              <a:spcBef>
                <a:spcPts val="300"/>
              </a:spcBef>
              <a:spcAft>
                <a:spcPts val="300"/>
              </a:spcAft>
              <a:buClr>
                <a:schemeClr val="accent2"/>
              </a:buClr>
              <a:buSzPct val="100000"/>
              <a:buFont typeface="Arial" panose="020B0604020202020204" pitchFamily="34" charset="0"/>
              <a:buNone/>
              <a:defRPr sz="1400" b="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a:t>
            </a:r>
            <a:r>
              <a:rPr lang="en-US" dirty="0" err="1"/>
              <a:t>elit</a:t>
            </a:r>
            <a:r>
              <a:rPr lang="en-US" dirty="0"/>
              <a:t>.</a:t>
            </a:r>
            <a:endParaRPr lang="en-GB" dirty="0"/>
          </a:p>
        </p:txBody>
      </p:sp>
      <p:sp>
        <p:nvSpPr>
          <p:cNvPr id="18" name="Text Placeholder 9">
            <a:extLst>
              <a:ext uri="{FF2B5EF4-FFF2-40B4-BE49-F238E27FC236}">
                <a16:creationId xmlns:a16="http://schemas.microsoft.com/office/drawing/2014/main" id="{C7A61FE7-7A27-ED46-B622-23D41B3B9E2B}"/>
              </a:ext>
            </a:extLst>
          </p:cNvPr>
          <p:cNvSpPr>
            <a:spLocks noGrp="1"/>
          </p:cNvSpPr>
          <p:nvPr>
            <p:ph type="body" sz="quarter" idx="78" hasCustomPrompt="1"/>
          </p:nvPr>
        </p:nvSpPr>
        <p:spPr>
          <a:xfrm>
            <a:off x="9228898" y="3207387"/>
            <a:ext cx="2368296" cy="523220"/>
          </a:xfrm>
          <a:prstGeom prst="rect">
            <a:avLst/>
          </a:prstGeom>
          <a:noFill/>
        </p:spPr>
        <p:txBody>
          <a:bodyPr wrap="square" lIns="73152" rIns="0" anchor="t" anchorCtr="0">
            <a:spAutoFit/>
          </a:bodyPr>
          <a:lstStyle>
            <a:lvl1pPr marL="0" indent="0" algn="ctr">
              <a:spcBef>
                <a:spcPts val="300"/>
              </a:spcBef>
              <a:spcAft>
                <a:spcPts val="300"/>
              </a:spcAft>
              <a:buClr>
                <a:schemeClr val="accent2"/>
              </a:buClr>
              <a:buSzPct val="100000"/>
              <a:buFont typeface="Arial" panose="020B0604020202020204" pitchFamily="34" charset="0"/>
              <a:buNone/>
              <a:defRPr sz="1400" b="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a:t>
            </a:r>
            <a:r>
              <a:rPr lang="en-US" dirty="0" err="1"/>
              <a:t>elit</a:t>
            </a:r>
            <a:r>
              <a:rPr lang="en-US" dirty="0"/>
              <a:t>.</a:t>
            </a:r>
            <a:endParaRPr lang="en-GB" dirty="0"/>
          </a:p>
        </p:txBody>
      </p:sp>
    </p:spTree>
    <p:extLst>
      <p:ext uri="{BB962C8B-B14F-4D97-AF65-F5344CB8AC3E}">
        <p14:creationId xmlns:p14="http://schemas.microsoft.com/office/powerpoint/2010/main" val="3414288635"/>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66_2 Columns with titles and wayfinder">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2">
                    <a:lumMod val="75000"/>
                  </a:schemeClr>
                </a:solidFill>
              </a:defRPr>
            </a:lvl1pPr>
          </a:lstStyle>
          <a:p>
            <a:fld id="{D61AABEC-672F-4B68-B914-690DA978312C}" type="slidenum">
              <a:rPr lang="en-GB" smtClean="0"/>
              <a:pPr/>
              <a:t>‹#›</a:t>
            </a:fld>
            <a:r>
              <a:rPr lang="en-GB" dirty="0"/>
              <a:t> ‒ </a:t>
            </a:r>
          </a:p>
        </p:txBody>
      </p:sp>
      <p:sp>
        <p:nvSpPr>
          <p:cNvPr id="3" name="Titre 7">
            <a:extLst>
              <a:ext uri="{FF2B5EF4-FFF2-40B4-BE49-F238E27FC236}">
                <a16:creationId xmlns:a16="http://schemas.microsoft.com/office/drawing/2014/main" id="{D0D44773-96B3-BC46-A95C-3E66B52BBCC9}"/>
              </a:ext>
            </a:extLst>
          </p:cNvPr>
          <p:cNvSpPr>
            <a:spLocks noGrp="1"/>
          </p:cNvSpPr>
          <p:nvPr>
            <p:ph type="title" hasCustomPrompt="1"/>
          </p:nvPr>
        </p:nvSpPr>
        <p:spPr>
          <a:xfrm>
            <a:off x="404786" y="382816"/>
            <a:ext cx="11382428" cy="452432"/>
          </a:xfrm>
        </p:spPr>
        <p:txBody>
          <a:bodyPr/>
          <a:lstStyle>
            <a:lvl1pPr>
              <a:defRPr sz="2600" b="1" cap="none" spc="0">
                <a:solidFill>
                  <a:schemeClr val="tx1">
                    <a:lumMod val="65000"/>
                    <a:lumOff val="35000"/>
                  </a:schemeClr>
                </a:solidFill>
              </a:defRPr>
            </a:lvl1pPr>
          </a:lstStyle>
          <a:p>
            <a:r>
              <a:rPr lang="fr-FR" dirty="0" err="1"/>
              <a:t>Title</a:t>
            </a:r>
            <a:r>
              <a:rPr lang="fr-FR" dirty="0"/>
              <a:t> of the slide</a:t>
            </a:r>
          </a:p>
        </p:txBody>
      </p:sp>
      <p:sp>
        <p:nvSpPr>
          <p:cNvPr id="6" name="Text Placeholder 9">
            <a:extLst>
              <a:ext uri="{FF2B5EF4-FFF2-40B4-BE49-F238E27FC236}">
                <a16:creationId xmlns:a16="http://schemas.microsoft.com/office/drawing/2014/main" id="{3CB19B90-2D56-5E44-8EDC-D5E00E59A107}"/>
              </a:ext>
            </a:extLst>
          </p:cNvPr>
          <p:cNvSpPr>
            <a:spLocks noGrp="1"/>
          </p:cNvSpPr>
          <p:nvPr>
            <p:ph type="body" sz="quarter" idx="82" hasCustomPrompt="1"/>
          </p:nvPr>
        </p:nvSpPr>
        <p:spPr>
          <a:xfrm>
            <a:off x="6292820" y="4195676"/>
            <a:ext cx="1619033" cy="338554"/>
          </a:xfrm>
          <a:prstGeom prst="rect">
            <a:avLst/>
          </a:prstGeom>
          <a:noFill/>
        </p:spPr>
        <p:txBody>
          <a:bodyPr wrap="none" lIns="0" rIns="0" anchor="t" anchorCtr="0">
            <a:spAutoFit/>
          </a:bodyPr>
          <a:lstStyle>
            <a:lvl1pPr marL="0" indent="0" algn="l">
              <a:spcBef>
                <a:spcPts val="0"/>
              </a:spcBef>
              <a:spcAft>
                <a:spcPts val="0"/>
              </a:spcAft>
              <a:buClr>
                <a:schemeClr val="accent2"/>
              </a:buClr>
              <a:buSzPct val="100000"/>
              <a:buFont typeface="Arial" panose="020B0604020202020204" pitchFamily="34" charset="0"/>
              <a:buNone/>
              <a:defRPr sz="1600" b="1"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Moderator Name</a:t>
            </a:r>
            <a:endParaRPr lang="en-GB" dirty="0"/>
          </a:p>
        </p:txBody>
      </p:sp>
      <p:sp>
        <p:nvSpPr>
          <p:cNvPr id="7" name="Text Placeholder 9">
            <a:extLst>
              <a:ext uri="{FF2B5EF4-FFF2-40B4-BE49-F238E27FC236}">
                <a16:creationId xmlns:a16="http://schemas.microsoft.com/office/drawing/2014/main" id="{D2855758-2FF6-8646-8829-F40B8B188B2F}"/>
              </a:ext>
            </a:extLst>
          </p:cNvPr>
          <p:cNvSpPr>
            <a:spLocks noGrp="1"/>
          </p:cNvSpPr>
          <p:nvPr>
            <p:ph type="body" sz="quarter" idx="83" hasCustomPrompt="1"/>
          </p:nvPr>
        </p:nvSpPr>
        <p:spPr>
          <a:xfrm>
            <a:off x="6292818" y="4583838"/>
            <a:ext cx="2522595" cy="523220"/>
          </a:xfrm>
          <a:prstGeom prst="rect">
            <a:avLst/>
          </a:prstGeom>
          <a:noFill/>
        </p:spPr>
        <p:txBody>
          <a:bodyPr wrap="square" lIns="0" rIns="0" anchor="t" anchorCtr="0">
            <a:spAutoFit/>
          </a:bodyPr>
          <a:lstStyle>
            <a:lvl1pPr marL="0" indent="0" algn="l">
              <a:spcBef>
                <a:spcPts val="0"/>
              </a:spcBef>
              <a:spcAft>
                <a:spcPts val="0"/>
              </a:spcAft>
              <a:buClr>
                <a:schemeClr val="accent2"/>
              </a:buClr>
              <a:buSzPct val="100000"/>
              <a:buFont typeface="Arial" panose="020B0604020202020204" pitchFamily="34" charset="0"/>
              <a:buNone/>
              <a:defRPr sz="1400" b="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t>
            </a:r>
            <a:r>
              <a:rPr lang="en-US" dirty="0" err="1"/>
              <a:t>adipiscing</a:t>
            </a:r>
            <a:r>
              <a:rPr lang="en-US" dirty="0"/>
              <a:t> </a:t>
            </a:r>
            <a:r>
              <a:rPr lang="en-US" dirty="0" err="1"/>
              <a:t>elit</a:t>
            </a:r>
            <a:r>
              <a:rPr lang="en-US" dirty="0"/>
              <a:t>.</a:t>
            </a:r>
            <a:endParaRPr lang="en-GB" dirty="0"/>
          </a:p>
        </p:txBody>
      </p:sp>
      <p:sp>
        <p:nvSpPr>
          <p:cNvPr id="11" name="Text Placeholder 9">
            <a:extLst>
              <a:ext uri="{FF2B5EF4-FFF2-40B4-BE49-F238E27FC236}">
                <a16:creationId xmlns:a16="http://schemas.microsoft.com/office/drawing/2014/main" id="{65F04CC5-C997-2544-954A-D8844D1DB5F2}"/>
              </a:ext>
            </a:extLst>
          </p:cNvPr>
          <p:cNvSpPr>
            <a:spLocks noGrp="1"/>
          </p:cNvSpPr>
          <p:nvPr>
            <p:ph type="body" sz="quarter" idx="84" hasCustomPrompt="1"/>
          </p:nvPr>
        </p:nvSpPr>
        <p:spPr>
          <a:xfrm>
            <a:off x="9272615" y="4195676"/>
            <a:ext cx="1619033" cy="338554"/>
          </a:xfrm>
          <a:prstGeom prst="rect">
            <a:avLst/>
          </a:prstGeom>
          <a:noFill/>
        </p:spPr>
        <p:txBody>
          <a:bodyPr wrap="none" lIns="0" rIns="0" anchor="t" anchorCtr="0">
            <a:spAutoFit/>
          </a:bodyPr>
          <a:lstStyle>
            <a:lvl1pPr marL="0" indent="0" algn="l">
              <a:spcBef>
                <a:spcPts val="0"/>
              </a:spcBef>
              <a:spcAft>
                <a:spcPts val="0"/>
              </a:spcAft>
              <a:buClr>
                <a:schemeClr val="accent2"/>
              </a:buClr>
              <a:buSzPct val="100000"/>
              <a:buFont typeface="Arial" panose="020B0604020202020204" pitchFamily="34" charset="0"/>
              <a:buNone/>
              <a:defRPr sz="1600" b="1"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Moderator Name</a:t>
            </a:r>
            <a:endParaRPr lang="en-GB" dirty="0"/>
          </a:p>
        </p:txBody>
      </p:sp>
      <p:sp>
        <p:nvSpPr>
          <p:cNvPr id="12" name="Text Placeholder 9">
            <a:extLst>
              <a:ext uri="{FF2B5EF4-FFF2-40B4-BE49-F238E27FC236}">
                <a16:creationId xmlns:a16="http://schemas.microsoft.com/office/drawing/2014/main" id="{FE7C12FC-B473-394D-8857-B8CCC0AAD114}"/>
              </a:ext>
            </a:extLst>
          </p:cNvPr>
          <p:cNvSpPr>
            <a:spLocks noGrp="1"/>
          </p:cNvSpPr>
          <p:nvPr>
            <p:ph type="body" sz="quarter" idx="85" hasCustomPrompt="1"/>
          </p:nvPr>
        </p:nvSpPr>
        <p:spPr>
          <a:xfrm>
            <a:off x="9272615" y="4583838"/>
            <a:ext cx="2514599" cy="523220"/>
          </a:xfrm>
          <a:prstGeom prst="rect">
            <a:avLst/>
          </a:prstGeom>
          <a:noFill/>
        </p:spPr>
        <p:txBody>
          <a:bodyPr wrap="square" lIns="0" rIns="0" anchor="t" anchorCtr="0">
            <a:spAutoFit/>
          </a:bodyPr>
          <a:lstStyle>
            <a:lvl1pPr marL="0" indent="0" algn="l">
              <a:spcBef>
                <a:spcPts val="0"/>
              </a:spcBef>
              <a:spcAft>
                <a:spcPts val="0"/>
              </a:spcAft>
              <a:buClr>
                <a:schemeClr val="accent2"/>
              </a:buClr>
              <a:buSzPct val="100000"/>
              <a:buFont typeface="Arial" panose="020B0604020202020204" pitchFamily="34" charset="0"/>
              <a:buNone/>
              <a:defRPr sz="1400" b="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t>
            </a:r>
            <a:r>
              <a:rPr lang="en-US" dirty="0" err="1"/>
              <a:t>adipiscing</a:t>
            </a:r>
            <a:r>
              <a:rPr lang="en-US" dirty="0"/>
              <a:t> </a:t>
            </a:r>
            <a:r>
              <a:rPr lang="en-US" dirty="0" err="1"/>
              <a:t>elit</a:t>
            </a:r>
            <a:r>
              <a:rPr lang="en-US" dirty="0"/>
              <a:t>.</a:t>
            </a:r>
            <a:endParaRPr lang="en-GB" dirty="0"/>
          </a:p>
        </p:txBody>
      </p:sp>
      <p:sp>
        <p:nvSpPr>
          <p:cNvPr id="14" name="Text Placeholder 9">
            <a:extLst>
              <a:ext uri="{FF2B5EF4-FFF2-40B4-BE49-F238E27FC236}">
                <a16:creationId xmlns:a16="http://schemas.microsoft.com/office/drawing/2014/main" id="{C87A9548-10F0-BC4E-9D31-89BA9850D229}"/>
              </a:ext>
            </a:extLst>
          </p:cNvPr>
          <p:cNvSpPr>
            <a:spLocks noGrp="1"/>
          </p:cNvSpPr>
          <p:nvPr>
            <p:ph type="body" sz="quarter" idx="86" hasCustomPrompt="1"/>
          </p:nvPr>
        </p:nvSpPr>
        <p:spPr>
          <a:xfrm>
            <a:off x="6758015" y="2242781"/>
            <a:ext cx="4572000" cy="954107"/>
          </a:xfrm>
          <a:prstGeom prst="rect">
            <a:avLst/>
          </a:prstGeom>
          <a:noFill/>
        </p:spPr>
        <p:txBody>
          <a:bodyPr wrap="square" lIns="0" rIns="0" anchor="ctr" anchorCtr="0">
            <a:spAutoFit/>
          </a:bodyPr>
          <a:lstStyle>
            <a:lvl1pPr marL="0" indent="0" algn="l">
              <a:spcBef>
                <a:spcPts val="0"/>
              </a:spcBef>
              <a:spcAft>
                <a:spcPts val="0"/>
              </a:spcAft>
              <a:buClr>
                <a:schemeClr val="accent2"/>
              </a:buClr>
              <a:buSzPct val="100000"/>
              <a:buFont typeface="Arial" panose="020B0604020202020204" pitchFamily="34" charset="0"/>
              <a:buNone/>
              <a:defRPr sz="1400" b="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21" name="Text Placeholder 9">
            <a:extLst>
              <a:ext uri="{FF2B5EF4-FFF2-40B4-BE49-F238E27FC236}">
                <a16:creationId xmlns:a16="http://schemas.microsoft.com/office/drawing/2014/main" id="{7EE76D36-54CA-1643-804F-48E9C18B78DC}"/>
              </a:ext>
            </a:extLst>
          </p:cNvPr>
          <p:cNvSpPr>
            <a:spLocks noGrp="1"/>
          </p:cNvSpPr>
          <p:nvPr>
            <p:ph type="body" sz="quarter" idx="87" hasCustomPrompt="1"/>
          </p:nvPr>
        </p:nvSpPr>
        <p:spPr>
          <a:xfrm>
            <a:off x="404787" y="5707576"/>
            <a:ext cx="5349240" cy="246221"/>
          </a:xfrm>
          <a:prstGeom prst="rect">
            <a:avLst/>
          </a:prstGeom>
          <a:noFill/>
        </p:spPr>
        <p:txBody>
          <a:bodyPr wrap="square" lIns="0" rIns="0" anchor="t" anchorCtr="0">
            <a:spAutoFit/>
          </a:bodyPr>
          <a:lstStyle>
            <a:lvl1pPr marL="0" indent="0" algn="r">
              <a:spcBef>
                <a:spcPts val="0"/>
              </a:spcBef>
              <a:spcAft>
                <a:spcPts val="0"/>
              </a:spcAft>
              <a:buClr>
                <a:schemeClr val="accent2"/>
              </a:buClr>
              <a:buSzPct val="100000"/>
              <a:buFont typeface="Arial" panose="020B0604020202020204" pitchFamily="34" charset="0"/>
              <a:buNone/>
              <a:defRPr sz="1000" b="0" i="1"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To open documents double click on the link in “normal” mode.</a:t>
            </a:r>
            <a:endParaRPr lang="en-GB" dirty="0"/>
          </a:p>
        </p:txBody>
      </p:sp>
    </p:spTree>
    <p:extLst>
      <p:ext uri="{BB962C8B-B14F-4D97-AF65-F5344CB8AC3E}">
        <p14:creationId xmlns:p14="http://schemas.microsoft.com/office/powerpoint/2010/main" val="3640466716"/>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4_cover 6">
    <p:bg>
      <p:bgPr>
        <a:gradFill>
          <a:gsLst>
            <a:gs pos="50000">
              <a:schemeClr val="bg2"/>
            </a:gs>
            <a:gs pos="100000">
              <a:schemeClr val="bg2">
                <a:lumMod val="50000"/>
              </a:schemeClr>
            </a:gs>
            <a:gs pos="0">
              <a:schemeClr val="bg2">
                <a:lumMod val="50000"/>
              </a:schemeClr>
            </a:gs>
          </a:gsLst>
          <a:lin ang="2700000" scaled="0"/>
        </a:gra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15"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30" name="Espace réservé pour une image  14">
            <a:extLst>
              <a:ext uri="{FF2B5EF4-FFF2-40B4-BE49-F238E27FC236}">
                <a16:creationId xmlns:a16="http://schemas.microsoft.com/office/drawing/2014/main" id="{B0ABD0A0-171A-224D-903E-6B53DB1FA360}"/>
              </a:ext>
            </a:extLst>
          </p:cNvPr>
          <p:cNvSpPr>
            <a:spLocks noGrp="1"/>
          </p:cNvSpPr>
          <p:nvPr>
            <p:ph type="pic" sz="quarter" idx="15" hasCustomPrompt="1"/>
          </p:nvPr>
        </p:nvSpPr>
        <p:spPr>
          <a:xfrm>
            <a:off x="365760" y="1"/>
            <a:ext cx="3677603" cy="3246120"/>
          </a:xfrm>
          <a:prstGeom prst="rect">
            <a:avLst/>
          </a:prstGeom>
          <a:solidFill>
            <a:schemeClr val="bg1"/>
          </a:solidFill>
        </p:spPr>
        <p:txBody>
          <a:bodyPr wrap="square">
            <a:noAutofit/>
          </a:bodyPr>
          <a:lstStyle/>
          <a:p>
            <a:r>
              <a:rPr lang="en-GB"/>
              <a:t> </a:t>
            </a:r>
          </a:p>
        </p:txBody>
      </p:sp>
      <p:sp>
        <p:nvSpPr>
          <p:cNvPr id="32" name="Titre 7">
            <a:extLst>
              <a:ext uri="{FF2B5EF4-FFF2-40B4-BE49-F238E27FC236}">
                <a16:creationId xmlns:a16="http://schemas.microsoft.com/office/drawing/2014/main" id="{64122E3F-73EF-884C-980B-A3D6B0348603}"/>
              </a:ext>
            </a:extLst>
          </p:cNvPr>
          <p:cNvSpPr>
            <a:spLocks noGrp="1"/>
          </p:cNvSpPr>
          <p:nvPr>
            <p:ph type="title" hasCustomPrompt="1"/>
          </p:nvPr>
        </p:nvSpPr>
        <p:spPr>
          <a:xfrm>
            <a:off x="4414601" y="324340"/>
            <a:ext cx="7370064" cy="492443"/>
          </a:xfrm>
        </p:spPr>
        <p:txBody>
          <a:bodyPr lIns="0" rIns="0" anchor="t" anchorCtr="0"/>
          <a:lstStyle>
            <a:lvl1pPr marL="0">
              <a:lnSpc>
                <a:spcPct val="100000"/>
              </a:lnSpc>
              <a:spcBef>
                <a:spcPts val="0"/>
              </a:spcBef>
              <a:spcAft>
                <a:spcPts val="0"/>
              </a:spcAft>
              <a:defRPr sz="2600" b="1" cap="none" spc="0">
                <a:solidFill>
                  <a:schemeClr val="tx2"/>
                </a:solidFill>
                <a:latin typeface="+mn-lt"/>
              </a:defRPr>
            </a:lvl1pPr>
          </a:lstStyle>
          <a:p>
            <a:r>
              <a:rPr lang="fr-FR" dirty="0"/>
              <a:t>Job </a:t>
            </a:r>
            <a:r>
              <a:rPr lang="fr-FR" dirty="0" err="1"/>
              <a:t>Title</a:t>
            </a:r>
            <a:endParaRPr lang="fr-FR" dirty="0"/>
          </a:p>
        </p:txBody>
      </p:sp>
      <p:sp>
        <p:nvSpPr>
          <p:cNvPr id="33" name="Text Placeholder 10">
            <a:extLst>
              <a:ext uri="{FF2B5EF4-FFF2-40B4-BE49-F238E27FC236}">
                <a16:creationId xmlns:a16="http://schemas.microsoft.com/office/drawing/2014/main" id="{5CD576C7-331D-CC41-8F15-4CC5AFC8B1D2}"/>
              </a:ext>
            </a:extLst>
          </p:cNvPr>
          <p:cNvSpPr>
            <a:spLocks noGrp="1"/>
          </p:cNvSpPr>
          <p:nvPr>
            <p:ph type="body" sz="quarter" idx="62" hasCustomPrompt="1"/>
          </p:nvPr>
        </p:nvSpPr>
        <p:spPr>
          <a:xfrm>
            <a:off x="4414601" y="805380"/>
            <a:ext cx="7370064" cy="646331"/>
          </a:xfrm>
          <a:prstGeom prst="rect">
            <a:avLst/>
          </a:prstGeom>
        </p:spPr>
        <p:txBody>
          <a:bodyPr lIns="0" rIns="0" anchor="t" anchorCtr="0">
            <a:spAutoFit/>
          </a:bodyPr>
          <a:lstStyle>
            <a:lvl1pPr marL="0" indent="0">
              <a:lnSpc>
                <a:spcPct val="100000"/>
              </a:lnSpc>
              <a:spcBef>
                <a:spcPts val="0"/>
              </a:spcBef>
              <a:spcAft>
                <a:spcPts val="0"/>
              </a:spcAft>
              <a:buNone/>
              <a:defRPr sz="3600" b="0" cap="all" spc="0">
                <a:solidFill>
                  <a:schemeClr val="bg1"/>
                </a:solidFill>
                <a:latin typeface="+mj-lt"/>
              </a:defRPr>
            </a:lvl1pPr>
            <a:lvl2pPr>
              <a:lnSpc>
                <a:spcPct val="80000"/>
              </a:lnSpc>
              <a:spcAft>
                <a:spcPts val="0"/>
              </a:spcAft>
              <a:defRPr sz="900" cap="none">
                <a:solidFill>
                  <a:schemeClr val="tx1"/>
                </a:solidFill>
              </a:defRPr>
            </a:lvl2pPr>
            <a:lvl3pPr>
              <a:defRPr cap="none">
                <a:solidFill>
                  <a:schemeClr val="tx1"/>
                </a:solidFill>
              </a:defRPr>
            </a:lvl3pPr>
            <a:lvl4pPr>
              <a:defRPr>
                <a:solidFill>
                  <a:schemeClr val="tx1"/>
                </a:solidFill>
              </a:defRPr>
            </a:lvl4pPr>
            <a:lvl5pPr>
              <a:defRPr>
                <a:solidFill>
                  <a:schemeClr val="tx1"/>
                </a:solidFill>
              </a:defRPr>
            </a:lvl5pPr>
          </a:lstStyle>
          <a:p>
            <a:pPr lvl="0"/>
            <a:r>
              <a:rPr lang="en-US" dirty="0"/>
              <a:t>First Last Name</a:t>
            </a:r>
          </a:p>
        </p:txBody>
      </p:sp>
      <p:sp>
        <p:nvSpPr>
          <p:cNvPr id="34" name="Text Placeholder 9">
            <a:extLst>
              <a:ext uri="{FF2B5EF4-FFF2-40B4-BE49-F238E27FC236}">
                <a16:creationId xmlns:a16="http://schemas.microsoft.com/office/drawing/2014/main" id="{A5391C2F-5E84-2F4D-AA55-C1CA872D0051}"/>
              </a:ext>
            </a:extLst>
          </p:cNvPr>
          <p:cNvSpPr>
            <a:spLocks noGrp="1"/>
          </p:cNvSpPr>
          <p:nvPr>
            <p:ph type="body" sz="quarter" idx="69" hasCustomPrompt="1"/>
          </p:nvPr>
        </p:nvSpPr>
        <p:spPr>
          <a:xfrm>
            <a:off x="4414601" y="2195825"/>
            <a:ext cx="7370064" cy="738664"/>
          </a:xfrm>
          <a:prstGeom prst="rect">
            <a:avLst/>
          </a:prstGeom>
        </p:spPr>
        <p:txBody>
          <a:bodyPr wrap="square" lIns="0" rIns="0" anchor="t" anchorCtr="0">
            <a:spAutoFit/>
          </a:bodyPr>
          <a:lstStyle>
            <a:lvl1pPr marL="0" marR="0" indent="0" algn="l" defTabSz="914400" rtl="0" eaLnBrk="1" fontAlgn="auto" latinLnBrk="0" hangingPunct="1">
              <a:lnSpc>
                <a:spcPct val="100000"/>
              </a:lnSpc>
              <a:spcBef>
                <a:spcPts val="600"/>
              </a:spcBef>
              <a:spcAft>
                <a:spcPts val="600"/>
              </a:spcAft>
              <a:buClr>
                <a:schemeClr val="bg1"/>
              </a:buClr>
              <a:buSzPct val="100000"/>
              <a:buFont typeface="Arial" panose="020B0604020202020204" pitchFamily="34" charset="0"/>
              <a:buNone/>
              <a:tabLst/>
              <a:defRPr sz="1400" i="0" cap="none">
                <a:solidFill>
                  <a:schemeClr val="bg1"/>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35" name="Text Placeholder 9">
            <a:extLst>
              <a:ext uri="{FF2B5EF4-FFF2-40B4-BE49-F238E27FC236}">
                <a16:creationId xmlns:a16="http://schemas.microsoft.com/office/drawing/2014/main" id="{1D60EDDE-94E7-3241-9430-158E02537671}"/>
              </a:ext>
            </a:extLst>
          </p:cNvPr>
          <p:cNvSpPr>
            <a:spLocks noGrp="1"/>
          </p:cNvSpPr>
          <p:nvPr>
            <p:ph type="body" sz="quarter" idx="70" hasCustomPrompt="1"/>
          </p:nvPr>
        </p:nvSpPr>
        <p:spPr>
          <a:xfrm>
            <a:off x="4414601" y="1420585"/>
            <a:ext cx="7370064" cy="400110"/>
          </a:xfrm>
          <a:prstGeom prst="rect">
            <a:avLst/>
          </a:prstGeom>
        </p:spPr>
        <p:txBody>
          <a:bodyPr wrap="square" lIns="0" rIns="0" anchor="t" anchorCtr="0">
            <a:spAutoFit/>
          </a:bodyPr>
          <a:lstStyle>
            <a:lvl1pPr marL="0" marR="0" indent="0" algn="l" defTabSz="914400" rtl="0" eaLnBrk="1" fontAlgn="auto" latinLnBrk="0" hangingPunct="1">
              <a:lnSpc>
                <a:spcPct val="100000"/>
              </a:lnSpc>
              <a:spcBef>
                <a:spcPts val="0"/>
              </a:spcBef>
              <a:spcAft>
                <a:spcPts val="0"/>
              </a:spcAft>
              <a:buClr>
                <a:schemeClr val="bg1"/>
              </a:buClr>
              <a:buSzPct val="100000"/>
              <a:buFont typeface="Arial" panose="020B0604020202020204" pitchFamily="34" charset="0"/>
              <a:buNone/>
              <a:tabLst/>
              <a:defRPr sz="2000" b="0" i="0" cap="none">
                <a:solidFill>
                  <a:schemeClr val="tx2"/>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a:t>
            </a:r>
            <a:endParaRPr lang="en-GB" dirty="0"/>
          </a:p>
        </p:txBody>
      </p:sp>
      <p:sp>
        <p:nvSpPr>
          <p:cNvPr id="39" name="Rectangle 38">
            <a:extLst>
              <a:ext uri="{FF2B5EF4-FFF2-40B4-BE49-F238E27FC236}">
                <a16:creationId xmlns:a16="http://schemas.microsoft.com/office/drawing/2014/main" id="{6F07CAE4-7BC9-4748-A0D1-7DA92265F776}"/>
              </a:ext>
            </a:extLst>
          </p:cNvPr>
          <p:cNvSpPr/>
          <p:nvPr userDrawn="1"/>
        </p:nvSpPr>
        <p:spPr>
          <a:xfrm rot="5400000">
            <a:off x="581502" y="3396140"/>
            <a:ext cx="3246118" cy="367760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Espace réservé du numéro de diapositive 1">
            <a:extLst>
              <a:ext uri="{FF2B5EF4-FFF2-40B4-BE49-F238E27FC236}">
                <a16:creationId xmlns:a16="http://schemas.microsoft.com/office/drawing/2014/main" id="{BE605845-1273-4A40-A53A-AF868FA0BFFB}"/>
              </a:ext>
            </a:extLst>
          </p:cNvPr>
          <p:cNvSpPr>
            <a:spLocks noGrp="1"/>
          </p:cNvSpPr>
          <p:nvPr>
            <p:ph type="sldNum" sz="quarter" idx="20"/>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dirty="0"/>
              <a:t> ‒ </a:t>
            </a:r>
          </a:p>
        </p:txBody>
      </p:sp>
      <p:sp>
        <p:nvSpPr>
          <p:cNvPr id="46" name="Espace réservé du pied de page 4">
            <a:extLst>
              <a:ext uri="{FF2B5EF4-FFF2-40B4-BE49-F238E27FC236}">
                <a16:creationId xmlns:a16="http://schemas.microsoft.com/office/drawing/2014/main" id="{573C8231-7635-1049-9D71-AEDE7ABE03A7}"/>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chemeClr val="bg1"/>
                </a:solidFill>
                <a:effectLst/>
                <a:uLnTx/>
                <a:uFillTx/>
                <a:latin typeface="Arial"/>
                <a:ea typeface="+mn-ea"/>
                <a:cs typeface="+mn-cs"/>
              </a:rPr>
              <a:t>© Ipsos</a:t>
            </a:r>
          </a:p>
        </p:txBody>
      </p:sp>
      <p:grpSp>
        <p:nvGrpSpPr>
          <p:cNvPr id="47" name="Group 46">
            <a:extLst>
              <a:ext uri="{FF2B5EF4-FFF2-40B4-BE49-F238E27FC236}">
                <a16:creationId xmlns:a16="http://schemas.microsoft.com/office/drawing/2014/main" id="{D65DC698-D9C5-DA4D-9ADD-AD2BEA621EDC}"/>
              </a:ext>
            </a:extLst>
          </p:cNvPr>
          <p:cNvGrpSpPr/>
          <p:nvPr userDrawn="1"/>
        </p:nvGrpSpPr>
        <p:grpSpPr>
          <a:xfrm>
            <a:off x="11364899" y="6200776"/>
            <a:ext cx="432372" cy="394468"/>
            <a:chOff x="11309880" y="6178130"/>
            <a:chExt cx="490427" cy="447433"/>
          </a:xfrm>
        </p:grpSpPr>
        <p:sp>
          <p:nvSpPr>
            <p:cNvPr id="48" name="Freeform: Shape 6">
              <a:extLst>
                <a:ext uri="{FF2B5EF4-FFF2-40B4-BE49-F238E27FC236}">
                  <a16:creationId xmlns:a16="http://schemas.microsoft.com/office/drawing/2014/main" id="{321A9ECC-390B-B740-8E3E-EAF7370C83AE}"/>
                </a:ext>
              </a:extLst>
            </p:cNvPr>
            <p:cNvSpPr/>
            <p:nvPr/>
          </p:nvSpPr>
          <p:spPr>
            <a:xfrm>
              <a:off x="11309880" y="6178130"/>
              <a:ext cx="490427" cy="447424"/>
            </a:xfrm>
            <a:custGeom>
              <a:avLst/>
              <a:gdLst>
                <a:gd name="connsiteX0" fmla="*/ 686 w 490426"/>
                <a:gd name="connsiteY0" fmla="*/ 447378 h 447424"/>
                <a:gd name="connsiteX1" fmla="*/ 686 w 490426"/>
                <a:gd name="connsiteY1" fmla="*/ 686 h 447424"/>
                <a:gd name="connsiteX2" fmla="*/ 479355 w 490426"/>
                <a:gd name="connsiteY2" fmla="*/ 686 h 447424"/>
                <a:gd name="connsiteX3" fmla="*/ 431511 w 490426"/>
                <a:gd name="connsiteY3" fmla="*/ 447378 h 447424"/>
                <a:gd name="connsiteX4" fmla="*/ 686 w 490426"/>
                <a:gd name="connsiteY4" fmla="*/ 447378 h 447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26" h="447424">
                  <a:moveTo>
                    <a:pt x="686" y="447378"/>
                  </a:moveTo>
                  <a:lnTo>
                    <a:pt x="686" y="686"/>
                  </a:lnTo>
                  <a:lnTo>
                    <a:pt x="479355" y="686"/>
                  </a:lnTo>
                  <a:cubicBezTo>
                    <a:pt x="500885" y="149663"/>
                    <a:pt x="492440" y="291009"/>
                    <a:pt x="431511" y="447378"/>
                  </a:cubicBezTo>
                  <a:lnTo>
                    <a:pt x="686" y="447378"/>
                  </a:lnTo>
                  <a:close/>
                </a:path>
              </a:pathLst>
            </a:custGeom>
            <a:solidFill>
              <a:srgbClr val="009D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Arial"/>
                <a:ea typeface="+mn-ea"/>
                <a:cs typeface="+mn-cs"/>
              </a:endParaRPr>
            </a:p>
          </p:txBody>
        </p:sp>
        <p:sp>
          <p:nvSpPr>
            <p:cNvPr id="49" name="Freeform: Shape 8">
              <a:extLst>
                <a:ext uri="{FF2B5EF4-FFF2-40B4-BE49-F238E27FC236}">
                  <a16:creationId xmlns:a16="http://schemas.microsoft.com/office/drawing/2014/main" id="{90DA88EF-A9E4-8A4F-9780-48A912D4E13C}"/>
                </a:ext>
              </a:extLst>
            </p:cNvPr>
            <p:cNvSpPr/>
            <p:nvPr/>
          </p:nvSpPr>
          <p:spPr>
            <a:xfrm>
              <a:off x="11502079" y="6341710"/>
              <a:ext cx="10980" cy="8235"/>
            </a:xfrm>
            <a:custGeom>
              <a:avLst/>
              <a:gdLst>
                <a:gd name="connsiteX0" fmla="*/ 2708 w 10979"/>
                <a:gd name="connsiteY0" fmla="*/ 5920 h 8234"/>
                <a:gd name="connsiteX1" fmla="*/ 686 w 10979"/>
                <a:gd name="connsiteY1" fmla="*/ 7640 h 8234"/>
                <a:gd name="connsiteX2" fmla="*/ 10943 w 10979"/>
                <a:gd name="connsiteY2" fmla="*/ 3532 h 8234"/>
                <a:gd name="connsiteX3" fmla="*/ 11172 w 10979"/>
                <a:gd name="connsiteY3" fmla="*/ 686 h 8234"/>
                <a:gd name="connsiteX4" fmla="*/ 2708 w 10979"/>
                <a:gd name="connsiteY4" fmla="*/ 5920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8234">
                  <a:moveTo>
                    <a:pt x="2708" y="5920"/>
                  </a:moveTo>
                  <a:lnTo>
                    <a:pt x="686" y="7640"/>
                  </a:lnTo>
                  <a:cubicBezTo>
                    <a:pt x="5133" y="9241"/>
                    <a:pt x="9973" y="6167"/>
                    <a:pt x="10943" y="3532"/>
                  </a:cubicBezTo>
                  <a:lnTo>
                    <a:pt x="11172" y="686"/>
                  </a:lnTo>
                  <a:cubicBezTo>
                    <a:pt x="7640" y="1482"/>
                    <a:pt x="4154" y="3221"/>
                    <a:pt x="2708" y="5920"/>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Arial"/>
                <a:ea typeface="+mn-ea"/>
                <a:cs typeface="+mn-cs"/>
              </a:endParaRPr>
            </a:p>
          </p:txBody>
        </p:sp>
        <p:sp>
          <p:nvSpPr>
            <p:cNvPr id="50" name="Freeform: Shape 11">
              <a:extLst>
                <a:ext uri="{FF2B5EF4-FFF2-40B4-BE49-F238E27FC236}">
                  <a16:creationId xmlns:a16="http://schemas.microsoft.com/office/drawing/2014/main" id="{032FC284-BF4F-D240-BD53-9FD6A93F1529}"/>
                </a:ext>
              </a:extLst>
            </p:cNvPr>
            <p:cNvSpPr/>
            <p:nvPr/>
          </p:nvSpPr>
          <p:spPr>
            <a:xfrm>
              <a:off x="11524752" y="6360604"/>
              <a:ext cx="9150" cy="9150"/>
            </a:xfrm>
            <a:custGeom>
              <a:avLst/>
              <a:gdLst>
                <a:gd name="connsiteX0" fmla="*/ 4200 w 9149"/>
                <a:gd name="connsiteY0" fmla="*/ 906 h 9149"/>
                <a:gd name="connsiteX1" fmla="*/ 686 w 9149"/>
                <a:gd name="connsiteY1" fmla="*/ 686 h 9149"/>
                <a:gd name="connsiteX2" fmla="*/ 4950 w 9149"/>
                <a:gd name="connsiteY2" fmla="*/ 8281 h 9149"/>
                <a:gd name="connsiteX3" fmla="*/ 7576 w 9149"/>
                <a:gd name="connsiteY3" fmla="*/ 8866 h 9149"/>
                <a:gd name="connsiteX4" fmla="*/ 4200 w 9149"/>
                <a:gd name="connsiteY4" fmla="*/ 906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9" h="9149">
                  <a:moveTo>
                    <a:pt x="4200" y="906"/>
                  </a:moveTo>
                  <a:lnTo>
                    <a:pt x="686" y="686"/>
                  </a:lnTo>
                  <a:cubicBezTo>
                    <a:pt x="695" y="3779"/>
                    <a:pt x="1674" y="6286"/>
                    <a:pt x="4950" y="8281"/>
                  </a:cubicBezTo>
                  <a:lnTo>
                    <a:pt x="7576" y="8866"/>
                  </a:lnTo>
                  <a:cubicBezTo>
                    <a:pt x="11172" y="5792"/>
                    <a:pt x="6377" y="2653"/>
                    <a:pt x="4200" y="906"/>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Arial"/>
                <a:ea typeface="+mn-ea"/>
                <a:cs typeface="+mn-cs"/>
              </a:endParaRPr>
            </a:p>
          </p:txBody>
        </p:sp>
        <p:sp>
          <p:nvSpPr>
            <p:cNvPr id="51" name="Freeform: Shape 12">
              <a:extLst>
                <a:ext uri="{FF2B5EF4-FFF2-40B4-BE49-F238E27FC236}">
                  <a16:creationId xmlns:a16="http://schemas.microsoft.com/office/drawing/2014/main" id="{FC25EB13-80E5-3448-ADA9-B66E01F04AFB}"/>
                </a:ext>
              </a:extLst>
            </p:cNvPr>
            <p:cNvSpPr/>
            <p:nvPr/>
          </p:nvSpPr>
          <p:spPr>
            <a:xfrm>
              <a:off x="11490340" y="6281696"/>
              <a:ext cx="13725" cy="10065"/>
            </a:xfrm>
            <a:custGeom>
              <a:avLst/>
              <a:gdLst>
                <a:gd name="connsiteX0" fmla="*/ 3303 w 13724"/>
                <a:gd name="connsiteY0" fmla="*/ 7100 h 10064"/>
                <a:gd name="connsiteX1" fmla="*/ 686 w 13724"/>
                <a:gd name="connsiteY1" fmla="*/ 8958 h 10064"/>
                <a:gd name="connsiteX2" fmla="*/ 12325 w 13724"/>
                <a:gd name="connsiteY2" fmla="*/ 4191 h 10064"/>
                <a:gd name="connsiteX3" fmla="*/ 13194 w 13724"/>
                <a:gd name="connsiteY3" fmla="*/ 686 h 10064"/>
                <a:gd name="connsiteX4" fmla="*/ 3303 w 13724"/>
                <a:gd name="connsiteY4" fmla="*/ 7100 h 1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4" h="10064">
                  <a:moveTo>
                    <a:pt x="3303" y="7100"/>
                  </a:moveTo>
                  <a:lnTo>
                    <a:pt x="686" y="8958"/>
                  </a:lnTo>
                  <a:cubicBezTo>
                    <a:pt x="6030" y="10870"/>
                    <a:pt x="10403" y="8034"/>
                    <a:pt x="12325" y="4191"/>
                  </a:cubicBezTo>
                  <a:lnTo>
                    <a:pt x="13194" y="686"/>
                  </a:lnTo>
                  <a:cubicBezTo>
                    <a:pt x="8948" y="1629"/>
                    <a:pt x="5673" y="1601"/>
                    <a:pt x="3303" y="7100"/>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Arial"/>
                <a:ea typeface="+mn-ea"/>
                <a:cs typeface="+mn-cs"/>
              </a:endParaRPr>
            </a:p>
          </p:txBody>
        </p:sp>
        <p:sp>
          <p:nvSpPr>
            <p:cNvPr id="52" name="Freeform: Shape 13">
              <a:extLst>
                <a:ext uri="{FF2B5EF4-FFF2-40B4-BE49-F238E27FC236}">
                  <a16:creationId xmlns:a16="http://schemas.microsoft.com/office/drawing/2014/main" id="{2048E867-4D87-6142-8024-285F235C0A6D}"/>
                </a:ext>
              </a:extLst>
            </p:cNvPr>
            <p:cNvSpPr/>
            <p:nvPr/>
          </p:nvSpPr>
          <p:spPr>
            <a:xfrm>
              <a:off x="11483340" y="6302842"/>
              <a:ext cx="10980" cy="9150"/>
            </a:xfrm>
            <a:custGeom>
              <a:avLst/>
              <a:gdLst>
                <a:gd name="connsiteX0" fmla="*/ 10577 w 10979"/>
                <a:gd name="connsiteY0" fmla="*/ 3568 h 9149"/>
                <a:gd name="connsiteX1" fmla="*/ 9799 w 10979"/>
                <a:gd name="connsiteY1" fmla="*/ 686 h 9149"/>
                <a:gd name="connsiteX2" fmla="*/ 686 w 10979"/>
                <a:gd name="connsiteY2" fmla="*/ 6441 h 9149"/>
                <a:gd name="connsiteX3" fmla="*/ 686 w 10979"/>
                <a:gd name="connsiteY3" fmla="*/ 8720 h 9149"/>
                <a:gd name="connsiteX4" fmla="*/ 10577 w 10979"/>
                <a:gd name="connsiteY4" fmla="*/ 3568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9149">
                  <a:moveTo>
                    <a:pt x="10577" y="3568"/>
                  </a:moveTo>
                  <a:lnTo>
                    <a:pt x="9799" y="686"/>
                  </a:lnTo>
                  <a:cubicBezTo>
                    <a:pt x="5554" y="1638"/>
                    <a:pt x="2416" y="3202"/>
                    <a:pt x="686" y="6441"/>
                  </a:cubicBezTo>
                  <a:lnTo>
                    <a:pt x="686" y="8720"/>
                  </a:lnTo>
                  <a:cubicBezTo>
                    <a:pt x="6021" y="10623"/>
                    <a:pt x="8857" y="5838"/>
                    <a:pt x="10577" y="3568"/>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Arial"/>
                <a:ea typeface="+mn-ea"/>
                <a:cs typeface="+mn-cs"/>
              </a:endParaRPr>
            </a:p>
          </p:txBody>
        </p:sp>
        <p:sp>
          <p:nvSpPr>
            <p:cNvPr id="53" name="Freeform: Shape 14">
              <a:extLst>
                <a:ext uri="{FF2B5EF4-FFF2-40B4-BE49-F238E27FC236}">
                  <a16:creationId xmlns:a16="http://schemas.microsoft.com/office/drawing/2014/main" id="{3C0606AF-A46D-E54F-AB58-8C4F6F612F08}"/>
                </a:ext>
              </a:extLst>
            </p:cNvPr>
            <p:cNvSpPr/>
            <p:nvPr/>
          </p:nvSpPr>
          <p:spPr>
            <a:xfrm>
              <a:off x="11480056" y="6325904"/>
              <a:ext cx="12810" cy="8235"/>
            </a:xfrm>
            <a:custGeom>
              <a:avLst/>
              <a:gdLst>
                <a:gd name="connsiteX0" fmla="*/ 686 w 12809"/>
                <a:gd name="connsiteY0" fmla="*/ 6492 h 8234"/>
                <a:gd name="connsiteX1" fmla="*/ 2443 w 12809"/>
                <a:gd name="connsiteY1" fmla="*/ 7544 h 8234"/>
                <a:gd name="connsiteX2" fmla="*/ 10120 w 12809"/>
                <a:gd name="connsiteY2" fmla="*/ 2832 h 8234"/>
                <a:gd name="connsiteX3" fmla="*/ 12370 w 12809"/>
                <a:gd name="connsiteY3" fmla="*/ 864 h 8234"/>
                <a:gd name="connsiteX4" fmla="*/ 686 w 12809"/>
                <a:gd name="connsiteY4" fmla="*/ 6492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686" y="6492"/>
                  </a:moveTo>
                  <a:lnTo>
                    <a:pt x="2443" y="7544"/>
                  </a:lnTo>
                  <a:cubicBezTo>
                    <a:pt x="8290" y="9456"/>
                    <a:pt x="8674" y="4735"/>
                    <a:pt x="10120" y="2832"/>
                  </a:cubicBezTo>
                  <a:lnTo>
                    <a:pt x="12370" y="864"/>
                  </a:lnTo>
                  <a:cubicBezTo>
                    <a:pt x="6954" y="-206"/>
                    <a:pt x="2123" y="3783"/>
                    <a:pt x="686" y="6492"/>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Arial"/>
                <a:ea typeface="+mn-ea"/>
                <a:cs typeface="+mn-cs"/>
              </a:endParaRPr>
            </a:p>
          </p:txBody>
        </p:sp>
        <p:sp>
          <p:nvSpPr>
            <p:cNvPr id="54" name="Freeform: Shape 15">
              <a:extLst>
                <a:ext uri="{FF2B5EF4-FFF2-40B4-BE49-F238E27FC236}">
                  <a16:creationId xmlns:a16="http://schemas.microsoft.com/office/drawing/2014/main" id="{6AAA0E47-C242-B648-AF23-F66EDAB0B2CF}"/>
                </a:ext>
              </a:extLst>
            </p:cNvPr>
            <p:cNvSpPr/>
            <p:nvPr/>
          </p:nvSpPr>
          <p:spPr>
            <a:xfrm>
              <a:off x="11512418" y="6248710"/>
              <a:ext cx="12810" cy="8235"/>
            </a:xfrm>
            <a:custGeom>
              <a:avLst/>
              <a:gdLst>
                <a:gd name="connsiteX0" fmla="*/ 2791 w 12809"/>
                <a:gd name="connsiteY0" fmla="*/ 816 h 8234"/>
                <a:gd name="connsiteX1" fmla="*/ 686 w 12809"/>
                <a:gd name="connsiteY1" fmla="*/ 1822 h 8234"/>
                <a:gd name="connsiteX2" fmla="*/ 11840 w 12809"/>
                <a:gd name="connsiteY2" fmla="*/ 6727 h 8234"/>
                <a:gd name="connsiteX3" fmla="*/ 12151 w 12809"/>
                <a:gd name="connsiteY3" fmla="*/ 3186 h 8234"/>
                <a:gd name="connsiteX4" fmla="*/ 2791 w 12809"/>
                <a:gd name="connsiteY4" fmla="*/ 816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2791" y="816"/>
                  </a:moveTo>
                  <a:lnTo>
                    <a:pt x="686" y="1822"/>
                  </a:lnTo>
                  <a:cubicBezTo>
                    <a:pt x="1263" y="5546"/>
                    <a:pt x="9717" y="9700"/>
                    <a:pt x="11840" y="6727"/>
                  </a:cubicBezTo>
                  <a:lnTo>
                    <a:pt x="12151" y="3186"/>
                  </a:lnTo>
                  <a:cubicBezTo>
                    <a:pt x="9388" y="1310"/>
                    <a:pt x="6551" y="313"/>
                    <a:pt x="2791" y="816"/>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Arial"/>
                <a:ea typeface="+mn-ea"/>
                <a:cs typeface="+mn-cs"/>
              </a:endParaRPr>
            </a:p>
          </p:txBody>
        </p:sp>
        <p:sp>
          <p:nvSpPr>
            <p:cNvPr id="73" name="Freeform: Shape 16">
              <a:extLst>
                <a:ext uri="{FF2B5EF4-FFF2-40B4-BE49-F238E27FC236}">
                  <a16:creationId xmlns:a16="http://schemas.microsoft.com/office/drawing/2014/main" id="{2020F57F-C15F-704E-B356-AA5954CEEC9A}"/>
                </a:ext>
              </a:extLst>
            </p:cNvPr>
            <p:cNvSpPr/>
            <p:nvPr/>
          </p:nvSpPr>
          <p:spPr>
            <a:xfrm>
              <a:off x="11538797" y="6238317"/>
              <a:ext cx="8235" cy="12810"/>
            </a:xfrm>
            <a:custGeom>
              <a:avLst/>
              <a:gdLst>
                <a:gd name="connsiteX0" fmla="*/ 5773 w 8234"/>
                <a:gd name="connsiteY0" fmla="*/ 1674 h 12809"/>
                <a:gd name="connsiteX1" fmla="*/ 2525 w 8234"/>
                <a:gd name="connsiteY1" fmla="*/ 686 h 12809"/>
                <a:gd name="connsiteX2" fmla="*/ 1692 w 8234"/>
                <a:gd name="connsiteY2" fmla="*/ 9324 h 12809"/>
                <a:gd name="connsiteX3" fmla="*/ 3376 w 8234"/>
                <a:gd name="connsiteY3" fmla="*/ 12700 h 12809"/>
                <a:gd name="connsiteX4" fmla="*/ 5773 w 8234"/>
                <a:gd name="connsiteY4" fmla="*/ 1674 h 1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4" h="12809">
                  <a:moveTo>
                    <a:pt x="5773" y="1674"/>
                  </a:moveTo>
                  <a:lnTo>
                    <a:pt x="2525" y="686"/>
                  </a:lnTo>
                  <a:cubicBezTo>
                    <a:pt x="777" y="3157"/>
                    <a:pt x="-147" y="5051"/>
                    <a:pt x="1692" y="9324"/>
                  </a:cubicBezTo>
                  <a:lnTo>
                    <a:pt x="3376" y="12700"/>
                  </a:lnTo>
                  <a:cubicBezTo>
                    <a:pt x="7228" y="8958"/>
                    <a:pt x="11025" y="5408"/>
                    <a:pt x="5773" y="1674"/>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Arial"/>
                <a:ea typeface="+mn-ea"/>
                <a:cs typeface="+mn-cs"/>
              </a:endParaRPr>
            </a:p>
          </p:txBody>
        </p:sp>
        <p:sp>
          <p:nvSpPr>
            <p:cNvPr id="74" name="Freeform: Shape 17">
              <a:extLst>
                <a:ext uri="{FF2B5EF4-FFF2-40B4-BE49-F238E27FC236}">
                  <a16:creationId xmlns:a16="http://schemas.microsoft.com/office/drawing/2014/main" id="{B11DC693-23DE-E34C-AF98-0E40FFA83E8B}"/>
                </a:ext>
              </a:extLst>
            </p:cNvPr>
            <p:cNvSpPr/>
            <p:nvPr/>
          </p:nvSpPr>
          <p:spPr>
            <a:xfrm>
              <a:off x="11565505" y="6216148"/>
              <a:ext cx="92412" cy="236064"/>
            </a:xfrm>
            <a:custGeom>
              <a:avLst/>
              <a:gdLst>
                <a:gd name="connsiteX0" fmla="*/ 59144 w 92412"/>
                <a:gd name="connsiteY0" fmla="*/ 101773 h 236064"/>
                <a:gd name="connsiteX1" fmla="*/ 42885 w 92412"/>
                <a:gd name="connsiteY1" fmla="*/ 97628 h 236064"/>
                <a:gd name="connsiteX2" fmla="*/ 62520 w 92412"/>
                <a:gd name="connsiteY2" fmla="*/ 93803 h 236064"/>
                <a:gd name="connsiteX3" fmla="*/ 64561 w 92412"/>
                <a:gd name="connsiteY3" fmla="*/ 97317 h 236064"/>
                <a:gd name="connsiteX4" fmla="*/ 59144 w 92412"/>
                <a:gd name="connsiteY4" fmla="*/ 101773 h 236064"/>
                <a:gd name="connsiteX5" fmla="*/ 83427 w 92412"/>
                <a:gd name="connsiteY5" fmla="*/ 106036 h 236064"/>
                <a:gd name="connsiteX6" fmla="*/ 78578 w 92412"/>
                <a:gd name="connsiteY6" fmla="*/ 87966 h 236064"/>
                <a:gd name="connsiteX7" fmla="*/ 82833 w 92412"/>
                <a:gd name="connsiteY7" fmla="*/ 80746 h 236064"/>
                <a:gd name="connsiteX8" fmla="*/ 81945 w 92412"/>
                <a:gd name="connsiteY8" fmla="*/ 58897 h 236064"/>
                <a:gd name="connsiteX9" fmla="*/ 83775 w 92412"/>
                <a:gd name="connsiteY9" fmla="*/ 57067 h 236064"/>
                <a:gd name="connsiteX10" fmla="*/ 81945 w 92412"/>
                <a:gd name="connsiteY10" fmla="*/ 50735 h 236064"/>
                <a:gd name="connsiteX11" fmla="*/ 80399 w 92412"/>
                <a:gd name="connsiteY11" fmla="*/ 41439 h 236064"/>
                <a:gd name="connsiteX12" fmla="*/ 77160 w 92412"/>
                <a:gd name="connsiteY12" fmla="*/ 34128 h 236064"/>
                <a:gd name="connsiteX13" fmla="*/ 78697 w 92412"/>
                <a:gd name="connsiteY13" fmla="*/ 30843 h 236064"/>
                <a:gd name="connsiteX14" fmla="*/ 73262 w 92412"/>
                <a:gd name="connsiteY14" fmla="*/ 27650 h 236064"/>
                <a:gd name="connsiteX15" fmla="*/ 68477 w 92412"/>
                <a:gd name="connsiteY15" fmla="*/ 24768 h 236064"/>
                <a:gd name="connsiteX16" fmla="*/ 67223 w 92412"/>
                <a:gd name="connsiteY16" fmla="*/ 20486 h 236064"/>
                <a:gd name="connsiteX17" fmla="*/ 63206 w 92412"/>
                <a:gd name="connsiteY17" fmla="*/ 22343 h 236064"/>
                <a:gd name="connsiteX18" fmla="*/ 62346 w 92412"/>
                <a:gd name="connsiteY18" fmla="*/ 17128 h 236064"/>
                <a:gd name="connsiteX19" fmla="*/ 56939 w 92412"/>
                <a:gd name="connsiteY19" fmla="*/ 19315 h 236064"/>
                <a:gd name="connsiteX20" fmla="*/ 53956 w 92412"/>
                <a:gd name="connsiteY20" fmla="*/ 12581 h 236064"/>
                <a:gd name="connsiteX21" fmla="*/ 51046 w 92412"/>
                <a:gd name="connsiteY21" fmla="*/ 13212 h 236064"/>
                <a:gd name="connsiteX22" fmla="*/ 46856 w 92412"/>
                <a:gd name="connsiteY22" fmla="*/ 16524 h 236064"/>
                <a:gd name="connsiteX23" fmla="*/ 46774 w 92412"/>
                <a:gd name="connsiteY23" fmla="*/ 10192 h 236064"/>
                <a:gd name="connsiteX24" fmla="*/ 44788 w 92412"/>
                <a:gd name="connsiteY24" fmla="*/ 9195 h 236064"/>
                <a:gd name="connsiteX25" fmla="*/ 41357 w 92412"/>
                <a:gd name="connsiteY25" fmla="*/ 7612 h 236064"/>
                <a:gd name="connsiteX26" fmla="*/ 36407 w 92412"/>
                <a:gd name="connsiteY26" fmla="*/ 9634 h 236064"/>
                <a:gd name="connsiteX27" fmla="*/ 38484 w 92412"/>
                <a:gd name="connsiteY27" fmla="*/ 3678 h 236064"/>
                <a:gd name="connsiteX28" fmla="*/ 32289 w 92412"/>
                <a:gd name="connsiteY28" fmla="*/ 10870 h 236064"/>
                <a:gd name="connsiteX29" fmla="*/ 28666 w 92412"/>
                <a:gd name="connsiteY29" fmla="*/ 11592 h 236064"/>
                <a:gd name="connsiteX30" fmla="*/ 35108 w 92412"/>
                <a:gd name="connsiteY30" fmla="*/ 2726 h 236064"/>
                <a:gd name="connsiteX31" fmla="*/ 28355 w 92412"/>
                <a:gd name="connsiteY31" fmla="*/ 8921 h 236064"/>
                <a:gd name="connsiteX32" fmla="*/ 23076 w 92412"/>
                <a:gd name="connsiteY32" fmla="*/ 9753 h 236064"/>
                <a:gd name="connsiteX33" fmla="*/ 24796 w 92412"/>
                <a:gd name="connsiteY33" fmla="*/ 2013 h 236064"/>
                <a:gd name="connsiteX34" fmla="*/ 23057 w 92412"/>
                <a:gd name="connsiteY34" fmla="*/ 6038 h 236064"/>
                <a:gd name="connsiteX35" fmla="*/ 22234 w 92412"/>
                <a:gd name="connsiteY35" fmla="*/ 1738 h 236064"/>
                <a:gd name="connsiteX36" fmla="*/ 19141 w 92412"/>
                <a:gd name="connsiteY36" fmla="*/ 11867 h 236064"/>
                <a:gd name="connsiteX37" fmla="*/ 17028 w 92412"/>
                <a:gd name="connsiteY37" fmla="*/ 2150 h 236064"/>
                <a:gd name="connsiteX38" fmla="*/ 11007 w 92412"/>
                <a:gd name="connsiteY38" fmla="*/ 11583 h 236064"/>
                <a:gd name="connsiteX39" fmla="*/ 7988 w 92412"/>
                <a:gd name="connsiteY39" fmla="*/ 12288 h 236064"/>
                <a:gd name="connsiteX40" fmla="*/ 5499 w 92412"/>
                <a:gd name="connsiteY40" fmla="*/ 2699 h 236064"/>
                <a:gd name="connsiteX41" fmla="*/ 1336 w 92412"/>
                <a:gd name="connsiteY41" fmla="*/ 231324 h 236064"/>
                <a:gd name="connsiteX42" fmla="*/ 686 w 92412"/>
                <a:gd name="connsiteY42" fmla="*/ 235359 h 236064"/>
                <a:gd name="connsiteX43" fmla="*/ 21621 w 92412"/>
                <a:gd name="connsiteY43" fmla="*/ 233191 h 236064"/>
                <a:gd name="connsiteX44" fmla="*/ 69181 w 92412"/>
                <a:gd name="connsiteY44" fmla="*/ 235753 h 236064"/>
                <a:gd name="connsiteX45" fmla="*/ 80216 w 92412"/>
                <a:gd name="connsiteY45" fmla="*/ 234051 h 236064"/>
                <a:gd name="connsiteX46" fmla="*/ 55283 w 92412"/>
                <a:gd name="connsiteY46" fmla="*/ 227381 h 236064"/>
                <a:gd name="connsiteX47" fmla="*/ 35959 w 92412"/>
                <a:gd name="connsiteY47" fmla="*/ 212567 h 236064"/>
                <a:gd name="connsiteX48" fmla="*/ 31457 w 92412"/>
                <a:gd name="connsiteY48" fmla="*/ 199959 h 236064"/>
                <a:gd name="connsiteX49" fmla="*/ 31649 w 92412"/>
                <a:gd name="connsiteY49" fmla="*/ 182565 h 236064"/>
                <a:gd name="connsiteX50" fmla="*/ 41476 w 92412"/>
                <a:gd name="connsiteY50" fmla="*/ 178988 h 236064"/>
                <a:gd name="connsiteX51" fmla="*/ 76565 w 92412"/>
                <a:gd name="connsiteY51" fmla="*/ 176792 h 236064"/>
                <a:gd name="connsiteX52" fmla="*/ 79045 w 92412"/>
                <a:gd name="connsiteY52" fmla="*/ 163671 h 236064"/>
                <a:gd name="connsiteX53" fmla="*/ 79639 w 92412"/>
                <a:gd name="connsiteY53" fmla="*/ 155518 h 236064"/>
                <a:gd name="connsiteX54" fmla="*/ 82238 w 92412"/>
                <a:gd name="connsiteY54" fmla="*/ 149132 h 236064"/>
                <a:gd name="connsiteX55" fmla="*/ 77160 w 92412"/>
                <a:gd name="connsiteY55" fmla="*/ 143816 h 236064"/>
                <a:gd name="connsiteX56" fmla="*/ 84836 w 92412"/>
                <a:gd name="connsiteY56" fmla="*/ 137201 h 236064"/>
                <a:gd name="connsiteX57" fmla="*/ 81177 w 92412"/>
                <a:gd name="connsiteY57" fmla="*/ 128929 h 236064"/>
                <a:gd name="connsiteX58" fmla="*/ 91928 w 92412"/>
                <a:gd name="connsiteY58" fmla="*/ 121362 h 236064"/>
                <a:gd name="connsiteX59" fmla="*/ 83427 w 92412"/>
                <a:gd name="connsiteY59" fmla="*/ 106036 h 2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2412" h="236064">
                  <a:moveTo>
                    <a:pt x="59144" y="101773"/>
                  </a:moveTo>
                  <a:cubicBezTo>
                    <a:pt x="52117" y="103365"/>
                    <a:pt x="41494" y="98552"/>
                    <a:pt x="42885" y="97628"/>
                  </a:cubicBezTo>
                  <a:cubicBezTo>
                    <a:pt x="46472" y="95212"/>
                    <a:pt x="54633" y="90976"/>
                    <a:pt x="62520" y="93803"/>
                  </a:cubicBezTo>
                  <a:cubicBezTo>
                    <a:pt x="63865" y="94270"/>
                    <a:pt x="64414" y="95606"/>
                    <a:pt x="64561" y="97317"/>
                  </a:cubicBezTo>
                  <a:cubicBezTo>
                    <a:pt x="64917" y="101324"/>
                    <a:pt x="61678" y="101425"/>
                    <a:pt x="59144" y="101773"/>
                  </a:cubicBezTo>
                  <a:moveTo>
                    <a:pt x="83427" y="106036"/>
                  </a:moveTo>
                  <a:cubicBezTo>
                    <a:pt x="79768" y="101141"/>
                    <a:pt x="72823" y="94453"/>
                    <a:pt x="78578" y="87966"/>
                  </a:cubicBezTo>
                  <a:cubicBezTo>
                    <a:pt x="81588" y="85669"/>
                    <a:pt x="82485" y="83930"/>
                    <a:pt x="82833" y="80746"/>
                  </a:cubicBezTo>
                  <a:cubicBezTo>
                    <a:pt x="84059" y="69730"/>
                    <a:pt x="83491" y="64945"/>
                    <a:pt x="81945" y="58897"/>
                  </a:cubicBezTo>
                  <a:cubicBezTo>
                    <a:pt x="82211" y="58357"/>
                    <a:pt x="83354" y="59034"/>
                    <a:pt x="83775" y="57067"/>
                  </a:cubicBezTo>
                  <a:cubicBezTo>
                    <a:pt x="84919" y="51760"/>
                    <a:pt x="81945" y="50735"/>
                    <a:pt x="81945" y="50735"/>
                  </a:cubicBezTo>
                  <a:cubicBezTo>
                    <a:pt x="84196" y="48768"/>
                    <a:pt x="83986" y="41375"/>
                    <a:pt x="80399" y="41439"/>
                  </a:cubicBezTo>
                  <a:cubicBezTo>
                    <a:pt x="82366" y="38209"/>
                    <a:pt x="80673" y="32994"/>
                    <a:pt x="77160" y="34128"/>
                  </a:cubicBezTo>
                  <a:cubicBezTo>
                    <a:pt x="77160" y="34128"/>
                    <a:pt x="78944" y="33204"/>
                    <a:pt x="78697" y="30843"/>
                  </a:cubicBezTo>
                  <a:cubicBezTo>
                    <a:pt x="78230" y="26150"/>
                    <a:pt x="71524" y="30752"/>
                    <a:pt x="73262" y="27650"/>
                  </a:cubicBezTo>
                  <a:cubicBezTo>
                    <a:pt x="74177" y="26022"/>
                    <a:pt x="70407" y="20477"/>
                    <a:pt x="68477" y="24768"/>
                  </a:cubicBezTo>
                  <a:cubicBezTo>
                    <a:pt x="67342" y="24018"/>
                    <a:pt x="69273" y="21328"/>
                    <a:pt x="67223" y="20486"/>
                  </a:cubicBezTo>
                  <a:cubicBezTo>
                    <a:pt x="66025" y="20541"/>
                    <a:pt x="64762" y="21492"/>
                    <a:pt x="63206" y="22343"/>
                  </a:cubicBezTo>
                  <a:cubicBezTo>
                    <a:pt x="62786" y="20559"/>
                    <a:pt x="64625" y="19626"/>
                    <a:pt x="62346" y="17128"/>
                  </a:cubicBezTo>
                  <a:cubicBezTo>
                    <a:pt x="59272" y="14987"/>
                    <a:pt x="59062" y="18153"/>
                    <a:pt x="56939" y="19315"/>
                  </a:cubicBezTo>
                  <a:cubicBezTo>
                    <a:pt x="53014" y="18427"/>
                    <a:pt x="62301" y="16103"/>
                    <a:pt x="53956" y="12581"/>
                  </a:cubicBezTo>
                  <a:cubicBezTo>
                    <a:pt x="51824" y="17686"/>
                    <a:pt x="51998" y="13907"/>
                    <a:pt x="51046" y="13212"/>
                  </a:cubicBezTo>
                  <a:cubicBezTo>
                    <a:pt x="50479" y="12791"/>
                    <a:pt x="49198" y="14136"/>
                    <a:pt x="46856" y="16524"/>
                  </a:cubicBezTo>
                  <a:cubicBezTo>
                    <a:pt x="48082" y="13148"/>
                    <a:pt x="50891" y="8994"/>
                    <a:pt x="46774" y="10192"/>
                  </a:cubicBezTo>
                  <a:cubicBezTo>
                    <a:pt x="42089" y="12297"/>
                    <a:pt x="44843" y="9543"/>
                    <a:pt x="44788" y="9195"/>
                  </a:cubicBezTo>
                  <a:cubicBezTo>
                    <a:pt x="48841" y="7365"/>
                    <a:pt x="41046" y="3010"/>
                    <a:pt x="41357" y="7612"/>
                  </a:cubicBezTo>
                  <a:cubicBezTo>
                    <a:pt x="41256" y="10741"/>
                    <a:pt x="34504" y="13413"/>
                    <a:pt x="36407" y="9634"/>
                  </a:cubicBezTo>
                  <a:cubicBezTo>
                    <a:pt x="37679" y="4876"/>
                    <a:pt x="43507" y="12150"/>
                    <a:pt x="38484" y="3678"/>
                  </a:cubicBezTo>
                  <a:cubicBezTo>
                    <a:pt x="35355" y="7228"/>
                    <a:pt x="32811" y="9570"/>
                    <a:pt x="32289" y="10870"/>
                  </a:cubicBezTo>
                  <a:cubicBezTo>
                    <a:pt x="29856" y="20605"/>
                    <a:pt x="31201" y="11730"/>
                    <a:pt x="28666" y="11592"/>
                  </a:cubicBezTo>
                  <a:cubicBezTo>
                    <a:pt x="32042" y="9341"/>
                    <a:pt x="36379" y="5325"/>
                    <a:pt x="35108" y="2726"/>
                  </a:cubicBezTo>
                  <a:cubicBezTo>
                    <a:pt x="31448" y="2452"/>
                    <a:pt x="23039" y="8427"/>
                    <a:pt x="28355" y="8921"/>
                  </a:cubicBezTo>
                  <a:cubicBezTo>
                    <a:pt x="27953" y="10815"/>
                    <a:pt x="24869" y="13065"/>
                    <a:pt x="23076" y="9753"/>
                  </a:cubicBezTo>
                  <a:cubicBezTo>
                    <a:pt x="26031" y="8976"/>
                    <a:pt x="31118" y="-943"/>
                    <a:pt x="24796" y="2013"/>
                  </a:cubicBezTo>
                  <a:cubicBezTo>
                    <a:pt x="24192" y="2607"/>
                    <a:pt x="24192" y="4373"/>
                    <a:pt x="23057" y="6038"/>
                  </a:cubicBezTo>
                  <a:cubicBezTo>
                    <a:pt x="21557" y="4684"/>
                    <a:pt x="22755" y="2589"/>
                    <a:pt x="22234" y="1738"/>
                  </a:cubicBezTo>
                  <a:cubicBezTo>
                    <a:pt x="17192" y="-2910"/>
                    <a:pt x="18949" y="9195"/>
                    <a:pt x="19141" y="11867"/>
                  </a:cubicBezTo>
                  <a:cubicBezTo>
                    <a:pt x="12544" y="7786"/>
                    <a:pt x="18739" y="8921"/>
                    <a:pt x="17028" y="2150"/>
                  </a:cubicBezTo>
                  <a:cubicBezTo>
                    <a:pt x="11565" y="3138"/>
                    <a:pt x="10092" y="5462"/>
                    <a:pt x="11007" y="11583"/>
                  </a:cubicBezTo>
                  <a:cubicBezTo>
                    <a:pt x="10266" y="13056"/>
                    <a:pt x="8894" y="16442"/>
                    <a:pt x="7988" y="12288"/>
                  </a:cubicBezTo>
                  <a:cubicBezTo>
                    <a:pt x="10943" y="8417"/>
                    <a:pt x="10659" y="2854"/>
                    <a:pt x="5499" y="2699"/>
                  </a:cubicBezTo>
                  <a:cubicBezTo>
                    <a:pt x="13825" y="78862"/>
                    <a:pt x="13212" y="155839"/>
                    <a:pt x="1336" y="231324"/>
                  </a:cubicBezTo>
                  <a:lnTo>
                    <a:pt x="686" y="235359"/>
                  </a:lnTo>
                  <a:cubicBezTo>
                    <a:pt x="6670" y="235295"/>
                    <a:pt x="15344" y="233511"/>
                    <a:pt x="21621" y="233191"/>
                  </a:cubicBezTo>
                  <a:cubicBezTo>
                    <a:pt x="39673" y="233795"/>
                    <a:pt x="39307" y="236146"/>
                    <a:pt x="69181" y="235753"/>
                  </a:cubicBezTo>
                  <a:cubicBezTo>
                    <a:pt x="76062" y="235076"/>
                    <a:pt x="77992" y="233959"/>
                    <a:pt x="80216" y="234051"/>
                  </a:cubicBezTo>
                  <a:cubicBezTo>
                    <a:pt x="78029" y="224819"/>
                    <a:pt x="62941" y="230052"/>
                    <a:pt x="55283" y="227381"/>
                  </a:cubicBezTo>
                  <a:cubicBezTo>
                    <a:pt x="42308" y="226127"/>
                    <a:pt x="40076" y="218332"/>
                    <a:pt x="35959" y="212567"/>
                  </a:cubicBezTo>
                  <a:cubicBezTo>
                    <a:pt x="34083" y="209347"/>
                    <a:pt x="31384" y="205311"/>
                    <a:pt x="31457" y="199959"/>
                  </a:cubicBezTo>
                  <a:cubicBezTo>
                    <a:pt x="30450" y="193023"/>
                    <a:pt x="31786" y="189354"/>
                    <a:pt x="31649" y="182565"/>
                  </a:cubicBezTo>
                  <a:cubicBezTo>
                    <a:pt x="32244" y="177551"/>
                    <a:pt x="37944" y="178567"/>
                    <a:pt x="41476" y="178988"/>
                  </a:cubicBezTo>
                  <a:cubicBezTo>
                    <a:pt x="52712" y="180104"/>
                    <a:pt x="71597" y="178283"/>
                    <a:pt x="76565" y="176792"/>
                  </a:cubicBezTo>
                  <a:cubicBezTo>
                    <a:pt x="83674" y="174641"/>
                    <a:pt x="83839" y="170240"/>
                    <a:pt x="79045" y="163671"/>
                  </a:cubicBezTo>
                  <a:cubicBezTo>
                    <a:pt x="78020" y="160423"/>
                    <a:pt x="78203" y="158410"/>
                    <a:pt x="79639" y="155518"/>
                  </a:cubicBezTo>
                  <a:cubicBezTo>
                    <a:pt x="81597" y="153322"/>
                    <a:pt x="84123" y="151849"/>
                    <a:pt x="82238" y="149132"/>
                  </a:cubicBezTo>
                  <a:cubicBezTo>
                    <a:pt x="82238" y="149132"/>
                    <a:pt x="65924" y="145710"/>
                    <a:pt x="77160" y="143816"/>
                  </a:cubicBezTo>
                  <a:cubicBezTo>
                    <a:pt x="88661" y="141885"/>
                    <a:pt x="84836" y="137201"/>
                    <a:pt x="84836" y="137201"/>
                  </a:cubicBezTo>
                  <a:cubicBezTo>
                    <a:pt x="84836" y="137201"/>
                    <a:pt x="82942" y="132470"/>
                    <a:pt x="81177" y="128929"/>
                  </a:cubicBezTo>
                  <a:cubicBezTo>
                    <a:pt x="79877" y="126321"/>
                    <a:pt x="90747" y="125498"/>
                    <a:pt x="91928" y="121362"/>
                  </a:cubicBezTo>
                  <a:cubicBezTo>
                    <a:pt x="94526" y="117849"/>
                    <a:pt x="86291" y="109980"/>
                    <a:pt x="83427" y="106036"/>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Arial"/>
                <a:ea typeface="+mn-ea"/>
                <a:cs typeface="+mn-cs"/>
              </a:endParaRPr>
            </a:p>
          </p:txBody>
        </p:sp>
        <p:sp>
          <p:nvSpPr>
            <p:cNvPr id="75" name="Freeform: Shape 18">
              <a:extLst>
                <a:ext uri="{FF2B5EF4-FFF2-40B4-BE49-F238E27FC236}">
                  <a16:creationId xmlns:a16="http://schemas.microsoft.com/office/drawing/2014/main" id="{206616C6-31F5-2B4D-B034-31F1B4AA2C33}"/>
                </a:ext>
              </a:extLst>
            </p:cNvPr>
            <p:cNvSpPr/>
            <p:nvPr/>
          </p:nvSpPr>
          <p:spPr>
            <a:xfrm>
              <a:off x="11309880" y="6178139"/>
              <a:ext cx="261683" cy="447424"/>
            </a:xfrm>
            <a:custGeom>
              <a:avLst/>
              <a:gdLst>
                <a:gd name="connsiteX0" fmla="*/ 256312 w 261682"/>
                <a:gd name="connsiteY0" fmla="*/ 273395 h 447424"/>
                <a:gd name="connsiteX1" fmla="*/ 208193 w 261682"/>
                <a:gd name="connsiteY1" fmla="*/ 447378 h 447424"/>
                <a:gd name="connsiteX2" fmla="*/ 208166 w 261682"/>
                <a:gd name="connsiteY2" fmla="*/ 447378 h 447424"/>
                <a:gd name="connsiteX3" fmla="*/ 686 w 261682"/>
                <a:gd name="connsiteY3" fmla="*/ 447378 h 447424"/>
                <a:gd name="connsiteX4" fmla="*/ 686 w 261682"/>
                <a:gd name="connsiteY4" fmla="*/ 686 h 447424"/>
                <a:gd name="connsiteX5" fmla="*/ 256037 w 261682"/>
                <a:gd name="connsiteY5" fmla="*/ 686 h 447424"/>
                <a:gd name="connsiteX6" fmla="*/ 261088 w 261682"/>
                <a:gd name="connsiteY6" fmla="*/ 40744 h 447424"/>
                <a:gd name="connsiteX7" fmla="*/ 257126 w 261682"/>
                <a:gd name="connsiteY7" fmla="*/ 45676 h 447424"/>
                <a:gd name="connsiteX8" fmla="*/ 259313 w 261682"/>
                <a:gd name="connsiteY8" fmla="*/ 50534 h 447424"/>
                <a:gd name="connsiteX9" fmla="*/ 257410 w 261682"/>
                <a:gd name="connsiteY9" fmla="*/ 51440 h 447424"/>
                <a:gd name="connsiteX10" fmla="*/ 255296 w 261682"/>
                <a:gd name="connsiteY10" fmla="*/ 48494 h 447424"/>
                <a:gd name="connsiteX11" fmla="*/ 249660 w 261682"/>
                <a:gd name="connsiteY11" fmla="*/ 42656 h 447424"/>
                <a:gd name="connsiteX12" fmla="*/ 251847 w 261682"/>
                <a:gd name="connsiteY12" fmla="*/ 52648 h 447424"/>
                <a:gd name="connsiteX13" fmla="*/ 243841 w 261682"/>
                <a:gd name="connsiteY13" fmla="*/ 50461 h 447424"/>
                <a:gd name="connsiteX14" fmla="*/ 241160 w 261682"/>
                <a:gd name="connsiteY14" fmla="*/ 44550 h 447424"/>
                <a:gd name="connsiteX15" fmla="*/ 241297 w 261682"/>
                <a:gd name="connsiteY15" fmla="*/ 53965 h 447424"/>
                <a:gd name="connsiteX16" fmla="*/ 237052 w 261682"/>
                <a:gd name="connsiteY16" fmla="*/ 53224 h 447424"/>
                <a:gd name="connsiteX17" fmla="*/ 236750 w 261682"/>
                <a:gd name="connsiteY17" fmla="*/ 45813 h 447424"/>
                <a:gd name="connsiteX18" fmla="*/ 230684 w 261682"/>
                <a:gd name="connsiteY18" fmla="*/ 57708 h 447424"/>
                <a:gd name="connsiteX19" fmla="*/ 229339 w 261682"/>
                <a:gd name="connsiteY19" fmla="*/ 47222 h 447424"/>
                <a:gd name="connsiteX20" fmla="*/ 223968 w 261682"/>
                <a:gd name="connsiteY20" fmla="*/ 57589 h 447424"/>
                <a:gd name="connsiteX21" fmla="*/ 221122 w 261682"/>
                <a:gd name="connsiteY21" fmla="*/ 64680 h 447424"/>
                <a:gd name="connsiteX22" fmla="*/ 216877 w 261682"/>
                <a:gd name="connsiteY22" fmla="*/ 62218 h 447424"/>
                <a:gd name="connsiteX23" fmla="*/ 218295 w 261682"/>
                <a:gd name="connsiteY23" fmla="*/ 55100 h 447424"/>
                <a:gd name="connsiteX24" fmla="*/ 211679 w 261682"/>
                <a:gd name="connsiteY24" fmla="*/ 60389 h 447424"/>
                <a:gd name="connsiteX25" fmla="*/ 208559 w 261682"/>
                <a:gd name="connsiteY25" fmla="*/ 55997 h 447424"/>
                <a:gd name="connsiteX26" fmla="*/ 206729 w 261682"/>
                <a:gd name="connsiteY26" fmla="*/ 62292 h 447424"/>
                <a:gd name="connsiteX27" fmla="*/ 209072 w 261682"/>
                <a:gd name="connsiteY27" fmla="*/ 65384 h 447424"/>
                <a:gd name="connsiteX28" fmla="*/ 209776 w 261682"/>
                <a:gd name="connsiteY28" fmla="*/ 67013 h 447424"/>
                <a:gd name="connsiteX29" fmla="*/ 197461 w 261682"/>
                <a:gd name="connsiteY29" fmla="*/ 65247 h 447424"/>
                <a:gd name="connsiteX30" fmla="*/ 205128 w 261682"/>
                <a:gd name="connsiteY30" fmla="*/ 69685 h 447424"/>
                <a:gd name="connsiteX31" fmla="*/ 196646 w 261682"/>
                <a:gd name="connsiteY31" fmla="*/ 73281 h 447424"/>
                <a:gd name="connsiteX32" fmla="*/ 187606 w 261682"/>
                <a:gd name="connsiteY32" fmla="*/ 68422 h 447424"/>
                <a:gd name="connsiteX33" fmla="*/ 182821 w 261682"/>
                <a:gd name="connsiteY33" fmla="*/ 68193 h 447424"/>
                <a:gd name="connsiteX34" fmla="*/ 193590 w 261682"/>
                <a:gd name="connsiteY34" fmla="*/ 76574 h 447424"/>
                <a:gd name="connsiteX35" fmla="*/ 197671 w 261682"/>
                <a:gd name="connsiteY35" fmla="*/ 75522 h 447424"/>
                <a:gd name="connsiteX36" fmla="*/ 201102 w 261682"/>
                <a:gd name="connsiteY36" fmla="*/ 79466 h 447424"/>
                <a:gd name="connsiteX37" fmla="*/ 188887 w 261682"/>
                <a:gd name="connsiteY37" fmla="*/ 80024 h 447424"/>
                <a:gd name="connsiteX38" fmla="*/ 187689 w 261682"/>
                <a:gd name="connsiteY38" fmla="*/ 79887 h 447424"/>
                <a:gd name="connsiteX39" fmla="*/ 187241 w 261682"/>
                <a:gd name="connsiteY39" fmla="*/ 78789 h 447424"/>
                <a:gd name="connsiteX40" fmla="*/ 177633 w 261682"/>
                <a:gd name="connsiteY40" fmla="*/ 77361 h 447424"/>
                <a:gd name="connsiteX41" fmla="*/ 182556 w 261682"/>
                <a:gd name="connsiteY41" fmla="*/ 83556 h 447424"/>
                <a:gd name="connsiteX42" fmla="*/ 186856 w 261682"/>
                <a:gd name="connsiteY42" fmla="*/ 83757 h 447424"/>
                <a:gd name="connsiteX43" fmla="*/ 188192 w 261682"/>
                <a:gd name="connsiteY43" fmla="*/ 82558 h 447424"/>
                <a:gd name="connsiteX44" fmla="*/ 194185 w 261682"/>
                <a:gd name="connsiteY44" fmla="*/ 90043 h 447424"/>
                <a:gd name="connsiteX45" fmla="*/ 186271 w 261682"/>
                <a:gd name="connsiteY45" fmla="*/ 91754 h 447424"/>
                <a:gd name="connsiteX46" fmla="*/ 169682 w 261682"/>
                <a:gd name="connsiteY46" fmla="*/ 85367 h 447424"/>
                <a:gd name="connsiteX47" fmla="*/ 180973 w 261682"/>
                <a:gd name="connsiteY47" fmla="*/ 93840 h 447424"/>
                <a:gd name="connsiteX48" fmla="*/ 176865 w 261682"/>
                <a:gd name="connsiteY48" fmla="*/ 97253 h 447424"/>
                <a:gd name="connsiteX49" fmla="*/ 183270 w 261682"/>
                <a:gd name="connsiteY49" fmla="*/ 102340 h 447424"/>
                <a:gd name="connsiteX50" fmla="*/ 179802 w 261682"/>
                <a:gd name="connsiteY50" fmla="*/ 106467 h 447424"/>
                <a:gd name="connsiteX51" fmla="*/ 171796 w 261682"/>
                <a:gd name="connsiteY51" fmla="*/ 99220 h 447424"/>
                <a:gd name="connsiteX52" fmla="*/ 170744 w 261682"/>
                <a:gd name="connsiteY52" fmla="*/ 105131 h 447424"/>
                <a:gd name="connsiteX53" fmla="*/ 163213 w 261682"/>
                <a:gd name="connsiteY53" fmla="*/ 99083 h 447424"/>
                <a:gd name="connsiteX54" fmla="*/ 164540 w 261682"/>
                <a:gd name="connsiteY54" fmla="*/ 104921 h 447424"/>
                <a:gd name="connsiteX55" fmla="*/ 156735 w 261682"/>
                <a:gd name="connsiteY55" fmla="*/ 108095 h 447424"/>
                <a:gd name="connsiteX56" fmla="*/ 172857 w 261682"/>
                <a:gd name="connsiteY56" fmla="*/ 110593 h 447424"/>
                <a:gd name="connsiteX57" fmla="*/ 175456 w 261682"/>
                <a:gd name="connsiteY57" fmla="*/ 110127 h 447424"/>
                <a:gd name="connsiteX58" fmla="*/ 178759 w 261682"/>
                <a:gd name="connsiteY58" fmla="*/ 111527 h 447424"/>
                <a:gd name="connsiteX59" fmla="*/ 170039 w 261682"/>
                <a:gd name="connsiteY59" fmla="*/ 114766 h 447424"/>
                <a:gd name="connsiteX60" fmla="*/ 162134 w 261682"/>
                <a:gd name="connsiteY60" fmla="*/ 124071 h 447424"/>
                <a:gd name="connsiteX61" fmla="*/ 170039 w 261682"/>
                <a:gd name="connsiteY61" fmla="*/ 124108 h 447424"/>
                <a:gd name="connsiteX62" fmla="*/ 174257 w 261682"/>
                <a:gd name="connsiteY62" fmla="*/ 123074 h 447424"/>
                <a:gd name="connsiteX63" fmla="*/ 176544 w 261682"/>
                <a:gd name="connsiteY63" fmla="*/ 123797 h 447424"/>
                <a:gd name="connsiteX64" fmla="*/ 166370 w 261682"/>
                <a:gd name="connsiteY64" fmla="*/ 131574 h 447424"/>
                <a:gd name="connsiteX65" fmla="*/ 171512 w 261682"/>
                <a:gd name="connsiteY65" fmla="*/ 138052 h 447424"/>
                <a:gd name="connsiteX66" fmla="*/ 162152 w 261682"/>
                <a:gd name="connsiteY66" fmla="*/ 137000 h 447424"/>
                <a:gd name="connsiteX67" fmla="*/ 172198 w 261682"/>
                <a:gd name="connsiteY67" fmla="*/ 145125 h 447424"/>
                <a:gd name="connsiteX68" fmla="*/ 165958 w 261682"/>
                <a:gd name="connsiteY68" fmla="*/ 150871 h 447424"/>
                <a:gd name="connsiteX69" fmla="*/ 166855 w 261682"/>
                <a:gd name="connsiteY69" fmla="*/ 154229 h 447424"/>
                <a:gd name="connsiteX70" fmla="*/ 169389 w 261682"/>
                <a:gd name="connsiteY70" fmla="*/ 154503 h 447424"/>
                <a:gd name="connsiteX71" fmla="*/ 163479 w 261682"/>
                <a:gd name="connsiteY71" fmla="*/ 159481 h 447424"/>
                <a:gd name="connsiteX72" fmla="*/ 169947 w 261682"/>
                <a:gd name="connsiteY72" fmla="*/ 160597 h 447424"/>
                <a:gd name="connsiteX73" fmla="*/ 167111 w 261682"/>
                <a:gd name="connsiteY73" fmla="*/ 164788 h 447424"/>
                <a:gd name="connsiteX74" fmla="*/ 176526 w 261682"/>
                <a:gd name="connsiteY74" fmla="*/ 164788 h 447424"/>
                <a:gd name="connsiteX75" fmla="*/ 170899 w 261682"/>
                <a:gd name="connsiteY75" fmla="*/ 170479 h 447424"/>
                <a:gd name="connsiteX76" fmla="*/ 178493 w 261682"/>
                <a:gd name="connsiteY76" fmla="*/ 172876 h 447424"/>
                <a:gd name="connsiteX77" fmla="*/ 177148 w 261682"/>
                <a:gd name="connsiteY77" fmla="*/ 178942 h 447424"/>
                <a:gd name="connsiteX78" fmla="*/ 184047 w 261682"/>
                <a:gd name="connsiteY78" fmla="*/ 175356 h 447424"/>
                <a:gd name="connsiteX79" fmla="*/ 186929 w 261682"/>
                <a:gd name="connsiteY79" fmla="*/ 183664 h 447424"/>
                <a:gd name="connsiteX80" fmla="*/ 189043 w 261682"/>
                <a:gd name="connsiteY80" fmla="*/ 190206 h 447424"/>
                <a:gd name="connsiteX81" fmla="*/ 194176 w 261682"/>
                <a:gd name="connsiteY81" fmla="*/ 179290 h 447424"/>
                <a:gd name="connsiteX82" fmla="*/ 199693 w 261682"/>
                <a:gd name="connsiteY82" fmla="*/ 180589 h 447424"/>
                <a:gd name="connsiteX83" fmla="*/ 196674 w 261682"/>
                <a:gd name="connsiteY83" fmla="*/ 191148 h 447424"/>
                <a:gd name="connsiteX84" fmla="*/ 210673 w 261682"/>
                <a:gd name="connsiteY84" fmla="*/ 184441 h 447424"/>
                <a:gd name="connsiteX85" fmla="*/ 208587 w 261682"/>
                <a:gd name="connsiteY85" fmla="*/ 191651 h 447424"/>
                <a:gd name="connsiteX86" fmla="*/ 196152 w 261682"/>
                <a:gd name="connsiteY86" fmla="*/ 198797 h 447424"/>
                <a:gd name="connsiteX87" fmla="*/ 205860 w 261682"/>
                <a:gd name="connsiteY87" fmla="*/ 198239 h 447424"/>
                <a:gd name="connsiteX88" fmla="*/ 208669 w 261682"/>
                <a:gd name="connsiteY88" fmla="*/ 195915 h 447424"/>
                <a:gd name="connsiteX89" fmla="*/ 210289 w 261682"/>
                <a:gd name="connsiteY89" fmla="*/ 202658 h 447424"/>
                <a:gd name="connsiteX90" fmla="*/ 213674 w 261682"/>
                <a:gd name="connsiteY90" fmla="*/ 200902 h 447424"/>
                <a:gd name="connsiteX91" fmla="*/ 213601 w 261682"/>
                <a:gd name="connsiteY91" fmla="*/ 208148 h 447424"/>
                <a:gd name="connsiteX92" fmla="*/ 216547 w 261682"/>
                <a:gd name="connsiteY92" fmla="*/ 205751 h 447424"/>
                <a:gd name="connsiteX93" fmla="*/ 220848 w 261682"/>
                <a:gd name="connsiteY93" fmla="*/ 207087 h 447424"/>
                <a:gd name="connsiteX94" fmla="*/ 219301 w 261682"/>
                <a:gd name="connsiteY94" fmla="*/ 199218 h 447424"/>
                <a:gd name="connsiteX95" fmla="*/ 224636 w 261682"/>
                <a:gd name="connsiteY95" fmla="*/ 199493 h 447424"/>
                <a:gd name="connsiteX96" fmla="*/ 225624 w 261682"/>
                <a:gd name="connsiteY96" fmla="*/ 210253 h 447424"/>
                <a:gd name="connsiteX97" fmla="*/ 233044 w 261682"/>
                <a:gd name="connsiteY97" fmla="*/ 204516 h 447424"/>
                <a:gd name="connsiteX98" fmla="*/ 231114 w 261682"/>
                <a:gd name="connsiteY98" fmla="*/ 214123 h 447424"/>
                <a:gd name="connsiteX99" fmla="*/ 234773 w 261682"/>
                <a:gd name="connsiteY99" fmla="*/ 222285 h 447424"/>
                <a:gd name="connsiteX100" fmla="*/ 239422 w 261682"/>
                <a:gd name="connsiteY100" fmla="*/ 223127 h 447424"/>
                <a:gd name="connsiteX101" fmla="*/ 242798 w 261682"/>
                <a:gd name="connsiteY101" fmla="*/ 219320 h 447424"/>
                <a:gd name="connsiteX102" fmla="*/ 242459 w 261682"/>
                <a:gd name="connsiteY102" fmla="*/ 230858 h 447424"/>
                <a:gd name="connsiteX103" fmla="*/ 238799 w 261682"/>
                <a:gd name="connsiteY103" fmla="*/ 239541 h 447424"/>
                <a:gd name="connsiteX104" fmla="*/ 228991 w 261682"/>
                <a:gd name="connsiteY104" fmla="*/ 258628 h 447424"/>
                <a:gd name="connsiteX105" fmla="*/ 188000 w 261682"/>
                <a:gd name="connsiteY105" fmla="*/ 271602 h 447424"/>
                <a:gd name="connsiteX106" fmla="*/ 206748 w 261682"/>
                <a:gd name="connsiteY106" fmla="*/ 272078 h 447424"/>
                <a:gd name="connsiteX107" fmla="*/ 214854 w 261682"/>
                <a:gd name="connsiteY107" fmla="*/ 273084 h 447424"/>
                <a:gd name="connsiteX108" fmla="*/ 235002 w 261682"/>
                <a:gd name="connsiteY108" fmla="*/ 273084 h 447424"/>
                <a:gd name="connsiteX109" fmla="*/ 256285 w 261682"/>
                <a:gd name="connsiteY109" fmla="*/ 273304 h 447424"/>
                <a:gd name="connsiteX110" fmla="*/ 256312 w 261682"/>
                <a:gd name="connsiteY110" fmla="*/ 273395 h 44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61682" h="447424">
                  <a:moveTo>
                    <a:pt x="256312" y="273395"/>
                  </a:moveTo>
                  <a:cubicBezTo>
                    <a:pt x="247107" y="330023"/>
                    <a:pt x="231480" y="387612"/>
                    <a:pt x="208193" y="447378"/>
                  </a:cubicBezTo>
                  <a:lnTo>
                    <a:pt x="208166" y="447378"/>
                  </a:lnTo>
                  <a:lnTo>
                    <a:pt x="686" y="447378"/>
                  </a:lnTo>
                  <a:lnTo>
                    <a:pt x="686" y="686"/>
                  </a:lnTo>
                  <a:lnTo>
                    <a:pt x="256037" y="686"/>
                  </a:lnTo>
                  <a:cubicBezTo>
                    <a:pt x="258160" y="15390"/>
                    <a:pt x="259578" y="26168"/>
                    <a:pt x="261088" y="40744"/>
                  </a:cubicBezTo>
                  <a:cubicBezTo>
                    <a:pt x="261088" y="40744"/>
                    <a:pt x="256715" y="42098"/>
                    <a:pt x="257126" y="45676"/>
                  </a:cubicBezTo>
                  <a:cubicBezTo>
                    <a:pt x="257584" y="49601"/>
                    <a:pt x="259313" y="50534"/>
                    <a:pt x="259313" y="50534"/>
                  </a:cubicBezTo>
                  <a:lnTo>
                    <a:pt x="257410" y="51440"/>
                  </a:lnTo>
                  <a:cubicBezTo>
                    <a:pt x="257410" y="51440"/>
                    <a:pt x="255305" y="48375"/>
                    <a:pt x="255296" y="48494"/>
                  </a:cubicBezTo>
                  <a:cubicBezTo>
                    <a:pt x="255296" y="45474"/>
                    <a:pt x="256568" y="40964"/>
                    <a:pt x="249660" y="42656"/>
                  </a:cubicBezTo>
                  <a:cubicBezTo>
                    <a:pt x="247272" y="47927"/>
                    <a:pt x="253466" y="49061"/>
                    <a:pt x="251847" y="52648"/>
                  </a:cubicBezTo>
                  <a:cubicBezTo>
                    <a:pt x="244518" y="53069"/>
                    <a:pt x="249660" y="47158"/>
                    <a:pt x="243841" y="50461"/>
                  </a:cubicBezTo>
                  <a:cubicBezTo>
                    <a:pt x="244225" y="48768"/>
                    <a:pt x="242999" y="44257"/>
                    <a:pt x="241160" y="44550"/>
                  </a:cubicBezTo>
                  <a:cubicBezTo>
                    <a:pt x="240364" y="47103"/>
                    <a:pt x="238424" y="51385"/>
                    <a:pt x="241297" y="53965"/>
                  </a:cubicBezTo>
                  <a:cubicBezTo>
                    <a:pt x="240391" y="54578"/>
                    <a:pt x="237683" y="54167"/>
                    <a:pt x="237052" y="53224"/>
                  </a:cubicBezTo>
                  <a:cubicBezTo>
                    <a:pt x="236201" y="51952"/>
                    <a:pt x="239010" y="49757"/>
                    <a:pt x="236750" y="45813"/>
                  </a:cubicBezTo>
                  <a:cubicBezTo>
                    <a:pt x="229997" y="48723"/>
                    <a:pt x="236265" y="55237"/>
                    <a:pt x="230684" y="57708"/>
                  </a:cubicBezTo>
                  <a:cubicBezTo>
                    <a:pt x="224562" y="56930"/>
                    <a:pt x="234234" y="51715"/>
                    <a:pt x="229339" y="47222"/>
                  </a:cubicBezTo>
                  <a:cubicBezTo>
                    <a:pt x="223858" y="48494"/>
                    <a:pt x="221726" y="54212"/>
                    <a:pt x="223968" y="57589"/>
                  </a:cubicBezTo>
                  <a:cubicBezTo>
                    <a:pt x="223849" y="60581"/>
                    <a:pt x="221515" y="62090"/>
                    <a:pt x="221122" y="64680"/>
                  </a:cubicBezTo>
                  <a:cubicBezTo>
                    <a:pt x="218368" y="64250"/>
                    <a:pt x="217197" y="63243"/>
                    <a:pt x="216877" y="62218"/>
                  </a:cubicBezTo>
                  <a:cubicBezTo>
                    <a:pt x="216529" y="60306"/>
                    <a:pt x="221881" y="59318"/>
                    <a:pt x="218295" y="55100"/>
                  </a:cubicBezTo>
                  <a:cubicBezTo>
                    <a:pt x="212457" y="56015"/>
                    <a:pt x="216328" y="65448"/>
                    <a:pt x="211679" y="60389"/>
                  </a:cubicBezTo>
                  <a:cubicBezTo>
                    <a:pt x="211185" y="58202"/>
                    <a:pt x="209694" y="56235"/>
                    <a:pt x="208559" y="55997"/>
                  </a:cubicBezTo>
                  <a:cubicBezTo>
                    <a:pt x="206336" y="57607"/>
                    <a:pt x="205293" y="60105"/>
                    <a:pt x="206729" y="62292"/>
                  </a:cubicBezTo>
                  <a:lnTo>
                    <a:pt x="209072" y="65384"/>
                  </a:lnTo>
                  <a:cubicBezTo>
                    <a:pt x="208770" y="65302"/>
                    <a:pt x="210078" y="67095"/>
                    <a:pt x="209776" y="67013"/>
                  </a:cubicBezTo>
                  <a:cubicBezTo>
                    <a:pt x="205906" y="63911"/>
                    <a:pt x="200736" y="61770"/>
                    <a:pt x="197461" y="65247"/>
                  </a:cubicBezTo>
                  <a:cubicBezTo>
                    <a:pt x="197882" y="68495"/>
                    <a:pt x="200700" y="68697"/>
                    <a:pt x="205128" y="69685"/>
                  </a:cubicBezTo>
                  <a:cubicBezTo>
                    <a:pt x="199529" y="70206"/>
                    <a:pt x="198476" y="72173"/>
                    <a:pt x="196646" y="73281"/>
                  </a:cubicBezTo>
                  <a:cubicBezTo>
                    <a:pt x="195997" y="69584"/>
                    <a:pt x="191669" y="69017"/>
                    <a:pt x="187606" y="68422"/>
                  </a:cubicBezTo>
                  <a:cubicBezTo>
                    <a:pt x="185356" y="68980"/>
                    <a:pt x="183873" y="67397"/>
                    <a:pt x="182821" y="68193"/>
                  </a:cubicBezTo>
                  <a:cubicBezTo>
                    <a:pt x="184523" y="72393"/>
                    <a:pt x="188622" y="75586"/>
                    <a:pt x="193590" y="76574"/>
                  </a:cubicBezTo>
                  <a:cubicBezTo>
                    <a:pt x="195832" y="76318"/>
                    <a:pt x="196125" y="76373"/>
                    <a:pt x="197671" y="75522"/>
                  </a:cubicBezTo>
                  <a:cubicBezTo>
                    <a:pt x="200672" y="76922"/>
                    <a:pt x="200316" y="77371"/>
                    <a:pt x="201102" y="79466"/>
                  </a:cubicBezTo>
                  <a:cubicBezTo>
                    <a:pt x="196747" y="81415"/>
                    <a:pt x="193234" y="78889"/>
                    <a:pt x="188887" y="80024"/>
                  </a:cubicBezTo>
                  <a:cubicBezTo>
                    <a:pt x="188897" y="80180"/>
                    <a:pt x="187744" y="80180"/>
                    <a:pt x="187689" y="79887"/>
                  </a:cubicBezTo>
                  <a:cubicBezTo>
                    <a:pt x="187753" y="79832"/>
                    <a:pt x="187186" y="78844"/>
                    <a:pt x="187241" y="78789"/>
                  </a:cubicBezTo>
                  <a:cubicBezTo>
                    <a:pt x="185365" y="75175"/>
                    <a:pt x="180305" y="76584"/>
                    <a:pt x="177633" y="77361"/>
                  </a:cubicBezTo>
                  <a:cubicBezTo>
                    <a:pt x="177240" y="80253"/>
                    <a:pt x="180159" y="82568"/>
                    <a:pt x="182556" y="83556"/>
                  </a:cubicBezTo>
                  <a:cubicBezTo>
                    <a:pt x="185795" y="84709"/>
                    <a:pt x="186856" y="83766"/>
                    <a:pt x="186856" y="83757"/>
                  </a:cubicBezTo>
                  <a:lnTo>
                    <a:pt x="188192" y="82558"/>
                  </a:lnTo>
                  <a:cubicBezTo>
                    <a:pt x="189601" y="87691"/>
                    <a:pt x="191431" y="87948"/>
                    <a:pt x="194185" y="90043"/>
                  </a:cubicBezTo>
                  <a:cubicBezTo>
                    <a:pt x="191175" y="91141"/>
                    <a:pt x="190059" y="92056"/>
                    <a:pt x="186271" y="91754"/>
                  </a:cubicBezTo>
                  <a:cubicBezTo>
                    <a:pt x="181998" y="85166"/>
                    <a:pt x="169197" y="82284"/>
                    <a:pt x="169682" y="85367"/>
                  </a:cubicBezTo>
                  <a:cubicBezTo>
                    <a:pt x="171512" y="92193"/>
                    <a:pt x="180973" y="93840"/>
                    <a:pt x="180973" y="93840"/>
                  </a:cubicBezTo>
                  <a:cubicBezTo>
                    <a:pt x="180973" y="93840"/>
                    <a:pt x="176023" y="95670"/>
                    <a:pt x="176865" y="97253"/>
                  </a:cubicBezTo>
                  <a:cubicBezTo>
                    <a:pt x="177697" y="98863"/>
                    <a:pt x="184184" y="99842"/>
                    <a:pt x="183270" y="102340"/>
                  </a:cubicBezTo>
                  <a:cubicBezTo>
                    <a:pt x="176508" y="99339"/>
                    <a:pt x="175209" y="100565"/>
                    <a:pt x="179802" y="106467"/>
                  </a:cubicBezTo>
                  <a:cubicBezTo>
                    <a:pt x="174120" y="106741"/>
                    <a:pt x="175392" y="100629"/>
                    <a:pt x="171796" y="99220"/>
                  </a:cubicBezTo>
                  <a:cubicBezTo>
                    <a:pt x="169197" y="101114"/>
                    <a:pt x="170744" y="105131"/>
                    <a:pt x="170744" y="105131"/>
                  </a:cubicBezTo>
                  <a:cubicBezTo>
                    <a:pt x="169435" y="104106"/>
                    <a:pt x="166031" y="98369"/>
                    <a:pt x="163213" y="99083"/>
                  </a:cubicBezTo>
                  <a:cubicBezTo>
                    <a:pt x="162298" y="99787"/>
                    <a:pt x="162298" y="102880"/>
                    <a:pt x="164540" y="104921"/>
                  </a:cubicBezTo>
                  <a:cubicBezTo>
                    <a:pt x="161804" y="105515"/>
                    <a:pt x="157403" y="105149"/>
                    <a:pt x="156735" y="108095"/>
                  </a:cubicBezTo>
                  <a:cubicBezTo>
                    <a:pt x="161182" y="111481"/>
                    <a:pt x="165885" y="111472"/>
                    <a:pt x="172857" y="110593"/>
                  </a:cubicBezTo>
                  <a:cubicBezTo>
                    <a:pt x="172857" y="110593"/>
                    <a:pt x="174129" y="110566"/>
                    <a:pt x="175456" y="110127"/>
                  </a:cubicBezTo>
                  <a:cubicBezTo>
                    <a:pt x="176782" y="109688"/>
                    <a:pt x="178759" y="111527"/>
                    <a:pt x="178759" y="111527"/>
                  </a:cubicBezTo>
                  <a:cubicBezTo>
                    <a:pt x="175328" y="112304"/>
                    <a:pt x="176782" y="113439"/>
                    <a:pt x="170039" y="114766"/>
                  </a:cubicBezTo>
                  <a:cubicBezTo>
                    <a:pt x="165610" y="116888"/>
                    <a:pt x="162134" y="119633"/>
                    <a:pt x="162134" y="124071"/>
                  </a:cubicBezTo>
                  <a:cubicBezTo>
                    <a:pt x="164879" y="125425"/>
                    <a:pt x="168218" y="126724"/>
                    <a:pt x="170039" y="124108"/>
                  </a:cubicBezTo>
                  <a:cubicBezTo>
                    <a:pt x="172985" y="119835"/>
                    <a:pt x="172198" y="123266"/>
                    <a:pt x="174257" y="123074"/>
                  </a:cubicBezTo>
                  <a:lnTo>
                    <a:pt x="176544" y="123797"/>
                  </a:lnTo>
                  <a:cubicBezTo>
                    <a:pt x="174687" y="128353"/>
                    <a:pt x="164320" y="128280"/>
                    <a:pt x="166370" y="131574"/>
                  </a:cubicBezTo>
                  <a:cubicBezTo>
                    <a:pt x="168346" y="134749"/>
                    <a:pt x="171512" y="138052"/>
                    <a:pt x="171512" y="138052"/>
                  </a:cubicBezTo>
                  <a:cubicBezTo>
                    <a:pt x="171512" y="138052"/>
                    <a:pt x="164220" y="134374"/>
                    <a:pt x="162152" y="137000"/>
                  </a:cubicBezTo>
                  <a:cubicBezTo>
                    <a:pt x="160230" y="139452"/>
                    <a:pt x="164540" y="143404"/>
                    <a:pt x="172198" y="145125"/>
                  </a:cubicBezTo>
                  <a:cubicBezTo>
                    <a:pt x="169591" y="146717"/>
                    <a:pt x="160395" y="145097"/>
                    <a:pt x="165958" y="150871"/>
                  </a:cubicBezTo>
                  <a:cubicBezTo>
                    <a:pt x="159343" y="153661"/>
                    <a:pt x="161502" y="155638"/>
                    <a:pt x="166855" y="154229"/>
                  </a:cubicBezTo>
                  <a:lnTo>
                    <a:pt x="169389" y="154503"/>
                  </a:lnTo>
                  <a:cubicBezTo>
                    <a:pt x="167816" y="155601"/>
                    <a:pt x="163085" y="157779"/>
                    <a:pt x="163479" y="159481"/>
                  </a:cubicBezTo>
                  <a:cubicBezTo>
                    <a:pt x="163753" y="161731"/>
                    <a:pt x="169097" y="158913"/>
                    <a:pt x="169947" y="160597"/>
                  </a:cubicBezTo>
                  <a:cubicBezTo>
                    <a:pt x="170323" y="163031"/>
                    <a:pt x="167367" y="164083"/>
                    <a:pt x="167111" y="164788"/>
                  </a:cubicBezTo>
                  <a:cubicBezTo>
                    <a:pt x="170899" y="167185"/>
                    <a:pt x="173122" y="161393"/>
                    <a:pt x="176526" y="164788"/>
                  </a:cubicBezTo>
                  <a:cubicBezTo>
                    <a:pt x="175218" y="167276"/>
                    <a:pt x="169728" y="166782"/>
                    <a:pt x="170899" y="170479"/>
                  </a:cubicBezTo>
                  <a:cubicBezTo>
                    <a:pt x="172994" y="172071"/>
                    <a:pt x="176398" y="171375"/>
                    <a:pt x="178493" y="172876"/>
                  </a:cubicBezTo>
                  <a:cubicBezTo>
                    <a:pt x="178493" y="172876"/>
                    <a:pt x="175703" y="178238"/>
                    <a:pt x="177148" y="178942"/>
                  </a:cubicBezTo>
                  <a:cubicBezTo>
                    <a:pt x="180168" y="180415"/>
                    <a:pt x="183004" y="175657"/>
                    <a:pt x="184047" y="175356"/>
                  </a:cubicBezTo>
                  <a:cubicBezTo>
                    <a:pt x="183270" y="181550"/>
                    <a:pt x="188494" y="179482"/>
                    <a:pt x="186929" y="183664"/>
                  </a:cubicBezTo>
                  <a:cubicBezTo>
                    <a:pt x="186865" y="185905"/>
                    <a:pt x="186719" y="189007"/>
                    <a:pt x="189043" y="190206"/>
                  </a:cubicBezTo>
                  <a:cubicBezTo>
                    <a:pt x="193828" y="188732"/>
                    <a:pt x="194286" y="184935"/>
                    <a:pt x="194176" y="179290"/>
                  </a:cubicBezTo>
                  <a:cubicBezTo>
                    <a:pt x="194139" y="177323"/>
                    <a:pt x="199693" y="180589"/>
                    <a:pt x="199693" y="180589"/>
                  </a:cubicBezTo>
                  <a:cubicBezTo>
                    <a:pt x="203070" y="183307"/>
                    <a:pt x="193966" y="185375"/>
                    <a:pt x="196674" y="191148"/>
                  </a:cubicBezTo>
                  <a:cubicBezTo>
                    <a:pt x="204378" y="192228"/>
                    <a:pt x="204378" y="185658"/>
                    <a:pt x="210673" y="184441"/>
                  </a:cubicBezTo>
                  <a:cubicBezTo>
                    <a:pt x="213418" y="186354"/>
                    <a:pt x="209502" y="189446"/>
                    <a:pt x="208587" y="191651"/>
                  </a:cubicBezTo>
                  <a:cubicBezTo>
                    <a:pt x="204662" y="193847"/>
                    <a:pt x="199885" y="191194"/>
                    <a:pt x="196152" y="198797"/>
                  </a:cubicBezTo>
                  <a:cubicBezTo>
                    <a:pt x="201496" y="200984"/>
                    <a:pt x="204049" y="199182"/>
                    <a:pt x="205860" y="198239"/>
                  </a:cubicBezTo>
                  <a:cubicBezTo>
                    <a:pt x="207562" y="197004"/>
                    <a:pt x="207361" y="196409"/>
                    <a:pt x="208669" y="195915"/>
                  </a:cubicBezTo>
                  <a:cubicBezTo>
                    <a:pt x="208797" y="198010"/>
                    <a:pt x="208276" y="201789"/>
                    <a:pt x="210289" y="202658"/>
                  </a:cubicBezTo>
                  <a:cubicBezTo>
                    <a:pt x="212045" y="202521"/>
                    <a:pt x="212201" y="201890"/>
                    <a:pt x="213674" y="200902"/>
                  </a:cubicBezTo>
                  <a:cubicBezTo>
                    <a:pt x="215220" y="202512"/>
                    <a:pt x="211204" y="206456"/>
                    <a:pt x="213601" y="208148"/>
                  </a:cubicBezTo>
                  <a:cubicBezTo>
                    <a:pt x="215861" y="207727"/>
                    <a:pt x="216547" y="205751"/>
                    <a:pt x="216547" y="205751"/>
                  </a:cubicBezTo>
                  <a:cubicBezTo>
                    <a:pt x="217920" y="207544"/>
                    <a:pt x="219448" y="207572"/>
                    <a:pt x="220848" y="207087"/>
                  </a:cubicBezTo>
                  <a:cubicBezTo>
                    <a:pt x="221616" y="205175"/>
                    <a:pt x="221790" y="200792"/>
                    <a:pt x="219301" y="199218"/>
                  </a:cubicBezTo>
                  <a:cubicBezTo>
                    <a:pt x="220482" y="197827"/>
                    <a:pt x="223373" y="200472"/>
                    <a:pt x="224636" y="199493"/>
                  </a:cubicBezTo>
                  <a:cubicBezTo>
                    <a:pt x="226996" y="202384"/>
                    <a:pt x="221689" y="207929"/>
                    <a:pt x="225624" y="210253"/>
                  </a:cubicBezTo>
                  <a:cubicBezTo>
                    <a:pt x="229421" y="209905"/>
                    <a:pt x="229247" y="206108"/>
                    <a:pt x="233044" y="204516"/>
                  </a:cubicBezTo>
                  <a:cubicBezTo>
                    <a:pt x="232385" y="208405"/>
                    <a:pt x="236869" y="211223"/>
                    <a:pt x="231114" y="214123"/>
                  </a:cubicBezTo>
                  <a:cubicBezTo>
                    <a:pt x="231114" y="217920"/>
                    <a:pt x="238177" y="216795"/>
                    <a:pt x="234773" y="222285"/>
                  </a:cubicBezTo>
                  <a:cubicBezTo>
                    <a:pt x="236082" y="224481"/>
                    <a:pt x="237848" y="223529"/>
                    <a:pt x="239422" y="223127"/>
                  </a:cubicBezTo>
                  <a:lnTo>
                    <a:pt x="242798" y="219320"/>
                  </a:lnTo>
                  <a:cubicBezTo>
                    <a:pt x="241883" y="222422"/>
                    <a:pt x="241544" y="227271"/>
                    <a:pt x="242459" y="230858"/>
                  </a:cubicBezTo>
                  <a:cubicBezTo>
                    <a:pt x="241288" y="233759"/>
                    <a:pt x="244070" y="237052"/>
                    <a:pt x="238799" y="239541"/>
                  </a:cubicBezTo>
                  <a:cubicBezTo>
                    <a:pt x="237363" y="246733"/>
                    <a:pt x="237363" y="254034"/>
                    <a:pt x="228991" y="258628"/>
                  </a:cubicBezTo>
                  <a:cubicBezTo>
                    <a:pt x="224270" y="267512"/>
                    <a:pt x="194542" y="262818"/>
                    <a:pt x="188000" y="271602"/>
                  </a:cubicBezTo>
                  <a:cubicBezTo>
                    <a:pt x="189574" y="273203"/>
                    <a:pt x="204790" y="272682"/>
                    <a:pt x="206748" y="272078"/>
                  </a:cubicBezTo>
                  <a:cubicBezTo>
                    <a:pt x="209621" y="270678"/>
                    <a:pt x="211844" y="273185"/>
                    <a:pt x="214854" y="273084"/>
                  </a:cubicBezTo>
                  <a:cubicBezTo>
                    <a:pt x="221525" y="273084"/>
                    <a:pt x="229512" y="270888"/>
                    <a:pt x="235002" y="273084"/>
                  </a:cubicBezTo>
                  <a:cubicBezTo>
                    <a:pt x="242752" y="273002"/>
                    <a:pt x="249303" y="273276"/>
                    <a:pt x="256285" y="273304"/>
                  </a:cubicBezTo>
                  <a:lnTo>
                    <a:pt x="256312" y="273395"/>
                  </a:lnTo>
                  <a:close/>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Arial"/>
                <a:ea typeface="+mn-ea"/>
                <a:cs typeface="+mn-cs"/>
              </a:endParaRPr>
            </a:p>
          </p:txBody>
        </p:sp>
        <p:sp>
          <p:nvSpPr>
            <p:cNvPr id="76" name="Freeform: Shape 19">
              <a:extLst>
                <a:ext uri="{FF2B5EF4-FFF2-40B4-BE49-F238E27FC236}">
                  <a16:creationId xmlns:a16="http://schemas.microsoft.com/office/drawing/2014/main" id="{7E30D8FA-D692-D442-B284-DA5CF0E1FF2E}"/>
                </a:ext>
              </a:extLst>
            </p:cNvPr>
            <p:cNvSpPr/>
            <p:nvPr/>
          </p:nvSpPr>
          <p:spPr>
            <a:xfrm>
              <a:off x="11577290" y="6472094"/>
              <a:ext cx="84178" cy="81433"/>
            </a:xfrm>
            <a:custGeom>
              <a:avLst/>
              <a:gdLst>
                <a:gd name="connsiteX0" fmla="*/ 42244 w 84177"/>
                <a:gd name="connsiteY0" fmla="*/ 64826 h 81433"/>
                <a:gd name="connsiteX1" fmla="*/ 21712 w 84177"/>
                <a:gd name="connsiteY1" fmla="*/ 40469 h 81433"/>
                <a:gd name="connsiteX2" fmla="*/ 42244 w 84177"/>
                <a:gd name="connsiteY2" fmla="*/ 16982 h 81433"/>
                <a:gd name="connsiteX3" fmla="*/ 62474 w 84177"/>
                <a:gd name="connsiteY3" fmla="*/ 40469 h 81433"/>
                <a:gd name="connsiteX4" fmla="*/ 42244 w 84177"/>
                <a:gd name="connsiteY4" fmla="*/ 64826 h 81433"/>
                <a:gd name="connsiteX5" fmla="*/ 42244 w 84177"/>
                <a:gd name="connsiteY5" fmla="*/ 686 h 81433"/>
                <a:gd name="connsiteX6" fmla="*/ 686 w 84177"/>
                <a:gd name="connsiteY6" fmla="*/ 40469 h 81433"/>
                <a:gd name="connsiteX7" fmla="*/ 42244 w 84177"/>
                <a:gd name="connsiteY7" fmla="*/ 81131 h 81433"/>
                <a:gd name="connsiteX8" fmla="*/ 83491 w 84177"/>
                <a:gd name="connsiteY8" fmla="*/ 40469 h 81433"/>
                <a:gd name="connsiteX9" fmla="*/ 42244 w 84177"/>
                <a:gd name="connsiteY9" fmla="*/ 68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77" h="81433">
                  <a:moveTo>
                    <a:pt x="42244" y="64826"/>
                  </a:moveTo>
                  <a:cubicBezTo>
                    <a:pt x="29179" y="64826"/>
                    <a:pt x="21712" y="54432"/>
                    <a:pt x="21712" y="40469"/>
                  </a:cubicBezTo>
                  <a:cubicBezTo>
                    <a:pt x="21712" y="26351"/>
                    <a:pt x="28401" y="16982"/>
                    <a:pt x="42244" y="16982"/>
                  </a:cubicBezTo>
                  <a:cubicBezTo>
                    <a:pt x="55777" y="16982"/>
                    <a:pt x="62474" y="25601"/>
                    <a:pt x="62474" y="40469"/>
                  </a:cubicBezTo>
                  <a:cubicBezTo>
                    <a:pt x="62474" y="54276"/>
                    <a:pt x="55942" y="64826"/>
                    <a:pt x="42244" y="64826"/>
                  </a:cubicBezTo>
                  <a:moveTo>
                    <a:pt x="42244" y="686"/>
                  </a:moveTo>
                  <a:cubicBezTo>
                    <a:pt x="17503" y="686"/>
                    <a:pt x="686" y="16396"/>
                    <a:pt x="686" y="40469"/>
                  </a:cubicBezTo>
                  <a:cubicBezTo>
                    <a:pt x="686" y="64085"/>
                    <a:pt x="17815" y="81131"/>
                    <a:pt x="42244" y="81131"/>
                  </a:cubicBezTo>
                  <a:cubicBezTo>
                    <a:pt x="66985" y="81131"/>
                    <a:pt x="83491" y="62896"/>
                    <a:pt x="83491" y="40469"/>
                  </a:cubicBezTo>
                  <a:cubicBezTo>
                    <a:pt x="83491" y="16845"/>
                    <a:pt x="66839" y="686"/>
                    <a:pt x="42244" y="686"/>
                  </a:cubicBezTo>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Arial"/>
                <a:ea typeface="+mn-ea"/>
                <a:cs typeface="+mn-cs"/>
              </a:endParaRPr>
            </a:p>
          </p:txBody>
        </p:sp>
        <p:sp>
          <p:nvSpPr>
            <p:cNvPr id="77" name="Freeform: Shape 20">
              <a:extLst>
                <a:ext uri="{FF2B5EF4-FFF2-40B4-BE49-F238E27FC236}">
                  <a16:creationId xmlns:a16="http://schemas.microsoft.com/office/drawing/2014/main" id="{E8F2A98A-E125-004F-A0A1-8610AE843248}"/>
                </a:ext>
              </a:extLst>
            </p:cNvPr>
            <p:cNvSpPr/>
            <p:nvPr/>
          </p:nvSpPr>
          <p:spPr>
            <a:xfrm>
              <a:off x="11671011" y="6472094"/>
              <a:ext cx="57643" cy="81433"/>
            </a:xfrm>
            <a:custGeom>
              <a:avLst/>
              <a:gdLst>
                <a:gd name="connsiteX0" fmla="*/ 49491 w 57643"/>
                <a:gd name="connsiteY0" fmla="*/ 17275 h 81433"/>
                <a:gd name="connsiteX1" fmla="*/ 35629 w 57643"/>
                <a:gd name="connsiteY1" fmla="*/ 15491 h 81433"/>
                <a:gd name="connsiteX2" fmla="*/ 21703 w 57643"/>
                <a:gd name="connsiteY2" fmla="*/ 21438 h 81433"/>
                <a:gd name="connsiteX3" fmla="*/ 38118 w 57643"/>
                <a:gd name="connsiteY3" fmla="*/ 34376 h 81433"/>
                <a:gd name="connsiteX4" fmla="*/ 57735 w 57643"/>
                <a:gd name="connsiteY4" fmla="*/ 58165 h 81433"/>
                <a:gd name="connsiteX5" fmla="*/ 24796 w 57643"/>
                <a:gd name="connsiteY5" fmla="*/ 81140 h 81433"/>
                <a:gd name="connsiteX6" fmla="*/ 2077 w 57643"/>
                <a:gd name="connsiteY6" fmla="*/ 77727 h 81433"/>
                <a:gd name="connsiteX7" fmla="*/ 2077 w 57643"/>
                <a:gd name="connsiteY7" fmla="*/ 61432 h 81433"/>
                <a:gd name="connsiteX8" fmla="*/ 25574 w 57643"/>
                <a:gd name="connsiteY8" fmla="*/ 66336 h 81433"/>
                <a:gd name="connsiteX9" fmla="*/ 36718 w 57643"/>
                <a:gd name="connsiteY9" fmla="*/ 58751 h 81433"/>
                <a:gd name="connsiteX10" fmla="*/ 20459 w 57643"/>
                <a:gd name="connsiteY10" fmla="*/ 45968 h 81433"/>
                <a:gd name="connsiteX11" fmla="*/ 686 w 57643"/>
                <a:gd name="connsiteY11" fmla="*/ 21429 h 81433"/>
                <a:gd name="connsiteX12" fmla="*/ 32070 w 57643"/>
                <a:gd name="connsiteY12" fmla="*/ 686 h 81433"/>
                <a:gd name="connsiteX13" fmla="*/ 49491 w 57643"/>
                <a:gd name="connsiteY13" fmla="*/ 1967 h 81433"/>
                <a:gd name="connsiteX14" fmla="*/ 49491 w 57643"/>
                <a:gd name="connsiteY14" fmla="*/ 17275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9491" y="17275"/>
                  </a:moveTo>
                  <a:cubicBezTo>
                    <a:pt x="44815" y="16534"/>
                    <a:pt x="40305" y="15491"/>
                    <a:pt x="35629" y="15491"/>
                  </a:cubicBezTo>
                  <a:cubicBezTo>
                    <a:pt x="27431" y="15491"/>
                    <a:pt x="21703" y="17421"/>
                    <a:pt x="21703" y="21438"/>
                  </a:cubicBezTo>
                  <a:cubicBezTo>
                    <a:pt x="21703" y="26049"/>
                    <a:pt x="29444" y="29764"/>
                    <a:pt x="38118" y="34376"/>
                  </a:cubicBezTo>
                  <a:cubicBezTo>
                    <a:pt x="46371" y="38841"/>
                    <a:pt x="57735" y="44779"/>
                    <a:pt x="57735" y="58165"/>
                  </a:cubicBezTo>
                  <a:cubicBezTo>
                    <a:pt x="57735" y="72860"/>
                    <a:pt x="44660" y="81140"/>
                    <a:pt x="24796" y="81140"/>
                  </a:cubicBezTo>
                  <a:cubicBezTo>
                    <a:pt x="15774" y="81140"/>
                    <a:pt x="9552" y="79365"/>
                    <a:pt x="2077" y="77727"/>
                  </a:cubicBezTo>
                  <a:lnTo>
                    <a:pt x="2077" y="61432"/>
                  </a:lnTo>
                  <a:cubicBezTo>
                    <a:pt x="7841" y="63216"/>
                    <a:pt x="17183" y="66336"/>
                    <a:pt x="25574" y="66336"/>
                  </a:cubicBezTo>
                  <a:cubicBezTo>
                    <a:pt x="31137" y="66336"/>
                    <a:pt x="36718" y="63801"/>
                    <a:pt x="36718" y="58751"/>
                  </a:cubicBezTo>
                  <a:cubicBezTo>
                    <a:pt x="36718" y="54130"/>
                    <a:pt x="30057" y="51312"/>
                    <a:pt x="20459" y="45968"/>
                  </a:cubicBezTo>
                  <a:cubicBezTo>
                    <a:pt x="11739" y="41650"/>
                    <a:pt x="686" y="32729"/>
                    <a:pt x="686" y="21429"/>
                  </a:cubicBezTo>
                  <a:cubicBezTo>
                    <a:pt x="686" y="8079"/>
                    <a:pt x="14072" y="686"/>
                    <a:pt x="32070" y="686"/>
                  </a:cubicBezTo>
                  <a:cubicBezTo>
                    <a:pt x="37962" y="686"/>
                    <a:pt x="43727" y="1281"/>
                    <a:pt x="49491" y="1967"/>
                  </a:cubicBezTo>
                  <a:lnTo>
                    <a:pt x="49491" y="17275"/>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Arial"/>
                <a:ea typeface="+mn-ea"/>
                <a:cs typeface="+mn-cs"/>
              </a:endParaRPr>
            </a:p>
          </p:txBody>
        </p:sp>
        <p:sp>
          <p:nvSpPr>
            <p:cNvPr id="78" name="Freeform: Shape 21">
              <a:extLst>
                <a:ext uri="{FF2B5EF4-FFF2-40B4-BE49-F238E27FC236}">
                  <a16:creationId xmlns:a16="http://schemas.microsoft.com/office/drawing/2014/main" id="{E2C95082-CD91-3D4E-88AD-83A30CD52834}"/>
                </a:ext>
              </a:extLst>
            </p:cNvPr>
            <p:cNvSpPr/>
            <p:nvPr/>
          </p:nvSpPr>
          <p:spPr>
            <a:xfrm>
              <a:off x="11370524" y="6444196"/>
              <a:ext cx="30194" cy="107052"/>
            </a:xfrm>
            <a:custGeom>
              <a:avLst/>
              <a:gdLst>
                <a:gd name="connsiteX0" fmla="*/ 3029 w 30194"/>
                <a:gd name="connsiteY0" fmla="*/ 106458 h 107052"/>
                <a:gd name="connsiteX1" fmla="*/ 3806 w 30194"/>
                <a:gd name="connsiteY1" fmla="*/ 79127 h 107052"/>
                <a:gd name="connsiteX2" fmla="*/ 3806 w 30194"/>
                <a:gd name="connsiteY2" fmla="*/ 37825 h 107052"/>
                <a:gd name="connsiteX3" fmla="*/ 686 w 30194"/>
                <a:gd name="connsiteY3" fmla="*/ 686 h 107052"/>
                <a:gd name="connsiteX4" fmla="*/ 27971 w 30194"/>
                <a:gd name="connsiteY4" fmla="*/ 686 h 107052"/>
                <a:gd name="connsiteX5" fmla="*/ 27193 w 30194"/>
                <a:gd name="connsiteY5" fmla="*/ 30688 h 107052"/>
                <a:gd name="connsiteX6" fmla="*/ 27193 w 30194"/>
                <a:gd name="connsiteY6" fmla="*/ 69319 h 107052"/>
                <a:gd name="connsiteX7" fmla="*/ 30304 w 30194"/>
                <a:gd name="connsiteY7" fmla="*/ 106458 h 107052"/>
                <a:gd name="connsiteX8" fmla="*/ 3029 w 30194"/>
                <a:gd name="connsiteY8" fmla="*/ 106458 h 10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94" h="107052">
                  <a:moveTo>
                    <a:pt x="3029" y="106458"/>
                  </a:moveTo>
                  <a:cubicBezTo>
                    <a:pt x="3486" y="97848"/>
                    <a:pt x="3806" y="91159"/>
                    <a:pt x="3806" y="79127"/>
                  </a:cubicBezTo>
                  <a:lnTo>
                    <a:pt x="3806" y="37825"/>
                  </a:lnTo>
                  <a:cubicBezTo>
                    <a:pt x="3806" y="22975"/>
                    <a:pt x="2873" y="11684"/>
                    <a:pt x="686" y="686"/>
                  </a:cubicBezTo>
                  <a:lnTo>
                    <a:pt x="27971" y="686"/>
                  </a:lnTo>
                  <a:cubicBezTo>
                    <a:pt x="27971" y="8262"/>
                    <a:pt x="27193" y="18812"/>
                    <a:pt x="27193" y="30688"/>
                  </a:cubicBezTo>
                  <a:lnTo>
                    <a:pt x="27193" y="69319"/>
                  </a:lnTo>
                  <a:cubicBezTo>
                    <a:pt x="27193" y="80161"/>
                    <a:pt x="28895" y="96356"/>
                    <a:pt x="30304" y="106458"/>
                  </a:cubicBezTo>
                  <a:lnTo>
                    <a:pt x="3029" y="10645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Arial"/>
                <a:ea typeface="+mn-ea"/>
                <a:cs typeface="+mn-cs"/>
              </a:endParaRPr>
            </a:p>
          </p:txBody>
        </p:sp>
        <p:sp>
          <p:nvSpPr>
            <p:cNvPr id="79" name="Freeform: Shape 22">
              <a:extLst>
                <a:ext uri="{FF2B5EF4-FFF2-40B4-BE49-F238E27FC236}">
                  <a16:creationId xmlns:a16="http://schemas.microsoft.com/office/drawing/2014/main" id="{D9D4801C-2A3B-354F-8369-F9EE2957182D}"/>
                </a:ext>
              </a:extLst>
            </p:cNvPr>
            <p:cNvSpPr/>
            <p:nvPr/>
          </p:nvSpPr>
          <p:spPr>
            <a:xfrm>
              <a:off x="11415257" y="6472094"/>
              <a:ext cx="86923" cy="112542"/>
            </a:xfrm>
            <a:custGeom>
              <a:avLst/>
              <a:gdLst>
                <a:gd name="connsiteX0" fmla="*/ 45447 w 86922"/>
                <a:gd name="connsiteY0" fmla="*/ 64826 h 112542"/>
                <a:gd name="connsiteX1" fmla="*/ 24851 w 86922"/>
                <a:gd name="connsiteY1" fmla="*/ 42611 h 112542"/>
                <a:gd name="connsiteX2" fmla="*/ 44504 w 86922"/>
                <a:gd name="connsiteY2" fmla="*/ 16982 h 112542"/>
                <a:gd name="connsiteX3" fmla="*/ 65421 w 86922"/>
                <a:gd name="connsiteY3" fmla="*/ 42537 h 112542"/>
                <a:gd name="connsiteX4" fmla="*/ 45447 w 86922"/>
                <a:gd name="connsiteY4" fmla="*/ 64826 h 112542"/>
                <a:gd name="connsiteX5" fmla="*/ 49665 w 86922"/>
                <a:gd name="connsiteY5" fmla="*/ 686 h 112542"/>
                <a:gd name="connsiteX6" fmla="*/ 23295 w 86922"/>
                <a:gd name="connsiteY6" fmla="*/ 13432 h 112542"/>
                <a:gd name="connsiteX7" fmla="*/ 20486 w 86922"/>
                <a:gd name="connsiteY7" fmla="*/ 2626 h 112542"/>
                <a:gd name="connsiteX8" fmla="*/ 686 w 86922"/>
                <a:gd name="connsiteY8" fmla="*/ 4117 h 112542"/>
                <a:gd name="connsiteX9" fmla="*/ 5362 w 86922"/>
                <a:gd name="connsiteY9" fmla="*/ 42620 h 112542"/>
                <a:gd name="connsiteX10" fmla="*/ 5362 w 86922"/>
                <a:gd name="connsiteY10" fmla="*/ 73720 h 112542"/>
                <a:gd name="connsiteX11" fmla="*/ 2251 w 86922"/>
                <a:gd name="connsiteY11" fmla="*/ 112460 h 112542"/>
                <a:gd name="connsiteX12" fmla="*/ 27971 w 86922"/>
                <a:gd name="connsiteY12" fmla="*/ 110969 h 112542"/>
                <a:gd name="connsiteX13" fmla="*/ 26406 w 86922"/>
                <a:gd name="connsiteY13" fmla="*/ 82623 h 112542"/>
                <a:gd name="connsiteX14" fmla="*/ 26406 w 86922"/>
                <a:gd name="connsiteY14" fmla="*/ 73720 h 112542"/>
                <a:gd name="connsiteX15" fmla="*/ 50589 w 86922"/>
                <a:gd name="connsiteY15" fmla="*/ 81140 h 112542"/>
                <a:gd name="connsiteX16" fmla="*/ 86438 w 86922"/>
                <a:gd name="connsiteY16" fmla="*/ 42400 h 112542"/>
                <a:gd name="connsiteX17" fmla="*/ 49665 w 86922"/>
                <a:gd name="connsiteY17" fmla="*/ 686 h 1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922" h="112542">
                  <a:moveTo>
                    <a:pt x="45447" y="64826"/>
                  </a:moveTo>
                  <a:cubicBezTo>
                    <a:pt x="32344" y="64826"/>
                    <a:pt x="24851" y="57278"/>
                    <a:pt x="24851" y="42611"/>
                  </a:cubicBezTo>
                  <a:cubicBezTo>
                    <a:pt x="24851" y="27385"/>
                    <a:pt x="31246" y="16982"/>
                    <a:pt x="44504" y="16982"/>
                  </a:cubicBezTo>
                  <a:cubicBezTo>
                    <a:pt x="56838" y="16982"/>
                    <a:pt x="65421" y="27532"/>
                    <a:pt x="65421" y="42537"/>
                  </a:cubicBezTo>
                  <a:cubicBezTo>
                    <a:pt x="65421" y="55923"/>
                    <a:pt x="58714" y="64826"/>
                    <a:pt x="45447" y="64826"/>
                  </a:cubicBezTo>
                  <a:moveTo>
                    <a:pt x="49665" y="686"/>
                  </a:moveTo>
                  <a:cubicBezTo>
                    <a:pt x="34531" y="686"/>
                    <a:pt x="28291" y="7951"/>
                    <a:pt x="23295" y="13432"/>
                  </a:cubicBezTo>
                  <a:cubicBezTo>
                    <a:pt x="22216" y="9452"/>
                    <a:pt x="21731" y="6039"/>
                    <a:pt x="20486" y="2626"/>
                  </a:cubicBezTo>
                  <a:lnTo>
                    <a:pt x="686" y="4117"/>
                  </a:lnTo>
                  <a:cubicBezTo>
                    <a:pt x="3184" y="17156"/>
                    <a:pt x="5362" y="29298"/>
                    <a:pt x="5362" y="42620"/>
                  </a:cubicBezTo>
                  <a:lnTo>
                    <a:pt x="5362" y="73720"/>
                  </a:lnTo>
                  <a:cubicBezTo>
                    <a:pt x="5362" y="84700"/>
                    <a:pt x="3029" y="105332"/>
                    <a:pt x="2251" y="112460"/>
                  </a:cubicBezTo>
                  <a:lnTo>
                    <a:pt x="27971" y="110969"/>
                  </a:lnTo>
                  <a:cubicBezTo>
                    <a:pt x="26406" y="99559"/>
                    <a:pt x="26406" y="86786"/>
                    <a:pt x="26406" y="82623"/>
                  </a:cubicBezTo>
                  <a:lnTo>
                    <a:pt x="26406" y="73720"/>
                  </a:lnTo>
                  <a:cubicBezTo>
                    <a:pt x="32024" y="76986"/>
                    <a:pt x="37953" y="81140"/>
                    <a:pt x="50589" y="81140"/>
                  </a:cubicBezTo>
                  <a:cubicBezTo>
                    <a:pt x="71954" y="81140"/>
                    <a:pt x="86438" y="64835"/>
                    <a:pt x="86438" y="42400"/>
                  </a:cubicBezTo>
                  <a:cubicBezTo>
                    <a:pt x="86438" y="18034"/>
                    <a:pt x="71496" y="686"/>
                    <a:pt x="49665" y="686"/>
                  </a:cubicBezTo>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Arial"/>
                <a:ea typeface="+mn-ea"/>
                <a:cs typeface="+mn-cs"/>
              </a:endParaRPr>
            </a:p>
          </p:txBody>
        </p:sp>
        <p:sp>
          <p:nvSpPr>
            <p:cNvPr id="80" name="Freeform: Shape 23">
              <a:extLst>
                <a:ext uri="{FF2B5EF4-FFF2-40B4-BE49-F238E27FC236}">
                  <a16:creationId xmlns:a16="http://schemas.microsoft.com/office/drawing/2014/main" id="{FE5576D0-B395-D248-97DD-31DF6CE7AF08}"/>
                </a:ext>
              </a:extLst>
            </p:cNvPr>
            <p:cNvSpPr/>
            <p:nvPr/>
          </p:nvSpPr>
          <p:spPr>
            <a:xfrm>
              <a:off x="11511348" y="6472094"/>
              <a:ext cx="57643" cy="81433"/>
            </a:xfrm>
            <a:custGeom>
              <a:avLst/>
              <a:gdLst>
                <a:gd name="connsiteX0" fmla="*/ 47817 w 57643"/>
                <a:gd name="connsiteY0" fmla="*/ 17046 h 81433"/>
                <a:gd name="connsiteX1" fmla="*/ 35647 w 57643"/>
                <a:gd name="connsiteY1" fmla="*/ 15481 h 81433"/>
                <a:gd name="connsiteX2" fmla="*/ 21712 w 57643"/>
                <a:gd name="connsiteY2" fmla="*/ 21429 h 81433"/>
                <a:gd name="connsiteX3" fmla="*/ 38127 w 57643"/>
                <a:gd name="connsiteY3" fmla="*/ 34367 h 81433"/>
                <a:gd name="connsiteX4" fmla="*/ 57753 w 57643"/>
                <a:gd name="connsiteY4" fmla="*/ 58156 h 81433"/>
                <a:gd name="connsiteX5" fmla="*/ 24805 w 57643"/>
                <a:gd name="connsiteY5" fmla="*/ 81131 h 81433"/>
                <a:gd name="connsiteX6" fmla="*/ 2086 w 57643"/>
                <a:gd name="connsiteY6" fmla="*/ 77727 h 81433"/>
                <a:gd name="connsiteX7" fmla="*/ 2086 w 57643"/>
                <a:gd name="connsiteY7" fmla="*/ 61432 h 81433"/>
                <a:gd name="connsiteX8" fmla="*/ 25583 w 57643"/>
                <a:gd name="connsiteY8" fmla="*/ 66336 h 81433"/>
                <a:gd name="connsiteX9" fmla="*/ 36727 w 57643"/>
                <a:gd name="connsiteY9" fmla="*/ 58751 h 81433"/>
                <a:gd name="connsiteX10" fmla="*/ 20468 w 57643"/>
                <a:gd name="connsiteY10" fmla="*/ 45968 h 81433"/>
                <a:gd name="connsiteX11" fmla="*/ 686 w 57643"/>
                <a:gd name="connsiteY11" fmla="*/ 21429 h 81433"/>
                <a:gd name="connsiteX12" fmla="*/ 32088 w 57643"/>
                <a:gd name="connsiteY12" fmla="*/ 686 h 81433"/>
                <a:gd name="connsiteX13" fmla="*/ 50836 w 57643"/>
                <a:gd name="connsiteY13" fmla="*/ 2242 h 81433"/>
                <a:gd name="connsiteX14" fmla="*/ 47817 w 57643"/>
                <a:gd name="connsiteY14" fmla="*/ 1704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7817" y="17046"/>
                  </a:moveTo>
                  <a:cubicBezTo>
                    <a:pt x="43141" y="16305"/>
                    <a:pt x="40314" y="15481"/>
                    <a:pt x="35647" y="15481"/>
                  </a:cubicBezTo>
                  <a:cubicBezTo>
                    <a:pt x="27440" y="15481"/>
                    <a:pt x="21712" y="17430"/>
                    <a:pt x="21712" y="21429"/>
                  </a:cubicBezTo>
                  <a:cubicBezTo>
                    <a:pt x="21712" y="26049"/>
                    <a:pt x="29462" y="29755"/>
                    <a:pt x="38127" y="34367"/>
                  </a:cubicBezTo>
                  <a:cubicBezTo>
                    <a:pt x="46380" y="38832"/>
                    <a:pt x="57753" y="44770"/>
                    <a:pt x="57753" y="58156"/>
                  </a:cubicBezTo>
                  <a:cubicBezTo>
                    <a:pt x="57753" y="72851"/>
                    <a:pt x="44669" y="81131"/>
                    <a:pt x="24805" y="81131"/>
                  </a:cubicBezTo>
                  <a:cubicBezTo>
                    <a:pt x="15783" y="81131"/>
                    <a:pt x="9562" y="79356"/>
                    <a:pt x="2086" y="77727"/>
                  </a:cubicBezTo>
                  <a:lnTo>
                    <a:pt x="2086" y="61432"/>
                  </a:lnTo>
                  <a:cubicBezTo>
                    <a:pt x="7851" y="63216"/>
                    <a:pt x="17202" y="66336"/>
                    <a:pt x="25583" y="66336"/>
                  </a:cubicBezTo>
                  <a:cubicBezTo>
                    <a:pt x="31155" y="66336"/>
                    <a:pt x="36727" y="63801"/>
                    <a:pt x="36727" y="58751"/>
                  </a:cubicBezTo>
                  <a:cubicBezTo>
                    <a:pt x="36727" y="54148"/>
                    <a:pt x="30066" y="51312"/>
                    <a:pt x="20468" y="45968"/>
                  </a:cubicBezTo>
                  <a:cubicBezTo>
                    <a:pt x="11748" y="41659"/>
                    <a:pt x="686" y="32729"/>
                    <a:pt x="686" y="21429"/>
                  </a:cubicBezTo>
                  <a:cubicBezTo>
                    <a:pt x="686" y="8079"/>
                    <a:pt x="14072" y="686"/>
                    <a:pt x="32088" y="686"/>
                  </a:cubicBezTo>
                  <a:cubicBezTo>
                    <a:pt x="37971" y="686"/>
                    <a:pt x="45063" y="1537"/>
                    <a:pt x="50836" y="2242"/>
                  </a:cubicBezTo>
                  <a:lnTo>
                    <a:pt x="47817" y="17046"/>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Arial"/>
                <a:ea typeface="+mn-ea"/>
                <a:cs typeface="+mn-cs"/>
              </a:endParaRPr>
            </a:p>
          </p:txBody>
        </p:sp>
      </p:grpSp>
      <p:sp>
        <p:nvSpPr>
          <p:cNvPr id="85" name="Text Placeholder 9">
            <a:extLst>
              <a:ext uri="{FF2B5EF4-FFF2-40B4-BE49-F238E27FC236}">
                <a16:creationId xmlns:a16="http://schemas.microsoft.com/office/drawing/2014/main" id="{900DBEC4-65C0-1C46-A669-73E8E48BE600}"/>
              </a:ext>
            </a:extLst>
          </p:cNvPr>
          <p:cNvSpPr>
            <a:spLocks noGrp="1"/>
          </p:cNvSpPr>
          <p:nvPr>
            <p:ph type="body" sz="quarter" idx="71" hasCustomPrompt="1"/>
          </p:nvPr>
        </p:nvSpPr>
        <p:spPr>
          <a:xfrm>
            <a:off x="731518" y="4541210"/>
            <a:ext cx="2940608" cy="400110"/>
          </a:xfrm>
          <a:prstGeom prst="rect">
            <a:avLst/>
          </a:prstGeom>
        </p:spPr>
        <p:txBody>
          <a:bodyPr wrap="square" lIns="0" rIns="0" anchor="t" anchorCtr="0">
            <a:spAutoFit/>
          </a:bodyPr>
          <a:lstStyle>
            <a:lvl1pPr marL="0" marR="0" indent="0" algn="l" defTabSz="914400" rtl="0" eaLnBrk="1" fontAlgn="auto" latinLnBrk="0" hangingPunct="1">
              <a:lnSpc>
                <a:spcPct val="100000"/>
              </a:lnSpc>
              <a:spcBef>
                <a:spcPts val="600"/>
              </a:spcBef>
              <a:spcAft>
                <a:spcPts val="600"/>
              </a:spcAft>
              <a:buClr>
                <a:schemeClr val="bg1"/>
              </a:buClr>
              <a:buSzPct val="100000"/>
              <a:buFont typeface="Arial" panose="020B0604020202020204" pitchFamily="34" charset="0"/>
              <a:buNone/>
              <a:tabLst/>
              <a:defRPr sz="2000" b="1" i="0" cap="none">
                <a:solidFill>
                  <a:schemeClr val="bg1"/>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a:t>
            </a:r>
            <a:endParaRPr lang="en-GB" dirty="0"/>
          </a:p>
        </p:txBody>
      </p:sp>
    </p:spTree>
    <p:extLst>
      <p:ext uri="{BB962C8B-B14F-4D97-AF65-F5344CB8AC3E}">
        <p14:creationId xmlns:p14="http://schemas.microsoft.com/office/powerpoint/2010/main" val="1808846135"/>
      </p:ext>
    </p:extLst>
  </p:cSld>
  <p:clrMapOvr>
    <a:masterClrMapping/>
  </p:clrMapOvr>
  <p:extLst>
    <p:ext uri="{DCECCB84-F9BA-43D5-87BE-67443E8EF086}">
      <p15:sldGuideLst xmlns:p15="http://schemas.microsoft.com/office/powerpoint/2012/main">
        <p15:guide id="3" orient="horz" pos="336">
          <p15:clr>
            <a:srgbClr val="F26B43"/>
          </p15:clr>
        </p15:guide>
        <p15:guide id="4" orient="horz" pos="1896">
          <p15:clr>
            <a:srgbClr val="F26B43"/>
          </p15:clr>
        </p15:guide>
        <p15:guide id="5" orient="horz" pos="3408">
          <p15:clr>
            <a:srgbClr val="F26B43"/>
          </p15:clr>
        </p15:guide>
        <p15:guide id="6" orient="horz" pos="3929">
          <p15:clr>
            <a:srgbClr val="F26B43"/>
          </p15:clr>
        </p15:guide>
        <p15:guide id="7" orient="horz" pos="2736">
          <p15:clr>
            <a:srgbClr val="F26B43"/>
          </p15:clr>
        </p15:guide>
        <p15:guide id="9" pos="5133">
          <p15:clr>
            <a:srgbClr val="F26B43"/>
          </p15:clr>
        </p15:guide>
        <p15:guide id="12" pos="7680">
          <p15:clr>
            <a:srgbClr val="F26B43"/>
          </p15:clr>
        </p15:guide>
        <p15:guide id="16" pos="2547">
          <p15:clr>
            <a:srgbClr val="F26B43"/>
          </p15:clr>
        </p15:guide>
        <p15:guide id="17" pos="288">
          <p15:clr>
            <a:srgbClr val="F26B43"/>
          </p15:clr>
        </p15:guide>
        <p15:guide id="18" pos="2842">
          <p15:clr>
            <a:srgbClr val="F26B43"/>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24_2 Columns with titles and wayfinder">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13874F20-4C90-D349-BF3C-4A59CE22F9DC}"/>
              </a:ext>
            </a:extLst>
          </p:cNvPr>
          <p:cNvSpPr/>
          <p:nvPr userDrawn="1"/>
        </p:nvSpPr>
        <p:spPr>
          <a:xfrm>
            <a:off x="0" y="-1497"/>
            <a:ext cx="6557063" cy="685949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Espace réservé pour une image  14">
            <a:extLst>
              <a:ext uri="{FF2B5EF4-FFF2-40B4-BE49-F238E27FC236}">
                <a16:creationId xmlns:a16="http://schemas.microsoft.com/office/drawing/2014/main" id="{2D48745C-CF4B-9843-BFCC-25C195EC5168}"/>
              </a:ext>
            </a:extLst>
          </p:cNvPr>
          <p:cNvSpPr>
            <a:spLocks noGrp="1"/>
          </p:cNvSpPr>
          <p:nvPr>
            <p:ph type="pic" sz="quarter" idx="13" hasCustomPrompt="1"/>
          </p:nvPr>
        </p:nvSpPr>
        <p:spPr>
          <a:xfrm>
            <a:off x="6789526" y="0"/>
            <a:ext cx="4023360" cy="6858000"/>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white"/>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en-GB" sz="900" b="1" i="0" u="none" strike="noStrike" kern="1200" cap="none" spc="0" normalizeH="0" baseline="0" noProof="0">
                <a:ln>
                  <a:noFill/>
                </a:ln>
                <a:solidFill>
                  <a:prstClr val="white"/>
                </a:solidFill>
                <a:effectLst/>
                <a:uLnTx/>
                <a:uFillTx/>
                <a:latin typeface="Arial Black"/>
                <a:ea typeface="+mn-ea"/>
                <a:cs typeface="+mn-cs"/>
              </a:rPr>
              <a:t> ‒ </a:t>
            </a:r>
          </a:p>
        </p:txBody>
      </p:sp>
      <p:grpSp>
        <p:nvGrpSpPr>
          <p:cNvPr id="7" name="Group 6">
            <a:extLst>
              <a:ext uri="{FF2B5EF4-FFF2-40B4-BE49-F238E27FC236}">
                <a16:creationId xmlns:a16="http://schemas.microsoft.com/office/drawing/2014/main" id="{B1C2933E-D1BF-0F48-85B5-FA5261DC5641}"/>
              </a:ext>
            </a:extLst>
          </p:cNvPr>
          <p:cNvGrpSpPr/>
          <p:nvPr userDrawn="1"/>
        </p:nvGrpSpPr>
        <p:grpSpPr>
          <a:xfrm>
            <a:off x="11364899" y="6200776"/>
            <a:ext cx="432372" cy="394468"/>
            <a:chOff x="11309880" y="6178130"/>
            <a:chExt cx="490427" cy="447433"/>
          </a:xfrm>
        </p:grpSpPr>
        <p:sp>
          <p:nvSpPr>
            <p:cNvPr id="8" name="Freeform: Shape 6">
              <a:extLst>
                <a:ext uri="{FF2B5EF4-FFF2-40B4-BE49-F238E27FC236}">
                  <a16:creationId xmlns:a16="http://schemas.microsoft.com/office/drawing/2014/main" id="{A96E338D-75F8-6E4E-8FDC-6EE49ADF8D2D}"/>
                </a:ext>
              </a:extLst>
            </p:cNvPr>
            <p:cNvSpPr/>
            <p:nvPr/>
          </p:nvSpPr>
          <p:spPr>
            <a:xfrm>
              <a:off x="11309880" y="6178130"/>
              <a:ext cx="490427" cy="447424"/>
            </a:xfrm>
            <a:custGeom>
              <a:avLst/>
              <a:gdLst>
                <a:gd name="connsiteX0" fmla="*/ 686 w 490426"/>
                <a:gd name="connsiteY0" fmla="*/ 447378 h 447424"/>
                <a:gd name="connsiteX1" fmla="*/ 686 w 490426"/>
                <a:gd name="connsiteY1" fmla="*/ 686 h 447424"/>
                <a:gd name="connsiteX2" fmla="*/ 479355 w 490426"/>
                <a:gd name="connsiteY2" fmla="*/ 686 h 447424"/>
                <a:gd name="connsiteX3" fmla="*/ 431511 w 490426"/>
                <a:gd name="connsiteY3" fmla="*/ 447378 h 447424"/>
                <a:gd name="connsiteX4" fmla="*/ 686 w 490426"/>
                <a:gd name="connsiteY4" fmla="*/ 447378 h 447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26" h="447424">
                  <a:moveTo>
                    <a:pt x="686" y="447378"/>
                  </a:moveTo>
                  <a:lnTo>
                    <a:pt x="686" y="686"/>
                  </a:lnTo>
                  <a:lnTo>
                    <a:pt x="479355" y="686"/>
                  </a:lnTo>
                  <a:cubicBezTo>
                    <a:pt x="500885" y="149663"/>
                    <a:pt x="492440" y="291009"/>
                    <a:pt x="431511" y="447378"/>
                  </a:cubicBezTo>
                  <a:lnTo>
                    <a:pt x="686" y="447378"/>
                  </a:lnTo>
                  <a:close/>
                </a:path>
              </a:pathLst>
            </a:custGeom>
            <a:solidFill>
              <a:srgbClr val="009D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9" name="Freeform: Shape 8">
              <a:extLst>
                <a:ext uri="{FF2B5EF4-FFF2-40B4-BE49-F238E27FC236}">
                  <a16:creationId xmlns:a16="http://schemas.microsoft.com/office/drawing/2014/main" id="{3D95149A-2163-6A44-B417-650424788236}"/>
                </a:ext>
              </a:extLst>
            </p:cNvPr>
            <p:cNvSpPr/>
            <p:nvPr/>
          </p:nvSpPr>
          <p:spPr>
            <a:xfrm>
              <a:off x="11502079" y="6341710"/>
              <a:ext cx="10980" cy="8235"/>
            </a:xfrm>
            <a:custGeom>
              <a:avLst/>
              <a:gdLst>
                <a:gd name="connsiteX0" fmla="*/ 2708 w 10979"/>
                <a:gd name="connsiteY0" fmla="*/ 5920 h 8234"/>
                <a:gd name="connsiteX1" fmla="*/ 686 w 10979"/>
                <a:gd name="connsiteY1" fmla="*/ 7640 h 8234"/>
                <a:gd name="connsiteX2" fmla="*/ 10943 w 10979"/>
                <a:gd name="connsiteY2" fmla="*/ 3532 h 8234"/>
                <a:gd name="connsiteX3" fmla="*/ 11172 w 10979"/>
                <a:gd name="connsiteY3" fmla="*/ 686 h 8234"/>
                <a:gd name="connsiteX4" fmla="*/ 2708 w 10979"/>
                <a:gd name="connsiteY4" fmla="*/ 5920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8234">
                  <a:moveTo>
                    <a:pt x="2708" y="5920"/>
                  </a:moveTo>
                  <a:lnTo>
                    <a:pt x="686" y="7640"/>
                  </a:lnTo>
                  <a:cubicBezTo>
                    <a:pt x="5133" y="9241"/>
                    <a:pt x="9973" y="6167"/>
                    <a:pt x="10943" y="3532"/>
                  </a:cubicBezTo>
                  <a:lnTo>
                    <a:pt x="11172" y="686"/>
                  </a:lnTo>
                  <a:cubicBezTo>
                    <a:pt x="7640" y="1482"/>
                    <a:pt x="4154" y="3221"/>
                    <a:pt x="2708" y="5920"/>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0" name="Freeform: Shape 11">
              <a:extLst>
                <a:ext uri="{FF2B5EF4-FFF2-40B4-BE49-F238E27FC236}">
                  <a16:creationId xmlns:a16="http://schemas.microsoft.com/office/drawing/2014/main" id="{428AFCA2-AFEF-6446-AACA-51D2DC4D4ECD}"/>
                </a:ext>
              </a:extLst>
            </p:cNvPr>
            <p:cNvSpPr/>
            <p:nvPr/>
          </p:nvSpPr>
          <p:spPr>
            <a:xfrm>
              <a:off x="11524752" y="6360604"/>
              <a:ext cx="9150" cy="9150"/>
            </a:xfrm>
            <a:custGeom>
              <a:avLst/>
              <a:gdLst>
                <a:gd name="connsiteX0" fmla="*/ 4200 w 9149"/>
                <a:gd name="connsiteY0" fmla="*/ 906 h 9149"/>
                <a:gd name="connsiteX1" fmla="*/ 686 w 9149"/>
                <a:gd name="connsiteY1" fmla="*/ 686 h 9149"/>
                <a:gd name="connsiteX2" fmla="*/ 4950 w 9149"/>
                <a:gd name="connsiteY2" fmla="*/ 8281 h 9149"/>
                <a:gd name="connsiteX3" fmla="*/ 7576 w 9149"/>
                <a:gd name="connsiteY3" fmla="*/ 8866 h 9149"/>
                <a:gd name="connsiteX4" fmla="*/ 4200 w 9149"/>
                <a:gd name="connsiteY4" fmla="*/ 906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9" h="9149">
                  <a:moveTo>
                    <a:pt x="4200" y="906"/>
                  </a:moveTo>
                  <a:lnTo>
                    <a:pt x="686" y="686"/>
                  </a:lnTo>
                  <a:cubicBezTo>
                    <a:pt x="695" y="3779"/>
                    <a:pt x="1674" y="6286"/>
                    <a:pt x="4950" y="8281"/>
                  </a:cubicBezTo>
                  <a:lnTo>
                    <a:pt x="7576" y="8866"/>
                  </a:lnTo>
                  <a:cubicBezTo>
                    <a:pt x="11172" y="5792"/>
                    <a:pt x="6377" y="2653"/>
                    <a:pt x="4200" y="906"/>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2" name="Freeform: Shape 12">
              <a:extLst>
                <a:ext uri="{FF2B5EF4-FFF2-40B4-BE49-F238E27FC236}">
                  <a16:creationId xmlns:a16="http://schemas.microsoft.com/office/drawing/2014/main" id="{FFF52367-FE80-454D-8ACB-D08F18C876E7}"/>
                </a:ext>
              </a:extLst>
            </p:cNvPr>
            <p:cNvSpPr/>
            <p:nvPr/>
          </p:nvSpPr>
          <p:spPr>
            <a:xfrm>
              <a:off x="11490340" y="6281696"/>
              <a:ext cx="13725" cy="10065"/>
            </a:xfrm>
            <a:custGeom>
              <a:avLst/>
              <a:gdLst>
                <a:gd name="connsiteX0" fmla="*/ 3303 w 13724"/>
                <a:gd name="connsiteY0" fmla="*/ 7100 h 10064"/>
                <a:gd name="connsiteX1" fmla="*/ 686 w 13724"/>
                <a:gd name="connsiteY1" fmla="*/ 8958 h 10064"/>
                <a:gd name="connsiteX2" fmla="*/ 12325 w 13724"/>
                <a:gd name="connsiteY2" fmla="*/ 4191 h 10064"/>
                <a:gd name="connsiteX3" fmla="*/ 13194 w 13724"/>
                <a:gd name="connsiteY3" fmla="*/ 686 h 10064"/>
                <a:gd name="connsiteX4" fmla="*/ 3303 w 13724"/>
                <a:gd name="connsiteY4" fmla="*/ 7100 h 1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4" h="10064">
                  <a:moveTo>
                    <a:pt x="3303" y="7100"/>
                  </a:moveTo>
                  <a:lnTo>
                    <a:pt x="686" y="8958"/>
                  </a:lnTo>
                  <a:cubicBezTo>
                    <a:pt x="6030" y="10870"/>
                    <a:pt x="10403" y="8034"/>
                    <a:pt x="12325" y="4191"/>
                  </a:cubicBezTo>
                  <a:lnTo>
                    <a:pt x="13194" y="686"/>
                  </a:lnTo>
                  <a:cubicBezTo>
                    <a:pt x="8948" y="1629"/>
                    <a:pt x="5673" y="1601"/>
                    <a:pt x="3303" y="7100"/>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3" name="Freeform: Shape 13">
              <a:extLst>
                <a:ext uri="{FF2B5EF4-FFF2-40B4-BE49-F238E27FC236}">
                  <a16:creationId xmlns:a16="http://schemas.microsoft.com/office/drawing/2014/main" id="{EB1082FB-D3C4-AD40-B465-BDE8C4C7E0D7}"/>
                </a:ext>
              </a:extLst>
            </p:cNvPr>
            <p:cNvSpPr/>
            <p:nvPr/>
          </p:nvSpPr>
          <p:spPr>
            <a:xfrm>
              <a:off x="11483340" y="6302842"/>
              <a:ext cx="10980" cy="9150"/>
            </a:xfrm>
            <a:custGeom>
              <a:avLst/>
              <a:gdLst>
                <a:gd name="connsiteX0" fmla="*/ 10577 w 10979"/>
                <a:gd name="connsiteY0" fmla="*/ 3568 h 9149"/>
                <a:gd name="connsiteX1" fmla="*/ 9799 w 10979"/>
                <a:gd name="connsiteY1" fmla="*/ 686 h 9149"/>
                <a:gd name="connsiteX2" fmla="*/ 686 w 10979"/>
                <a:gd name="connsiteY2" fmla="*/ 6441 h 9149"/>
                <a:gd name="connsiteX3" fmla="*/ 686 w 10979"/>
                <a:gd name="connsiteY3" fmla="*/ 8720 h 9149"/>
                <a:gd name="connsiteX4" fmla="*/ 10577 w 10979"/>
                <a:gd name="connsiteY4" fmla="*/ 3568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9149">
                  <a:moveTo>
                    <a:pt x="10577" y="3568"/>
                  </a:moveTo>
                  <a:lnTo>
                    <a:pt x="9799" y="686"/>
                  </a:lnTo>
                  <a:cubicBezTo>
                    <a:pt x="5554" y="1638"/>
                    <a:pt x="2416" y="3202"/>
                    <a:pt x="686" y="6441"/>
                  </a:cubicBezTo>
                  <a:lnTo>
                    <a:pt x="686" y="8720"/>
                  </a:lnTo>
                  <a:cubicBezTo>
                    <a:pt x="6021" y="10623"/>
                    <a:pt x="8857" y="5838"/>
                    <a:pt x="10577" y="3568"/>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4" name="Freeform: Shape 14">
              <a:extLst>
                <a:ext uri="{FF2B5EF4-FFF2-40B4-BE49-F238E27FC236}">
                  <a16:creationId xmlns:a16="http://schemas.microsoft.com/office/drawing/2014/main" id="{43B9CC2E-71D1-D840-8B6D-AF24239D292E}"/>
                </a:ext>
              </a:extLst>
            </p:cNvPr>
            <p:cNvSpPr/>
            <p:nvPr/>
          </p:nvSpPr>
          <p:spPr>
            <a:xfrm>
              <a:off x="11480056" y="6325904"/>
              <a:ext cx="12810" cy="8235"/>
            </a:xfrm>
            <a:custGeom>
              <a:avLst/>
              <a:gdLst>
                <a:gd name="connsiteX0" fmla="*/ 686 w 12809"/>
                <a:gd name="connsiteY0" fmla="*/ 6492 h 8234"/>
                <a:gd name="connsiteX1" fmla="*/ 2443 w 12809"/>
                <a:gd name="connsiteY1" fmla="*/ 7544 h 8234"/>
                <a:gd name="connsiteX2" fmla="*/ 10120 w 12809"/>
                <a:gd name="connsiteY2" fmla="*/ 2832 h 8234"/>
                <a:gd name="connsiteX3" fmla="*/ 12370 w 12809"/>
                <a:gd name="connsiteY3" fmla="*/ 864 h 8234"/>
                <a:gd name="connsiteX4" fmla="*/ 686 w 12809"/>
                <a:gd name="connsiteY4" fmla="*/ 6492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686" y="6492"/>
                  </a:moveTo>
                  <a:lnTo>
                    <a:pt x="2443" y="7544"/>
                  </a:lnTo>
                  <a:cubicBezTo>
                    <a:pt x="8290" y="9456"/>
                    <a:pt x="8674" y="4735"/>
                    <a:pt x="10120" y="2832"/>
                  </a:cubicBezTo>
                  <a:lnTo>
                    <a:pt x="12370" y="864"/>
                  </a:lnTo>
                  <a:cubicBezTo>
                    <a:pt x="6954" y="-206"/>
                    <a:pt x="2123" y="3783"/>
                    <a:pt x="686" y="6492"/>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5" name="Freeform: Shape 15">
              <a:extLst>
                <a:ext uri="{FF2B5EF4-FFF2-40B4-BE49-F238E27FC236}">
                  <a16:creationId xmlns:a16="http://schemas.microsoft.com/office/drawing/2014/main" id="{9BA40E2A-DAD1-4D45-89BE-31DCC223F701}"/>
                </a:ext>
              </a:extLst>
            </p:cNvPr>
            <p:cNvSpPr/>
            <p:nvPr/>
          </p:nvSpPr>
          <p:spPr>
            <a:xfrm>
              <a:off x="11512418" y="6248710"/>
              <a:ext cx="12810" cy="8235"/>
            </a:xfrm>
            <a:custGeom>
              <a:avLst/>
              <a:gdLst>
                <a:gd name="connsiteX0" fmla="*/ 2791 w 12809"/>
                <a:gd name="connsiteY0" fmla="*/ 816 h 8234"/>
                <a:gd name="connsiteX1" fmla="*/ 686 w 12809"/>
                <a:gd name="connsiteY1" fmla="*/ 1822 h 8234"/>
                <a:gd name="connsiteX2" fmla="*/ 11840 w 12809"/>
                <a:gd name="connsiteY2" fmla="*/ 6727 h 8234"/>
                <a:gd name="connsiteX3" fmla="*/ 12151 w 12809"/>
                <a:gd name="connsiteY3" fmla="*/ 3186 h 8234"/>
                <a:gd name="connsiteX4" fmla="*/ 2791 w 12809"/>
                <a:gd name="connsiteY4" fmla="*/ 816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2791" y="816"/>
                  </a:moveTo>
                  <a:lnTo>
                    <a:pt x="686" y="1822"/>
                  </a:lnTo>
                  <a:cubicBezTo>
                    <a:pt x="1263" y="5546"/>
                    <a:pt x="9717" y="9700"/>
                    <a:pt x="11840" y="6727"/>
                  </a:cubicBezTo>
                  <a:lnTo>
                    <a:pt x="12151" y="3186"/>
                  </a:lnTo>
                  <a:cubicBezTo>
                    <a:pt x="9388" y="1310"/>
                    <a:pt x="6551" y="313"/>
                    <a:pt x="2791" y="816"/>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Freeform: Shape 16">
              <a:extLst>
                <a:ext uri="{FF2B5EF4-FFF2-40B4-BE49-F238E27FC236}">
                  <a16:creationId xmlns:a16="http://schemas.microsoft.com/office/drawing/2014/main" id="{767D9759-3E67-0B47-B49E-09DF3F8C5FC2}"/>
                </a:ext>
              </a:extLst>
            </p:cNvPr>
            <p:cNvSpPr/>
            <p:nvPr/>
          </p:nvSpPr>
          <p:spPr>
            <a:xfrm>
              <a:off x="11538797" y="6238317"/>
              <a:ext cx="8235" cy="12810"/>
            </a:xfrm>
            <a:custGeom>
              <a:avLst/>
              <a:gdLst>
                <a:gd name="connsiteX0" fmla="*/ 5773 w 8234"/>
                <a:gd name="connsiteY0" fmla="*/ 1674 h 12809"/>
                <a:gd name="connsiteX1" fmla="*/ 2525 w 8234"/>
                <a:gd name="connsiteY1" fmla="*/ 686 h 12809"/>
                <a:gd name="connsiteX2" fmla="*/ 1692 w 8234"/>
                <a:gd name="connsiteY2" fmla="*/ 9324 h 12809"/>
                <a:gd name="connsiteX3" fmla="*/ 3376 w 8234"/>
                <a:gd name="connsiteY3" fmla="*/ 12700 h 12809"/>
                <a:gd name="connsiteX4" fmla="*/ 5773 w 8234"/>
                <a:gd name="connsiteY4" fmla="*/ 1674 h 1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4" h="12809">
                  <a:moveTo>
                    <a:pt x="5773" y="1674"/>
                  </a:moveTo>
                  <a:lnTo>
                    <a:pt x="2525" y="686"/>
                  </a:lnTo>
                  <a:cubicBezTo>
                    <a:pt x="777" y="3157"/>
                    <a:pt x="-147" y="5051"/>
                    <a:pt x="1692" y="9324"/>
                  </a:cubicBezTo>
                  <a:lnTo>
                    <a:pt x="3376" y="12700"/>
                  </a:lnTo>
                  <a:cubicBezTo>
                    <a:pt x="7228" y="8958"/>
                    <a:pt x="11025" y="5408"/>
                    <a:pt x="5773" y="1674"/>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8" name="Freeform: Shape 17">
              <a:extLst>
                <a:ext uri="{FF2B5EF4-FFF2-40B4-BE49-F238E27FC236}">
                  <a16:creationId xmlns:a16="http://schemas.microsoft.com/office/drawing/2014/main" id="{040D40AB-848F-ED48-B9C4-D472A2C9846E}"/>
                </a:ext>
              </a:extLst>
            </p:cNvPr>
            <p:cNvSpPr/>
            <p:nvPr/>
          </p:nvSpPr>
          <p:spPr>
            <a:xfrm>
              <a:off x="11565505" y="6216148"/>
              <a:ext cx="92412" cy="236064"/>
            </a:xfrm>
            <a:custGeom>
              <a:avLst/>
              <a:gdLst>
                <a:gd name="connsiteX0" fmla="*/ 59144 w 92412"/>
                <a:gd name="connsiteY0" fmla="*/ 101773 h 236064"/>
                <a:gd name="connsiteX1" fmla="*/ 42885 w 92412"/>
                <a:gd name="connsiteY1" fmla="*/ 97628 h 236064"/>
                <a:gd name="connsiteX2" fmla="*/ 62520 w 92412"/>
                <a:gd name="connsiteY2" fmla="*/ 93803 h 236064"/>
                <a:gd name="connsiteX3" fmla="*/ 64561 w 92412"/>
                <a:gd name="connsiteY3" fmla="*/ 97317 h 236064"/>
                <a:gd name="connsiteX4" fmla="*/ 59144 w 92412"/>
                <a:gd name="connsiteY4" fmla="*/ 101773 h 236064"/>
                <a:gd name="connsiteX5" fmla="*/ 83427 w 92412"/>
                <a:gd name="connsiteY5" fmla="*/ 106036 h 236064"/>
                <a:gd name="connsiteX6" fmla="*/ 78578 w 92412"/>
                <a:gd name="connsiteY6" fmla="*/ 87966 h 236064"/>
                <a:gd name="connsiteX7" fmla="*/ 82833 w 92412"/>
                <a:gd name="connsiteY7" fmla="*/ 80746 h 236064"/>
                <a:gd name="connsiteX8" fmla="*/ 81945 w 92412"/>
                <a:gd name="connsiteY8" fmla="*/ 58897 h 236064"/>
                <a:gd name="connsiteX9" fmla="*/ 83775 w 92412"/>
                <a:gd name="connsiteY9" fmla="*/ 57067 h 236064"/>
                <a:gd name="connsiteX10" fmla="*/ 81945 w 92412"/>
                <a:gd name="connsiteY10" fmla="*/ 50735 h 236064"/>
                <a:gd name="connsiteX11" fmla="*/ 80399 w 92412"/>
                <a:gd name="connsiteY11" fmla="*/ 41439 h 236064"/>
                <a:gd name="connsiteX12" fmla="*/ 77160 w 92412"/>
                <a:gd name="connsiteY12" fmla="*/ 34128 h 236064"/>
                <a:gd name="connsiteX13" fmla="*/ 78697 w 92412"/>
                <a:gd name="connsiteY13" fmla="*/ 30843 h 236064"/>
                <a:gd name="connsiteX14" fmla="*/ 73262 w 92412"/>
                <a:gd name="connsiteY14" fmla="*/ 27650 h 236064"/>
                <a:gd name="connsiteX15" fmla="*/ 68477 w 92412"/>
                <a:gd name="connsiteY15" fmla="*/ 24768 h 236064"/>
                <a:gd name="connsiteX16" fmla="*/ 67223 w 92412"/>
                <a:gd name="connsiteY16" fmla="*/ 20486 h 236064"/>
                <a:gd name="connsiteX17" fmla="*/ 63206 w 92412"/>
                <a:gd name="connsiteY17" fmla="*/ 22343 h 236064"/>
                <a:gd name="connsiteX18" fmla="*/ 62346 w 92412"/>
                <a:gd name="connsiteY18" fmla="*/ 17128 h 236064"/>
                <a:gd name="connsiteX19" fmla="*/ 56939 w 92412"/>
                <a:gd name="connsiteY19" fmla="*/ 19315 h 236064"/>
                <a:gd name="connsiteX20" fmla="*/ 53956 w 92412"/>
                <a:gd name="connsiteY20" fmla="*/ 12581 h 236064"/>
                <a:gd name="connsiteX21" fmla="*/ 51046 w 92412"/>
                <a:gd name="connsiteY21" fmla="*/ 13212 h 236064"/>
                <a:gd name="connsiteX22" fmla="*/ 46856 w 92412"/>
                <a:gd name="connsiteY22" fmla="*/ 16524 h 236064"/>
                <a:gd name="connsiteX23" fmla="*/ 46774 w 92412"/>
                <a:gd name="connsiteY23" fmla="*/ 10192 h 236064"/>
                <a:gd name="connsiteX24" fmla="*/ 44788 w 92412"/>
                <a:gd name="connsiteY24" fmla="*/ 9195 h 236064"/>
                <a:gd name="connsiteX25" fmla="*/ 41357 w 92412"/>
                <a:gd name="connsiteY25" fmla="*/ 7612 h 236064"/>
                <a:gd name="connsiteX26" fmla="*/ 36407 w 92412"/>
                <a:gd name="connsiteY26" fmla="*/ 9634 h 236064"/>
                <a:gd name="connsiteX27" fmla="*/ 38484 w 92412"/>
                <a:gd name="connsiteY27" fmla="*/ 3678 h 236064"/>
                <a:gd name="connsiteX28" fmla="*/ 32289 w 92412"/>
                <a:gd name="connsiteY28" fmla="*/ 10870 h 236064"/>
                <a:gd name="connsiteX29" fmla="*/ 28666 w 92412"/>
                <a:gd name="connsiteY29" fmla="*/ 11592 h 236064"/>
                <a:gd name="connsiteX30" fmla="*/ 35108 w 92412"/>
                <a:gd name="connsiteY30" fmla="*/ 2726 h 236064"/>
                <a:gd name="connsiteX31" fmla="*/ 28355 w 92412"/>
                <a:gd name="connsiteY31" fmla="*/ 8921 h 236064"/>
                <a:gd name="connsiteX32" fmla="*/ 23076 w 92412"/>
                <a:gd name="connsiteY32" fmla="*/ 9753 h 236064"/>
                <a:gd name="connsiteX33" fmla="*/ 24796 w 92412"/>
                <a:gd name="connsiteY33" fmla="*/ 2013 h 236064"/>
                <a:gd name="connsiteX34" fmla="*/ 23057 w 92412"/>
                <a:gd name="connsiteY34" fmla="*/ 6038 h 236064"/>
                <a:gd name="connsiteX35" fmla="*/ 22234 w 92412"/>
                <a:gd name="connsiteY35" fmla="*/ 1738 h 236064"/>
                <a:gd name="connsiteX36" fmla="*/ 19141 w 92412"/>
                <a:gd name="connsiteY36" fmla="*/ 11867 h 236064"/>
                <a:gd name="connsiteX37" fmla="*/ 17028 w 92412"/>
                <a:gd name="connsiteY37" fmla="*/ 2150 h 236064"/>
                <a:gd name="connsiteX38" fmla="*/ 11007 w 92412"/>
                <a:gd name="connsiteY38" fmla="*/ 11583 h 236064"/>
                <a:gd name="connsiteX39" fmla="*/ 7988 w 92412"/>
                <a:gd name="connsiteY39" fmla="*/ 12288 h 236064"/>
                <a:gd name="connsiteX40" fmla="*/ 5499 w 92412"/>
                <a:gd name="connsiteY40" fmla="*/ 2699 h 236064"/>
                <a:gd name="connsiteX41" fmla="*/ 1336 w 92412"/>
                <a:gd name="connsiteY41" fmla="*/ 231324 h 236064"/>
                <a:gd name="connsiteX42" fmla="*/ 686 w 92412"/>
                <a:gd name="connsiteY42" fmla="*/ 235359 h 236064"/>
                <a:gd name="connsiteX43" fmla="*/ 21621 w 92412"/>
                <a:gd name="connsiteY43" fmla="*/ 233191 h 236064"/>
                <a:gd name="connsiteX44" fmla="*/ 69181 w 92412"/>
                <a:gd name="connsiteY44" fmla="*/ 235753 h 236064"/>
                <a:gd name="connsiteX45" fmla="*/ 80216 w 92412"/>
                <a:gd name="connsiteY45" fmla="*/ 234051 h 236064"/>
                <a:gd name="connsiteX46" fmla="*/ 55283 w 92412"/>
                <a:gd name="connsiteY46" fmla="*/ 227381 h 236064"/>
                <a:gd name="connsiteX47" fmla="*/ 35959 w 92412"/>
                <a:gd name="connsiteY47" fmla="*/ 212567 h 236064"/>
                <a:gd name="connsiteX48" fmla="*/ 31457 w 92412"/>
                <a:gd name="connsiteY48" fmla="*/ 199959 h 236064"/>
                <a:gd name="connsiteX49" fmla="*/ 31649 w 92412"/>
                <a:gd name="connsiteY49" fmla="*/ 182565 h 236064"/>
                <a:gd name="connsiteX50" fmla="*/ 41476 w 92412"/>
                <a:gd name="connsiteY50" fmla="*/ 178988 h 236064"/>
                <a:gd name="connsiteX51" fmla="*/ 76565 w 92412"/>
                <a:gd name="connsiteY51" fmla="*/ 176792 h 236064"/>
                <a:gd name="connsiteX52" fmla="*/ 79045 w 92412"/>
                <a:gd name="connsiteY52" fmla="*/ 163671 h 236064"/>
                <a:gd name="connsiteX53" fmla="*/ 79639 w 92412"/>
                <a:gd name="connsiteY53" fmla="*/ 155518 h 236064"/>
                <a:gd name="connsiteX54" fmla="*/ 82238 w 92412"/>
                <a:gd name="connsiteY54" fmla="*/ 149132 h 236064"/>
                <a:gd name="connsiteX55" fmla="*/ 77160 w 92412"/>
                <a:gd name="connsiteY55" fmla="*/ 143816 h 236064"/>
                <a:gd name="connsiteX56" fmla="*/ 84836 w 92412"/>
                <a:gd name="connsiteY56" fmla="*/ 137201 h 236064"/>
                <a:gd name="connsiteX57" fmla="*/ 81177 w 92412"/>
                <a:gd name="connsiteY57" fmla="*/ 128929 h 236064"/>
                <a:gd name="connsiteX58" fmla="*/ 91928 w 92412"/>
                <a:gd name="connsiteY58" fmla="*/ 121362 h 236064"/>
                <a:gd name="connsiteX59" fmla="*/ 83427 w 92412"/>
                <a:gd name="connsiteY59" fmla="*/ 106036 h 2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2412" h="236064">
                  <a:moveTo>
                    <a:pt x="59144" y="101773"/>
                  </a:moveTo>
                  <a:cubicBezTo>
                    <a:pt x="52117" y="103365"/>
                    <a:pt x="41494" y="98552"/>
                    <a:pt x="42885" y="97628"/>
                  </a:cubicBezTo>
                  <a:cubicBezTo>
                    <a:pt x="46472" y="95212"/>
                    <a:pt x="54633" y="90976"/>
                    <a:pt x="62520" y="93803"/>
                  </a:cubicBezTo>
                  <a:cubicBezTo>
                    <a:pt x="63865" y="94270"/>
                    <a:pt x="64414" y="95606"/>
                    <a:pt x="64561" y="97317"/>
                  </a:cubicBezTo>
                  <a:cubicBezTo>
                    <a:pt x="64917" y="101324"/>
                    <a:pt x="61678" y="101425"/>
                    <a:pt x="59144" y="101773"/>
                  </a:cubicBezTo>
                  <a:moveTo>
                    <a:pt x="83427" y="106036"/>
                  </a:moveTo>
                  <a:cubicBezTo>
                    <a:pt x="79768" y="101141"/>
                    <a:pt x="72823" y="94453"/>
                    <a:pt x="78578" y="87966"/>
                  </a:cubicBezTo>
                  <a:cubicBezTo>
                    <a:pt x="81588" y="85669"/>
                    <a:pt x="82485" y="83930"/>
                    <a:pt x="82833" y="80746"/>
                  </a:cubicBezTo>
                  <a:cubicBezTo>
                    <a:pt x="84059" y="69730"/>
                    <a:pt x="83491" y="64945"/>
                    <a:pt x="81945" y="58897"/>
                  </a:cubicBezTo>
                  <a:cubicBezTo>
                    <a:pt x="82211" y="58357"/>
                    <a:pt x="83354" y="59034"/>
                    <a:pt x="83775" y="57067"/>
                  </a:cubicBezTo>
                  <a:cubicBezTo>
                    <a:pt x="84919" y="51760"/>
                    <a:pt x="81945" y="50735"/>
                    <a:pt x="81945" y="50735"/>
                  </a:cubicBezTo>
                  <a:cubicBezTo>
                    <a:pt x="84196" y="48768"/>
                    <a:pt x="83986" y="41375"/>
                    <a:pt x="80399" y="41439"/>
                  </a:cubicBezTo>
                  <a:cubicBezTo>
                    <a:pt x="82366" y="38209"/>
                    <a:pt x="80673" y="32994"/>
                    <a:pt x="77160" y="34128"/>
                  </a:cubicBezTo>
                  <a:cubicBezTo>
                    <a:pt x="77160" y="34128"/>
                    <a:pt x="78944" y="33204"/>
                    <a:pt x="78697" y="30843"/>
                  </a:cubicBezTo>
                  <a:cubicBezTo>
                    <a:pt x="78230" y="26150"/>
                    <a:pt x="71524" y="30752"/>
                    <a:pt x="73262" y="27650"/>
                  </a:cubicBezTo>
                  <a:cubicBezTo>
                    <a:pt x="74177" y="26022"/>
                    <a:pt x="70407" y="20477"/>
                    <a:pt x="68477" y="24768"/>
                  </a:cubicBezTo>
                  <a:cubicBezTo>
                    <a:pt x="67342" y="24018"/>
                    <a:pt x="69273" y="21328"/>
                    <a:pt x="67223" y="20486"/>
                  </a:cubicBezTo>
                  <a:cubicBezTo>
                    <a:pt x="66025" y="20541"/>
                    <a:pt x="64762" y="21492"/>
                    <a:pt x="63206" y="22343"/>
                  </a:cubicBezTo>
                  <a:cubicBezTo>
                    <a:pt x="62786" y="20559"/>
                    <a:pt x="64625" y="19626"/>
                    <a:pt x="62346" y="17128"/>
                  </a:cubicBezTo>
                  <a:cubicBezTo>
                    <a:pt x="59272" y="14987"/>
                    <a:pt x="59062" y="18153"/>
                    <a:pt x="56939" y="19315"/>
                  </a:cubicBezTo>
                  <a:cubicBezTo>
                    <a:pt x="53014" y="18427"/>
                    <a:pt x="62301" y="16103"/>
                    <a:pt x="53956" y="12581"/>
                  </a:cubicBezTo>
                  <a:cubicBezTo>
                    <a:pt x="51824" y="17686"/>
                    <a:pt x="51998" y="13907"/>
                    <a:pt x="51046" y="13212"/>
                  </a:cubicBezTo>
                  <a:cubicBezTo>
                    <a:pt x="50479" y="12791"/>
                    <a:pt x="49198" y="14136"/>
                    <a:pt x="46856" y="16524"/>
                  </a:cubicBezTo>
                  <a:cubicBezTo>
                    <a:pt x="48082" y="13148"/>
                    <a:pt x="50891" y="8994"/>
                    <a:pt x="46774" y="10192"/>
                  </a:cubicBezTo>
                  <a:cubicBezTo>
                    <a:pt x="42089" y="12297"/>
                    <a:pt x="44843" y="9543"/>
                    <a:pt x="44788" y="9195"/>
                  </a:cubicBezTo>
                  <a:cubicBezTo>
                    <a:pt x="48841" y="7365"/>
                    <a:pt x="41046" y="3010"/>
                    <a:pt x="41357" y="7612"/>
                  </a:cubicBezTo>
                  <a:cubicBezTo>
                    <a:pt x="41256" y="10741"/>
                    <a:pt x="34504" y="13413"/>
                    <a:pt x="36407" y="9634"/>
                  </a:cubicBezTo>
                  <a:cubicBezTo>
                    <a:pt x="37679" y="4876"/>
                    <a:pt x="43507" y="12150"/>
                    <a:pt x="38484" y="3678"/>
                  </a:cubicBezTo>
                  <a:cubicBezTo>
                    <a:pt x="35355" y="7228"/>
                    <a:pt x="32811" y="9570"/>
                    <a:pt x="32289" y="10870"/>
                  </a:cubicBezTo>
                  <a:cubicBezTo>
                    <a:pt x="29856" y="20605"/>
                    <a:pt x="31201" y="11730"/>
                    <a:pt x="28666" y="11592"/>
                  </a:cubicBezTo>
                  <a:cubicBezTo>
                    <a:pt x="32042" y="9341"/>
                    <a:pt x="36379" y="5325"/>
                    <a:pt x="35108" y="2726"/>
                  </a:cubicBezTo>
                  <a:cubicBezTo>
                    <a:pt x="31448" y="2452"/>
                    <a:pt x="23039" y="8427"/>
                    <a:pt x="28355" y="8921"/>
                  </a:cubicBezTo>
                  <a:cubicBezTo>
                    <a:pt x="27953" y="10815"/>
                    <a:pt x="24869" y="13065"/>
                    <a:pt x="23076" y="9753"/>
                  </a:cubicBezTo>
                  <a:cubicBezTo>
                    <a:pt x="26031" y="8976"/>
                    <a:pt x="31118" y="-943"/>
                    <a:pt x="24796" y="2013"/>
                  </a:cubicBezTo>
                  <a:cubicBezTo>
                    <a:pt x="24192" y="2607"/>
                    <a:pt x="24192" y="4373"/>
                    <a:pt x="23057" y="6038"/>
                  </a:cubicBezTo>
                  <a:cubicBezTo>
                    <a:pt x="21557" y="4684"/>
                    <a:pt x="22755" y="2589"/>
                    <a:pt x="22234" y="1738"/>
                  </a:cubicBezTo>
                  <a:cubicBezTo>
                    <a:pt x="17192" y="-2910"/>
                    <a:pt x="18949" y="9195"/>
                    <a:pt x="19141" y="11867"/>
                  </a:cubicBezTo>
                  <a:cubicBezTo>
                    <a:pt x="12544" y="7786"/>
                    <a:pt x="18739" y="8921"/>
                    <a:pt x="17028" y="2150"/>
                  </a:cubicBezTo>
                  <a:cubicBezTo>
                    <a:pt x="11565" y="3138"/>
                    <a:pt x="10092" y="5462"/>
                    <a:pt x="11007" y="11583"/>
                  </a:cubicBezTo>
                  <a:cubicBezTo>
                    <a:pt x="10266" y="13056"/>
                    <a:pt x="8894" y="16442"/>
                    <a:pt x="7988" y="12288"/>
                  </a:cubicBezTo>
                  <a:cubicBezTo>
                    <a:pt x="10943" y="8417"/>
                    <a:pt x="10659" y="2854"/>
                    <a:pt x="5499" y="2699"/>
                  </a:cubicBezTo>
                  <a:cubicBezTo>
                    <a:pt x="13825" y="78862"/>
                    <a:pt x="13212" y="155839"/>
                    <a:pt x="1336" y="231324"/>
                  </a:cubicBezTo>
                  <a:lnTo>
                    <a:pt x="686" y="235359"/>
                  </a:lnTo>
                  <a:cubicBezTo>
                    <a:pt x="6670" y="235295"/>
                    <a:pt x="15344" y="233511"/>
                    <a:pt x="21621" y="233191"/>
                  </a:cubicBezTo>
                  <a:cubicBezTo>
                    <a:pt x="39673" y="233795"/>
                    <a:pt x="39307" y="236146"/>
                    <a:pt x="69181" y="235753"/>
                  </a:cubicBezTo>
                  <a:cubicBezTo>
                    <a:pt x="76062" y="235076"/>
                    <a:pt x="77992" y="233959"/>
                    <a:pt x="80216" y="234051"/>
                  </a:cubicBezTo>
                  <a:cubicBezTo>
                    <a:pt x="78029" y="224819"/>
                    <a:pt x="62941" y="230052"/>
                    <a:pt x="55283" y="227381"/>
                  </a:cubicBezTo>
                  <a:cubicBezTo>
                    <a:pt x="42308" y="226127"/>
                    <a:pt x="40076" y="218332"/>
                    <a:pt x="35959" y="212567"/>
                  </a:cubicBezTo>
                  <a:cubicBezTo>
                    <a:pt x="34083" y="209347"/>
                    <a:pt x="31384" y="205311"/>
                    <a:pt x="31457" y="199959"/>
                  </a:cubicBezTo>
                  <a:cubicBezTo>
                    <a:pt x="30450" y="193023"/>
                    <a:pt x="31786" y="189354"/>
                    <a:pt x="31649" y="182565"/>
                  </a:cubicBezTo>
                  <a:cubicBezTo>
                    <a:pt x="32244" y="177551"/>
                    <a:pt x="37944" y="178567"/>
                    <a:pt x="41476" y="178988"/>
                  </a:cubicBezTo>
                  <a:cubicBezTo>
                    <a:pt x="52712" y="180104"/>
                    <a:pt x="71597" y="178283"/>
                    <a:pt x="76565" y="176792"/>
                  </a:cubicBezTo>
                  <a:cubicBezTo>
                    <a:pt x="83674" y="174641"/>
                    <a:pt x="83839" y="170240"/>
                    <a:pt x="79045" y="163671"/>
                  </a:cubicBezTo>
                  <a:cubicBezTo>
                    <a:pt x="78020" y="160423"/>
                    <a:pt x="78203" y="158410"/>
                    <a:pt x="79639" y="155518"/>
                  </a:cubicBezTo>
                  <a:cubicBezTo>
                    <a:pt x="81597" y="153322"/>
                    <a:pt x="84123" y="151849"/>
                    <a:pt x="82238" y="149132"/>
                  </a:cubicBezTo>
                  <a:cubicBezTo>
                    <a:pt x="82238" y="149132"/>
                    <a:pt x="65924" y="145710"/>
                    <a:pt x="77160" y="143816"/>
                  </a:cubicBezTo>
                  <a:cubicBezTo>
                    <a:pt x="88661" y="141885"/>
                    <a:pt x="84836" y="137201"/>
                    <a:pt x="84836" y="137201"/>
                  </a:cubicBezTo>
                  <a:cubicBezTo>
                    <a:pt x="84836" y="137201"/>
                    <a:pt x="82942" y="132470"/>
                    <a:pt x="81177" y="128929"/>
                  </a:cubicBezTo>
                  <a:cubicBezTo>
                    <a:pt x="79877" y="126321"/>
                    <a:pt x="90747" y="125498"/>
                    <a:pt x="91928" y="121362"/>
                  </a:cubicBezTo>
                  <a:cubicBezTo>
                    <a:pt x="94526" y="117849"/>
                    <a:pt x="86291" y="109980"/>
                    <a:pt x="83427" y="106036"/>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Freeform: Shape 18">
              <a:extLst>
                <a:ext uri="{FF2B5EF4-FFF2-40B4-BE49-F238E27FC236}">
                  <a16:creationId xmlns:a16="http://schemas.microsoft.com/office/drawing/2014/main" id="{D1F3B639-B02A-AE4D-B3A4-44A221D5CFFA}"/>
                </a:ext>
              </a:extLst>
            </p:cNvPr>
            <p:cNvSpPr/>
            <p:nvPr/>
          </p:nvSpPr>
          <p:spPr>
            <a:xfrm>
              <a:off x="11309880" y="6178139"/>
              <a:ext cx="261683" cy="447424"/>
            </a:xfrm>
            <a:custGeom>
              <a:avLst/>
              <a:gdLst>
                <a:gd name="connsiteX0" fmla="*/ 256312 w 261682"/>
                <a:gd name="connsiteY0" fmla="*/ 273395 h 447424"/>
                <a:gd name="connsiteX1" fmla="*/ 208193 w 261682"/>
                <a:gd name="connsiteY1" fmla="*/ 447378 h 447424"/>
                <a:gd name="connsiteX2" fmla="*/ 208166 w 261682"/>
                <a:gd name="connsiteY2" fmla="*/ 447378 h 447424"/>
                <a:gd name="connsiteX3" fmla="*/ 686 w 261682"/>
                <a:gd name="connsiteY3" fmla="*/ 447378 h 447424"/>
                <a:gd name="connsiteX4" fmla="*/ 686 w 261682"/>
                <a:gd name="connsiteY4" fmla="*/ 686 h 447424"/>
                <a:gd name="connsiteX5" fmla="*/ 256037 w 261682"/>
                <a:gd name="connsiteY5" fmla="*/ 686 h 447424"/>
                <a:gd name="connsiteX6" fmla="*/ 261088 w 261682"/>
                <a:gd name="connsiteY6" fmla="*/ 40744 h 447424"/>
                <a:gd name="connsiteX7" fmla="*/ 257126 w 261682"/>
                <a:gd name="connsiteY7" fmla="*/ 45676 h 447424"/>
                <a:gd name="connsiteX8" fmla="*/ 259313 w 261682"/>
                <a:gd name="connsiteY8" fmla="*/ 50534 h 447424"/>
                <a:gd name="connsiteX9" fmla="*/ 257410 w 261682"/>
                <a:gd name="connsiteY9" fmla="*/ 51440 h 447424"/>
                <a:gd name="connsiteX10" fmla="*/ 255296 w 261682"/>
                <a:gd name="connsiteY10" fmla="*/ 48494 h 447424"/>
                <a:gd name="connsiteX11" fmla="*/ 249660 w 261682"/>
                <a:gd name="connsiteY11" fmla="*/ 42656 h 447424"/>
                <a:gd name="connsiteX12" fmla="*/ 251847 w 261682"/>
                <a:gd name="connsiteY12" fmla="*/ 52648 h 447424"/>
                <a:gd name="connsiteX13" fmla="*/ 243841 w 261682"/>
                <a:gd name="connsiteY13" fmla="*/ 50461 h 447424"/>
                <a:gd name="connsiteX14" fmla="*/ 241160 w 261682"/>
                <a:gd name="connsiteY14" fmla="*/ 44550 h 447424"/>
                <a:gd name="connsiteX15" fmla="*/ 241297 w 261682"/>
                <a:gd name="connsiteY15" fmla="*/ 53965 h 447424"/>
                <a:gd name="connsiteX16" fmla="*/ 237052 w 261682"/>
                <a:gd name="connsiteY16" fmla="*/ 53224 h 447424"/>
                <a:gd name="connsiteX17" fmla="*/ 236750 w 261682"/>
                <a:gd name="connsiteY17" fmla="*/ 45813 h 447424"/>
                <a:gd name="connsiteX18" fmla="*/ 230684 w 261682"/>
                <a:gd name="connsiteY18" fmla="*/ 57708 h 447424"/>
                <a:gd name="connsiteX19" fmla="*/ 229339 w 261682"/>
                <a:gd name="connsiteY19" fmla="*/ 47222 h 447424"/>
                <a:gd name="connsiteX20" fmla="*/ 223968 w 261682"/>
                <a:gd name="connsiteY20" fmla="*/ 57589 h 447424"/>
                <a:gd name="connsiteX21" fmla="*/ 221122 w 261682"/>
                <a:gd name="connsiteY21" fmla="*/ 64680 h 447424"/>
                <a:gd name="connsiteX22" fmla="*/ 216877 w 261682"/>
                <a:gd name="connsiteY22" fmla="*/ 62218 h 447424"/>
                <a:gd name="connsiteX23" fmla="*/ 218295 w 261682"/>
                <a:gd name="connsiteY23" fmla="*/ 55100 h 447424"/>
                <a:gd name="connsiteX24" fmla="*/ 211679 w 261682"/>
                <a:gd name="connsiteY24" fmla="*/ 60389 h 447424"/>
                <a:gd name="connsiteX25" fmla="*/ 208559 w 261682"/>
                <a:gd name="connsiteY25" fmla="*/ 55997 h 447424"/>
                <a:gd name="connsiteX26" fmla="*/ 206729 w 261682"/>
                <a:gd name="connsiteY26" fmla="*/ 62292 h 447424"/>
                <a:gd name="connsiteX27" fmla="*/ 209072 w 261682"/>
                <a:gd name="connsiteY27" fmla="*/ 65384 h 447424"/>
                <a:gd name="connsiteX28" fmla="*/ 209776 w 261682"/>
                <a:gd name="connsiteY28" fmla="*/ 67013 h 447424"/>
                <a:gd name="connsiteX29" fmla="*/ 197461 w 261682"/>
                <a:gd name="connsiteY29" fmla="*/ 65247 h 447424"/>
                <a:gd name="connsiteX30" fmla="*/ 205128 w 261682"/>
                <a:gd name="connsiteY30" fmla="*/ 69685 h 447424"/>
                <a:gd name="connsiteX31" fmla="*/ 196646 w 261682"/>
                <a:gd name="connsiteY31" fmla="*/ 73281 h 447424"/>
                <a:gd name="connsiteX32" fmla="*/ 187606 w 261682"/>
                <a:gd name="connsiteY32" fmla="*/ 68422 h 447424"/>
                <a:gd name="connsiteX33" fmla="*/ 182821 w 261682"/>
                <a:gd name="connsiteY33" fmla="*/ 68193 h 447424"/>
                <a:gd name="connsiteX34" fmla="*/ 193590 w 261682"/>
                <a:gd name="connsiteY34" fmla="*/ 76574 h 447424"/>
                <a:gd name="connsiteX35" fmla="*/ 197671 w 261682"/>
                <a:gd name="connsiteY35" fmla="*/ 75522 h 447424"/>
                <a:gd name="connsiteX36" fmla="*/ 201102 w 261682"/>
                <a:gd name="connsiteY36" fmla="*/ 79466 h 447424"/>
                <a:gd name="connsiteX37" fmla="*/ 188887 w 261682"/>
                <a:gd name="connsiteY37" fmla="*/ 80024 h 447424"/>
                <a:gd name="connsiteX38" fmla="*/ 187689 w 261682"/>
                <a:gd name="connsiteY38" fmla="*/ 79887 h 447424"/>
                <a:gd name="connsiteX39" fmla="*/ 187241 w 261682"/>
                <a:gd name="connsiteY39" fmla="*/ 78789 h 447424"/>
                <a:gd name="connsiteX40" fmla="*/ 177633 w 261682"/>
                <a:gd name="connsiteY40" fmla="*/ 77361 h 447424"/>
                <a:gd name="connsiteX41" fmla="*/ 182556 w 261682"/>
                <a:gd name="connsiteY41" fmla="*/ 83556 h 447424"/>
                <a:gd name="connsiteX42" fmla="*/ 186856 w 261682"/>
                <a:gd name="connsiteY42" fmla="*/ 83757 h 447424"/>
                <a:gd name="connsiteX43" fmla="*/ 188192 w 261682"/>
                <a:gd name="connsiteY43" fmla="*/ 82558 h 447424"/>
                <a:gd name="connsiteX44" fmla="*/ 194185 w 261682"/>
                <a:gd name="connsiteY44" fmla="*/ 90043 h 447424"/>
                <a:gd name="connsiteX45" fmla="*/ 186271 w 261682"/>
                <a:gd name="connsiteY45" fmla="*/ 91754 h 447424"/>
                <a:gd name="connsiteX46" fmla="*/ 169682 w 261682"/>
                <a:gd name="connsiteY46" fmla="*/ 85367 h 447424"/>
                <a:gd name="connsiteX47" fmla="*/ 180973 w 261682"/>
                <a:gd name="connsiteY47" fmla="*/ 93840 h 447424"/>
                <a:gd name="connsiteX48" fmla="*/ 176865 w 261682"/>
                <a:gd name="connsiteY48" fmla="*/ 97253 h 447424"/>
                <a:gd name="connsiteX49" fmla="*/ 183270 w 261682"/>
                <a:gd name="connsiteY49" fmla="*/ 102340 h 447424"/>
                <a:gd name="connsiteX50" fmla="*/ 179802 w 261682"/>
                <a:gd name="connsiteY50" fmla="*/ 106467 h 447424"/>
                <a:gd name="connsiteX51" fmla="*/ 171796 w 261682"/>
                <a:gd name="connsiteY51" fmla="*/ 99220 h 447424"/>
                <a:gd name="connsiteX52" fmla="*/ 170744 w 261682"/>
                <a:gd name="connsiteY52" fmla="*/ 105131 h 447424"/>
                <a:gd name="connsiteX53" fmla="*/ 163213 w 261682"/>
                <a:gd name="connsiteY53" fmla="*/ 99083 h 447424"/>
                <a:gd name="connsiteX54" fmla="*/ 164540 w 261682"/>
                <a:gd name="connsiteY54" fmla="*/ 104921 h 447424"/>
                <a:gd name="connsiteX55" fmla="*/ 156735 w 261682"/>
                <a:gd name="connsiteY55" fmla="*/ 108095 h 447424"/>
                <a:gd name="connsiteX56" fmla="*/ 172857 w 261682"/>
                <a:gd name="connsiteY56" fmla="*/ 110593 h 447424"/>
                <a:gd name="connsiteX57" fmla="*/ 175456 w 261682"/>
                <a:gd name="connsiteY57" fmla="*/ 110127 h 447424"/>
                <a:gd name="connsiteX58" fmla="*/ 178759 w 261682"/>
                <a:gd name="connsiteY58" fmla="*/ 111527 h 447424"/>
                <a:gd name="connsiteX59" fmla="*/ 170039 w 261682"/>
                <a:gd name="connsiteY59" fmla="*/ 114766 h 447424"/>
                <a:gd name="connsiteX60" fmla="*/ 162134 w 261682"/>
                <a:gd name="connsiteY60" fmla="*/ 124071 h 447424"/>
                <a:gd name="connsiteX61" fmla="*/ 170039 w 261682"/>
                <a:gd name="connsiteY61" fmla="*/ 124108 h 447424"/>
                <a:gd name="connsiteX62" fmla="*/ 174257 w 261682"/>
                <a:gd name="connsiteY62" fmla="*/ 123074 h 447424"/>
                <a:gd name="connsiteX63" fmla="*/ 176544 w 261682"/>
                <a:gd name="connsiteY63" fmla="*/ 123797 h 447424"/>
                <a:gd name="connsiteX64" fmla="*/ 166370 w 261682"/>
                <a:gd name="connsiteY64" fmla="*/ 131574 h 447424"/>
                <a:gd name="connsiteX65" fmla="*/ 171512 w 261682"/>
                <a:gd name="connsiteY65" fmla="*/ 138052 h 447424"/>
                <a:gd name="connsiteX66" fmla="*/ 162152 w 261682"/>
                <a:gd name="connsiteY66" fmla="*/ 137000 h 447424"/>
                <a:gd name="connsiteX67" fmla="*/ 172198 w 261682"/>
                <a:gd name="connsiteY67" fmla="*/ 145125 h 447424"/>
                <a:gd name="connsiteX68" fmla="*/ 165958 w 261682"/>
                <a:gd name="connsiteY68" fmla="*/ 150871 h 447424"/>
                <a:gd name="connsiteX69" fmla="*/ 166855 w 261682"/>
                <a:gd name="connsiteY69" fmla="*/ 154229 h 447424"/>
                <a:gd name="connsiteX70" fmla="*/ 169389 w 261682"/>
                <a:gd name="connsiteY70" fmla="*/ 154503 h 447424"/>
                <a:gd name="connsiteX71" fmla="*/ 163479 w 261682"/>
                <a:gd name="connsiteY71" fmla="*/ 159481 h 447424"/>
                <a:gd name="connsiteX72" fmla="*/ 169947 w 261682"/>
                <a:gd name="connsiteY72" fmla="*/ 160597 h 447424"/>
                <a:gd name="connsiteX73" fmla="*/ 167111 w 261682"/>
                <a:gd name="connsiteY73" fmla="*/ 164788 h 447424"/>
                <a:gd name="connsiteX74" fmla="*/ 176526 w 261682"/>
                <a:gd name="connsiteY74" fmla="*/ 164788 h 447424"/>
                <a:gd name="connsiteX75" fmla="*/ 170899 w 261682"/>
                <a:gd name="connsiteY75" fmla="*/ 170479 h 447424"/>
                <a:gd name="connsiteX76" fmla="*/ 178493 w 261682"/>
                <a:gd name="connsiteY76" fmla="*/ 172876 h 447424"/>
                <a:gd name="connsiteX77" fmla="*/ 177148 w 261682"/>
                <a:gd name="connsiteY77" fmla="*/ 178942 h 447424"/>
                <a:gd name="connsiteX78" fmla="*/ 184047 w 261682"/>
                <a:gd name="connsiteY78" fmla="*/ 175356 h 447424"/>
                <a:gd name="connsiteX79" fmla="*/ 186929 w 261682"/>
                <a:gd name="connsiteY79" fmla="*/ 183664 h 447424"/>
                <a:gd name="connsiteX80" fmla="*/ 189043 w 261682"/>
                <a:gd name="connsiteY80" fmla="*/ 190206 h 447424"/>
                <a:gd name="connsiteX81" fmla="*/ 194176 w 261682"/>
                <a:gd name="connsiteY81" fmla="*/ 179290 h 447424"/>
                <a:gd name="connsiteX82" fmla="*/ 199693 w 261682"/>
                <a:gd name="connsiteY82" fmla="*/ 180589 h 447424"/>
                <a:gd name="connsiteX83" fmla="*/ 196674 w 261682"/>
                <a:gd name="connsiteY83" fmla="*/ 191148 h 447424"/>
                <a:gd name="connsiteX84" fmla="*/ 210673 w 261682"/>
                <a:gd name="connsiteY84" fmla="*/ 184441 h 447424"/>
                <a:gd name="connsiteX85" fmla="*/ 208587 w 261682"/>
                <a:gd name="connsiteY85" fmla="*/ 191651 h 447424"/>
                <a:gd name="connsiteX86" fmla="*/ 196152 w 261682"/>
                <a:gd name="connsiteY86" fmla="*/ 198797 h 447424"/>
                <a:gd name="connsiteX87" fmla="*/ 205860 w 261682"/>
                <a:gd name="connsiteY87" fmla="*/ 198239 h 447424"/>
                <a:gd name="connsiteX88" fmla="*/ 208669 w 261682"/>
                <a:gd name="connsiteY88" fmla="*/ 195915 h 447424"/>
                <a:gd name="connsiteX89" fmla="*/ 210289 w 261682"/>
                <a:gd name="connsiteY89" fmla="*/ 202658 h 447424"/>
                <a:gd name="connsiteX90" fmla="*/ 213674 w 261682"/>
                <a:gd name="connsiteY90" fmla="*/ 200902 h 447424"/>
                <a:gd name="connsiteX91" fmla="*/ 213601 w 261682"/>
                <a:gd name="connsiteY91" fmla="*/ 208148 h 447424"/>
                <a:gd name="connsiteX92" fmla="*/ 216547 w 261682"/>
                <a:gd name="connsiteY92" fmla="*/ 205751 h 447424"/>
                <a:gd name="connsiteX93" fmla="*/ 220848 w 261682"/>
                <a:gd name="connsiteY93" fmla="*/ 207087 h 447424"/>
                <a:gd name="connsiteX94" fmla="*/ 219301 w 261682"/>
                <a:gd name="connsiteY94" fmla="*/ 199218 h 447424"/>
                <a:gd name="connsiteX95" fmla="*/ 224636 w 261682"/>
                <a:gd name="connsiteY95" fmla="*/ 199493 h 447424"/>
                <a:gd name="connsiteX96" fmla="*/ 225624 w 261682"/>
                <a:gd name="connsiteY96" fmla="*/ 210253 h 447424"/>
                <a:gd name="connsiteX97" fmla="*/ 233044 w 261682"/>
                <a:gd name="connsiteY97" fmla="*/ 204516 h 447424"/>
                <a:gd name="connsiteX98" fmla="*/ 231114 w 261682"/>
                <a:gd name="connsiteY98" fmla="*/ 214123 h 447424"/>
                <a:gd name="connsiteX99" fmla="*/ 234773 w 261682"/>
                <a:gd name="connsiteY99" fmla="*/ 222285 h 447424"/>
                <a:gd name="connsiteX100" fmla="*/ 239422 w 261682"/>
                <a:gd name="connsiteY100" fmla="*/ 223127 h 447424"/>
                <a:gd name="connsiteX101" fmla="*/ 242798 w 261682"/>
                <a:gd name="connsiteY101" fmla="*/ 219320 h 447424"/>
                <a:gd name="connsiteX102" fmla="*/ 242459 w 261682"/>
                <a:gd name="connsiteY102" fmla="*/ 230858 h 447424"/>
                <a:gd name="connsiteX103" fmla="*/ 238799 w 261682"/>
                <a:gd name="connsiteY103" fmla="*/ 239541 h 447424"/>
                <a:gd name="connsiteX104" fmla="*/ 228991 w 261682"/>
                <a:gd name="connsiteY104" fmla="*/ 258628 h 447424"/>
                <a:gd name="connsiteX105" fmla="*/ 188000 w 261682"/>
                <a:gd name="connsiteY105" fmla="*/ 271602 h 447424"/>
                <a:gd name="connsiteX106" fmla="*/ 206748 w 261682"/>
                <a:gd name="connsiteY106" fmla="*/ 272078 h 447424"/>
                <a:gd name="connsiteX107" fmla="*/ 214854 w 261682"/>
                <a:gd name="connsiteY107" fmla="*/ 273084 h 447424"/>
                <a:gd name="connsiteX108" fmla="*/ 235002 w 261682"/>
                <a:gd name="connsiteY108" fmla="*/ 273084 h 447424"/>
                <a:gd name="connsiteX109" fmla="*/ 256285 w 261682"/>
                <a:gd name="connsiteY109" fmla="*/ 273304 h 447424"/>
                <a:gd name="connsiteX110" fmla="*/ 256312 w 261682"/>
                <a:gd name="connsiteY110" fmla="*/ 273395 h 44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61682" h="447424">
                  <a:moveTo>
                    <a:pt x="256312" y="273395"/>
                  </a:moveTo>
                  <a:cubicBezTo>
                    <a:pt x="247107" y="330023"/>
                    <a:pt x="231480" y="387612"/>
                    <a:pt x="208193" y="447378"/>
                  </a:cubicBezTo>
                  <a:lnTo>
                    <a:pt x="208166" y="447378"/>
                  </a:lnTo>
                  <a:lnTo>
                    <a:pt x="686" y="447378"/>
                  </a:lnTo>
                  <a:lnTo>
                    <a:pt x="686" y="686"/>
                  </a:lnTo>
                  <a:lnTo>
                    <a:pt x="256037" y="686"/>
                  </a:lnTo>
                  <a:cubicBezTo>
                    <a:pt x="258160" y="15390"/>
                    <a:pt x="259578" y="26168"/>
                    <a:pt x="261088" y="40744"/>
                  </a:cubicBezTo>
                  <a:cubicBezTo>
                    <a:pt x="261088" y="40744"/>
                    <a:pt x="256715" y="42098"/>
                    <a:pt x="257126" y="45676"/>
                  </a:cubicBezTo>
                  <a:cubicBezTo>
                    <a:pt x="257584" y="49601"/>
                    <a:pt x="259313" y="50534"/>
                    <a:pt x="259313" y="50534"/>
                  </a:cubicBezTo>
                  <a:lnTo>
                    <a:pt x="257410" y="51440"/>
                  </a:lnTo>
                  <a:cubicBezTo>
                    <a:pt x="257410" y="51440"/>
                    <a:pt x="255305" y="48375"/>
                    <a:pt x="255296" y="48494"/>
                  </a:cubicBezTo>
                  <a:cubicBezTo>
                    <a:pt x="255296" y="45474"/>
                    <a:pt x="256568" y="40964"/>
                    <a:pt x="249660" y="42656"/>
                  </a:cubicBezTo>
                  <a:cubicBezTo>
                    <a:pt x="247272" y="47927"/>
                    <a:pt x="253466" y="49061"/>
                    <a:pt x="251847" y="52648"/>
                  </a:cubicBezTo>
                  <a:cubicBezTo>
                    <a:pt x="244518" y="53069"/>
                    <a:pt x="249660" y="47158"/>
                    <a:pt x="243841" y="50461"/>
                  </a:cubicBezTo>
                  <a:cubicBezTo>
                    <a:pt x="244225" y="48768"/>
                    <a:pt x="242999" y="44257"/>
                    <a:pt x="241160" y="44550"/>
                  </a:cubicBezTo>
                  <a:cubicBezTo>
                    <a:pt x="240364" y="47103"/>
                    <a:pt x="238424" y="51385"/>
                    <a:pt x="241297" y="53965"/>
                  </a:cubicBezTo>
                  <a:cubicBezTo>
                    <a:pt x="240391" y="54578"/>
                    <a:pt x="237683" y="54167"/>
                    <a:pt x="237052" y="53224"/>
                  </a:cubicBezTo>
                  <a:cubicBezTo>
                    <a:pt x="236201" y="51952"/>
                    <a:pt x="239010" y="49757"/>
                    <a:pt x="236750" y="45813"/>
                  </a:cubicBezTo>
                  <a:cubicBezTo>
                    <a:pt x="229997" y="48723"/>
                    <a:pt x="236265" y="55237"/>
                    <a:pt x="230684" y="57708"/>
                  </a:cubicBezTo>
                  <a:cubicBezTo>
                    <a:pt x="224562" y="56930"/>
                    <a:pt x="234234" y="51715"/>
                    <a:pt x="229339" y="47222"/>
                  </a:cubicBezTo>
                  <a:cubicBezTo>
                    <a:pt x="223858" y="48494"/>
                    <a:pt x="221726" y="54212"/>
                    <a:pt x="223968" y="57589"/>
                  </a:cubicBezTo>
                  <a:cubicBezTo>
                    <a:pt x="223849" y="60581"/>
                    <a:pt x="221515" y="62090"/>
                    <a:pt x="221122" y="64680"/>
                  </a:cubicBezTo>
                  <a:cubicBezTo>
                    <a:pt x="218368" y="64250"/>
                    <a:pt x="217197" y="63243"/>
                    <a:pt x="216877" y="62218"/>
                  </a:cubicBezTo>
                  <a:cubicBezTo>
                    <a:pt x="216529" y="60306"/>
                    <a:pt x="221881" y="59318"/>
                    <a:pt x="218295" y="55100"/>
                  </a:cubicBezTo>
                  <a:cubicBezTo>
                    <a:pt x="212457" y="56015"/>
                    <a:pt x="216328" y="65448"/>
                    <a:pt x="211679" y="60389"/>
                  </a:cubicBezTo>
                  <a:cubicBezTo>
                    <a:pt x="211185" y="58202"/>
                    <a:pt x="209694" y="56235"/>
                    <a:pt x="208559" y="55997"/>
                  </a:cubicBezTo>
                  <a:cubicBezTo>
                    <a:pt x="206336" y="57607"/>
                    <a:pt x="205293" y="60105"/>
                    <a:pt x="206729" y="62292"/>
                  </a:cubicBezTo>
                  <a:lnTo>
                    <a:pt x="209072" y="65384"/>
                  </a:lnTo>
                  <a:cubicBezTo>
                    <a:pt x="208770" y="65302"/>
                    <a:pt x="210078" y="67095"/>
                    <a:pt x="209776" y="67013"/>
                  </a:cubicBezTo>
                  <a:cubicBezTo>
                    <a:pt x="205906" y="63911"/>
                    <a:pt x="200736" y="61770"/>
                    <a:pt x="197461" y="65247"/>
                  </a:cubicBezTo>
                  <a:cubicBezTo>
                    <a:pt x="197882" y="68495"/>
                    <a:pt x="200700" y="68697"/>
                    <a:pt x="205128" y="69685"/>
                  </a:cubicBezTo>
                  <a:cubicBezTo>
                    <a:pt x="199529" y="70206"/>
                    <a:pt x="198476" y="72173"/>
                    <a:pt x="196646" y="73281"/>
                  </a:cubicBezTo>
                  <a:cubicBezTo>
                    <a:pt x="195997" y="69584"/>
                    <a:pt x="191669" y="69017"/>
                    <a:pt x="187606" y="68422"/>
                  </a:cubicBezTo>
                  <a:cubicBezTo>
                    <a:pt x="185356" y="68980"/>
                    <a:pt x="183873" y="67397"/>
                    <a:pt x="182821" y="68193"/>
                  </a:cubicBezTo>
                  <a:cubicBezTo>
                    <a:pt x="184523" y="72393"/>
                    <a:pt x="188622" y="75586"/>
                    <a:pt x="193590" y="76574"/>
                  </a:cubicBezTo>
                  <a:cubicBezTo>
                    <a:pt x="195832" y="76318"/>
                    <a:pt x="196125" y="76373"/>
                    <a:pt x="197671" y="75522"/>
                  </a:cubicBezTo>
                  <a:cubicBezTo>
                    <a:pt x="200672" y="76922"/>
                    <a:pt x="200316" y="77371"/>
                    <a:pt x="201102" y="79466"/>
                  </a:cubicBezTo>
                  <a:cubicBezTo>
                    <a:pt x="196747" y="81415"/>
                    <a:pt x="193234" y="78889"/>
                    <a:pt x="188887" y="80024"/>
                  </a:cubicBezTo>
                  <a:cubicBezTo>
                    <a:pt x="188897" y="80180"/>
                    <a:pt x="187744" y="80180"/>
                    <a:pt x="187689" y="79887"/>
                  </a:cubicBezTo>
                  <a:cubicBezTo>
                    <a:pt x="187753" y="79832"/>
                    <a:pt x="187186" y="78844"/>
                    <a:pt x="187241" y="78789"/>
                  </a:cubicBezTo>
                  <a:cubicBezTo>
                    <a:pt x="185365" y="75175"/>
                    <a:pt x="180305" y="76584"/>
                    <a:pt x="177633" y="77361"/>
                  </a:cubicBezTo>
                  <a:cubicBezTo>
                    <a:pt x="177240" y="80253"/>
                    <a:pt x="180159" y="82568"/>
                    <a:pt x="182556" y="83556"/>
                  </a:cubicBezTo>
                  <a:cubicBezTo>
                    <a:pt x="185795" y="84709"/>
                    <a:pt x="186856" y="83766"/>
                    <a:pt x="186856" y="83757"/>
                  </a:cubicBezTo>
                  <a:lnTo>
                    <a:pt x="188192" y="82558"/>
                  </a:lnTo>
                  <a:cubicBezTo>
                    <a:pt x="189601" y="87691"/>
                    <a:pt x="191431" y="87948"/>
                    <a:pt x="194185" y="90043"/>
                  </a:cubicBezTo>
                  <a:cubicBezTo>
                    <a:pt x="191175" y="91141"/>
                    <a:pt x="190059" y="92056"/>
                    <a:pt x="186271" y="91754"/>
                  </a:cubicBezTo>
                  <a:cubicBezTo>
                    <a:pt x="181998" y="85166"/>
                    <a:pt x="169197" y="82284"/>
                    <a:pt x="169682" y="85367"/>
                  </a:cubicBezTo>
                  <a:cubicBezTo>
                    <a:pt x="171512" y="92193"/>
                    <a:pt x="180973" y="93840"/>
                    <a:pt x="180973" y="93840"/>
                  </a:cubicBezTo>
                  <a:cubicBezTo>
                    <a:pt x="180973" y="93840"/>
                    <a:pt x="176023" y="95670"/>
                    <a:pt x="176865" y="97253"/>
                  </a:cubicBezTo>
                  <a:cubicBezTo>
                    <a:pt x="177697" y="98863"/>
                    <a:pt x="184184" y="99842"/>
                    <a:pt x="183270" y="102340"/>
                  </a:cubicBezTo>
                  <a:cubicBezTo>
                    <a:pt x="176508" y="99339"/>
                    <a:pt x="175209" y="100565"/>
                    <a:pt x="179802" y="106467"/>
                  </a:cubicBezTo>
                  <a:cubicBezTo>
                    <a:pt x="174120" y="106741"/>
                    <a:pt x="175392" y="100629"/>
                    <a:pt x="171796" y="99220"/>
                  </a:cubicBezTo>
                  <a:cubicBezTo>
                    <a:pt x="169197" y="101114"/>
                    <a:pt x="170744" y="105131"/>
                    <a:pt x="170744" y="105131"/>
                  </a:cubicBezTo>
                  <a:cubicBezTo>
                    <a:pt x="169435" y="104106"/>
                    <a:pt x="166031" y="98369"/>
                    <a:pt x="163213" y="99083"/>
                  </a:cubicBezTo>
                  <a:cubicBezTo>
                    <a:pt x="162298" y="99787"/>
                    <a:pt x="162298" y="102880"/>
                    <a:pt x="164540" y="104921"/>
                  </a:cubicBezTo>
                  <a:cubicBezTo>
                    <a:pt x="161804" y="105515"/>
                    <a:pt x="157403" y="105149"/>
                    <a:pt x="156735" y="108095"/>
                  </a:cubicBezTo>
                  <a:cubicBezTo>
                    <a:pt x="161182" y="111481"/>
                    <a:pt x="165885" y="111472"/>
                    <a:pt x="172857" y="110593"/>
                  </a:cubicBezTo>
                  <a:cubicBezTo>
                    <a:pt x="172857" y="110593"/>
                    <a:pt x="174129" y="110566"/>
                    <a:pt x="175456" y="110127"/>
                  </a:cubicBezTo>
                  <a:cubicBezTo>
                    <a:pt x="176782" y="109688"/>
                    <a:pt x="178759" y="111527"/>
                    <a:pt x="178759" y="111527"/>
                  </a:cubicBezTo>
                  <a:cubicBezTo>
                    <a:pt x="175328" y="112304"/>
                    <a:pt x="176782" y="113439"/>
                    <a:pt x="170039" y="114766"/>
                  </a:cubicBezTo>
                  <a:cubicBezTo>
                    <a:pt x="165610" y="116888"/>
                    <a:pt x="162134" y="119633"/>
                    <a:pt x="162134" y="124071"/>
                  </a:cubicBezTo>
                  <a:cubicBezTo>
                    <a:pt x="164879" y="125425"/>
                    <a:pt x="168218" y="126724"/>
                    <a:pt x="170039" y="124108"/>
                  </a:cubicBezTo>
                  <a:cubicBezTo>
                    <a:pt x="172985" y="119835"/>
                    <a:pt x="172198" y="123266"/>
                    <a:pt x="174257" y="123074"/>
                  </a:cubicBezTo>
                  <a:lnTo>
                    <a:pt x="176544" y="123797"/>
                  </a:lnTo>
                  <a:cubicBezTo>
                    <a:pt x="174687" y="128353"/>
                    <a:pt x="164320" y="128280"/>
                    <a:pt x="166370" y="131574"/>
                  </a:cubicBezTo>
                  <a:cubicBezTo>
                    <a:pt x="168346" y="134749"/>
                    <a:pt x="171512" y="138052"/>
                    <a:pt x="171512" y="138052"/>
                  </a:cubicBezTo>
                  <a:cubicBezTo>
                    <a:pt x="171512" y="138052"/>
                    <a:pt x="164220" y="134374"/>
                    <a:pt x="162152" y="137000"/>
                  </a:cubicBezTo>
                  <a:cubicBezTo>
                    <a:pt x="160230" y="139452"/>
                    <a:pt x="164540" y="143404"/>
                    <a:pt x="172198" y="145125"/>
                  </a:cubicBezTo>
                  <a:cubicBezTo>
                    <a:pt x="169591" y="146717"/>
                    <a:pt x="160395" y="145097"/>
                    <a:pt x="165958" y="150871"/>
                  </a:cubicBezTo>
                  <a:cubicBezTo>
                    <a:pt x="159343" y="153661"/>
                    <a:pt x="161502" y="155638"/>
                    <a:pt x="166855" y="154229"/>
                  </a:cubicBezTo>
                  <a:lnTo>
                    <a:pt x="169389" y="154503"/>
                  </a:lnTo>
                  <a:cubicBezTo>
                    <a:pt x="167816" y="155601"/>
                    <a:pt x="163085" y="157779"/>
                    <a:pt x="163479" y="159481"/>
                  </a:cubicBezTo>
                  <a:cubicBezTo>
                    <a:pt x="163753" y="161731"/>
                    <a:pt x="169097" y="158913"/>
                    <a:pt x="169947" y="160597"/>
                  </a:cubicBezTo>
                  <a:cubicBezTo>
                    <a:pt x="170323" y="163031"/>
                    <a:pt x="167367" y="164083"/>
                    <a:pt x="167111" y="164788"/>
                  </a:cubicBezTo>
                  <a:cubicBezTo>
                    <a:pt x="170899" y="167185"/>
                    <a:pt x="173122" y="161393"/>
                    <a:pt x="176526" y="164788"/>
                  </a:cubicBezTo>
                  <a:cubicBezTo>
                    <a:pt x="175218" y="167276"/>
                    <a:pt x="169728" y="166782"/>
                    <a:pt x="170899" y="170479"/>
                  </a:cubicBezTo>
                  <a:cubicBezTo>
                    <a:pt x="172994" y="172071"/>
                    <a:pt x="176398" y="171375"/>
                    <a:pt x="178493" y="172876"/>
                  </a:cubicBezTo>
                  <a:cubicBezTo>
                    <a:pt x="178493" y="172876"/>
                    <a:pt x="175703" y="178238"/>
                    <a:pt x="177148" y="178942"/>
                  </a:cubicBezTo>
                  <a:cubicBezTo>
                    <a:pt x="180168" y="180415"/>
                    <a:pt x="183004" y="175657"/>
                    <a:pt x="184047" y="175356"/>
                  </a:cubicBezTo>
                  <a:cubicBezTo>
                    <a:pt x="183270" y="181550"/>
                    <a:pt x="188494" y="179482"/>
                    <a:pt x="186929" y="183664"/>
                  </a:cubicBezTo>
                  <a:cubicBezTo>
                    <a:pt x="186865" y="185905"/>
                    <a:pt x="186719" y="189007"/>
                    <a:pt x="189043" y="190206"/>
                  </a:cubicBezTo>
                  <a:cubicBezTo>
                    <a:pt x="193828" y="188732"/>
                    <a:pt x="194286" y="184935"/>
                    <a:pt x="194176" y="179290"/>
                  </a:cubicBezTo>
                  <a:cubicBezTo>
                    <a:pt x="194139" y="177323"/>
                    <a:pt x="199693" y="180589"/>
                    <a:pt x="199693" y="180589"/>
                  </a:cubicBezTo>
                  <a:cubicBezTo>
                    <a:pt x="203070" y="183307"/>
                    <a:pt x="193966" y="185375"/>
                    <a:pt x="196674" y="191148"/>
                  </a:cubicBezTo>
                  <a:cubicBezTo>
                    <a:pt x="204378" y="192228"/>
                    <a:pt x="204378" y="185658"/>
                    <a:pt x="210673" y="184441"/>
                  </a:cubicBezTo>
                  <a:cubicBezTo>
                    <a:pt x="213418" y="186354"/>
                    <a:pt x="209502" y="189446"/>
                    <a:pt x="208587" y="191651"/>
                  </a:cubicBezTo>
                  <a:cubicBezTo>
                    <a:pt x="204662" y="193847"/>
                    <a:pt x="199885" y="191194"/>
                    <a:pt x="196152" y="198797"/>
                  </a:cubicBezTo>
                  <a:cubicBezTo>
                    <a:pt x="201496" y="200984"/>
                    <a:pt x="204049" y="199182"/>
                    <a:pt x="205860" y="198239"/>
                  </a:cubicBezTo>
                  <a:cubicBezTo>
                    <a:pt x="207562" y="197004"/>
                    <a:pt x="207361" y="196409"/>
                    <a:pt x="208669" y="195915"/>
                  </a:cubicBezTo>
                  <a:cubicBezTo>
                    <a:pt x="208797" y="198010"/>
                    <a:pt x="208276" y="201789"/>
                    <a:pt x="210289" y="202658"/>
                  </a:cubicBezTo>
                  <a:cubicBezTo>
                    <a:pt x="212045" y="202521"/>
                    <a:pt x="212201" y="201890"/>
                    <a:pt x="213674" y="200902"/>
                  </a:cubicBezTo>
                  <a:cubicBezTo>
                    <a:pt x="215220" y="202512"/>
                    <a:pt x="211204" y="206456"/>
                    <a:pt x="213601" y="208148"/>
                  </a:cubicBezTo>
                  <a:cubicBezTo>
                    <a:pt x="215861" y="207727"/>
                    <a:pt x="216547" y="205751"/>
                    <a:pt x="216547" y="205751"/>
                  </a:cubicBezTo>
                  <a:cubicBezTo>
                    <a:pt x="217920" y="207544"/>
                    <a:pt x="219448" y="207572"/>
                    <a:pt x="220848" y="207087"/>
                  </a:cubicBezTo>
                  <a:cubicBezTo>
                    <a:pt x="221616" y="205175"/>
                    <a:pt x="221790" y="200792"/>
                    <a:pt x="219301" y="199218"/>
                  </a:cubicBezTo>
                  <a:cubicBezTo>
                    <a:pt x="220482" y="197827"/>
                    <a:pt x="223373" y="200472"/>
                    <a:pt x="224636" y="199493"/>
                  </a:cubicBezTo>
                  <a:cubicBezTo>
                    <a:pt x="226996" y="202384"/>
                    <a:pt x="221689" y="207929"/>
                    <a:pt x="225624" y="210253"/>
                  </a:cubicBezTo>
                  <a:cubicBezTo>
                    <a:pt x="229421" y="209905"/>
                    <a:pt x="229247" y="206108"/>
                    <a:pt x="233044" y="204516"/>
                  </a:cubicBezTo>
                  <a:cubicBezTo>
                    <a:pt x="232385" y="208405"/>
                    <a:pt x="236869" y="211223"/>
                    <a:pt x="231114" y="214123"/>
                  </a:cubicBezTo>
                  <a:cubicBezTo>
                    <a:pt x="231114" y="217920"/>
                    <a:pt x="238177" y="216795"/>
                    <a:pt x="234773" y="222285"/>
                  </a:cubicBezTo>
                  <a:cubicBezTo>
                    <a:pt x="236082" y="224481"/>
                    <a:pt x="237848" y="223529"/>
                    <a:pt x="239422" y="223127"/>
                  </a:cubicBezTo>
                  <a:lnTo>
                    <a:pt x="242798" y="219320"/>
                  </a:lnTo>
                  <a:cubicBezTo>
                    <a:pt x="241883" y="222422"/>
                    <a:pt x="241544" y="227271"/>
                    <a:pt x="242459" y="230858"/>
                  </a:cubicBezTo>
                  <a:cubicBezTo>
                    <a:pt x="241288" y="233759"/>
                    <a:pt x="244070" y="237052"/>
                    <a:pt x="238799" y="239541"/>
                  </a:cubicBezTo>
                  <a:cubicBezTo>
                    <a:pt x="237363" y="246733"/>
                    <a:pt x="237363" y="254034"/>
                    <a:pt x="228991" y="258628"/>
                  </a:cubicBezTo>
                  <a:cubicBezTo>
                    <a:pt x="224270" y="267512"/>
                    <a:pt x="194542" y="262818"/>
                    <a:pt x="188000" y="271602"/>
                  </a:cubicBezTo>
                  <a:cubicBezTo>
                    <a:pt x="189574" y="273203"/>
                    <a:pt x="204790" y="272682"/>
                    <a:pt x="206748" y="272078"/>
                  </a:cubicBezTo>
                  <a:cubicBezTo>
                    <a:pt x="209621" y="270678"/>
                    <a:pt x="211844" y="273185"/>
                    <a:pt x="214854" y="273084"/>
                  </a:cubicBezTo>
                  <a:cubicBezTo>
                    <a:pt x="221525" y="273084"/>
                    <a:pt x="229512" y="270888"/>
                    <a:pt x="235002" y="273084"/>
                  </a:cubicBezTo>
                  <a:cubicBezTo>
                    <a:pt x="242752" y="273002"/>
                    <a:pt x="249303" y="273276"/>
                    <a:pt x="256285" y="273304"/>
                  </a:cubicBezTo>
                  <a:lnTo>
                    <a:pt x="256312" y="273395"/>
                  </a:lnTo>
                  <a:close/>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0" name="Freeform: Shape 19">
              <a:extLst>
                <a:ext uri="{FF2B5EF4-FFF2-40B4-BE49-F238E27FC236}">
                  <a16:creationId xmlns:a16="http://schemas.microsoft.com/office/drawing/2014/main" id="{3A8F3AC1-438F-D448-ABE0-575DAD4FC626}"/>
                </a:ext>
              </a:extLst>
            </p:cNvPr>
            <p:cNvSpPr/>
            <p:nvPr/>
          </p:nvSpPr>
          <p:spPr>
            <a:xfrm>
              <a:off x="11577290" y="6472094"/>
              <a:ext cx="84178" cy="81433"/>
            </a:xfrm>
            <a:custGeom>
              <a:avLst/>
              <a:gdLst>
                <a:gd name="connsiteX0" fmla="*/ 42244 w 84177"/>
                <a:gd name="connsiteY0" fmla="*/ 64826 h 81433"/>
                <a:gd name="connsiteX1" fmla="*/ 21712 w 84177"/>
                <a:gd name="connsiteY1" fmla="*/ 40469 h 81433"/>
                <a:gd name="connsiteX2" fmla="*/ 42244 w 84177"/>
                <a:gd name="connsiteY2" fmla="*/ 16982 h 81433"/>
                <a:gd name="connsiteX3" fmla="*/ 62474 w 84177"/>
                <a:gd name="connsiteY3" fmla="*/ 40469 h 81433"/>
                <a:gd name="connsiteX4" fmla="*/ 42244 w 84177"/>
                <a:gd name="connsiteY4" fmla="*/ 64826 h 81433"/>
                <a:gd name="connsiteX5" fmla="*/ 42244 w 84177"/>
                <a:gd name="connsiteY5" fmla="*/ 686 h 81433"/>
                <a:gd name="connsiteX6" fmla="*/ 686 w 84177"/>
                <a:gd name="connsiteY6" fmla="*/ 40469 h 81433"/>
                <a:gd name="connsiteX7" fmla="*/ 42244 w 84177"/>
                <a:gd name="connsiteY7" fmla="*/ 81131 h 81433"/>
                <a:gd name="connsiteX8" fmla="*/ 83491 w 84177"/>
                <a:gd name="connsiteY8" fmla="*/ 40469 h 81433"/>
                <a:gd name="connsiteX9" fmla="*/ 42244 w 84177"/>
                <a:gd name="connsiteY9" fmla="*/ 68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77" h="81433">
                  <a:moveTo>
                    <a:pt x="42244" y="64826"/>
                  </a:moveTo>
                  <a:cubicBezTo>
                    <a:pt x="29179" y="64826"/>
                    <a:pt x="21712" y="54432"/>
                    <a:pt x="21712" y="40469"/>
                  </a:cubicBezTo>
                  <a:cubicBezTo>
                    <a:pt x="21712" y="26351"/>
                    <a:pt x="28401" y="16982"/>
                    <a:pt x="42244" y="16982"/>
                  </a:cubicBezTo>
                  <a:cubicBezTo>
                    <a:pt x="55777" y="16982"/>
                    <a:pt x="62474" y="25601"/>
                    <a:pt x="62474" y="40469"/>
                  </a:cubicBezTo>
                  <a:cubicBezTo>
                    <a:pt x="62474" y="54276"/>
                    <a:pt x="55942" y="64826"/>
                    <a:pt x="42244" y="64826"/>
                  </a:cubicBezTo>
                  <a:moveTo>
                    <a:pt x="42244" y="686"/>
                  </a:moveTo>
                  <a:cubicBezTo>
                    <a:pt x="17503" y="686"/>
                    <a:pt x="686" y="16396"/>
                    <a:pt x="686" y="40469"/>
                  </a:cubicBezTo>
                  <a:cubicBezTo>
                    <a:pt x="686" y="64085"/>
                    <a:pt x="17815" y="81131"/>
                    <a:pt x="42244" y="81131"/>
                  </a:cubicBezTo>
                  <a:cubicBezTo>
                    <a:pt x="66985" y="81131"/>
                    <a:pt x="83491" y="62896"/>
                    <a:pt x="83491" y="40469"/>
                  </a:cubicBezTo>
                  <a:cubicBezTo>
                    <a:pt x="83491" y="16845"/>
                    <a:pt x="66839" y="686"/>
                    <a:pt x="42244" y="686"/>
                  </a:cubicBezTo>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Freeform: Shape 20">
              <a:extLst>
                <a:ext uri="{FF2B5EF4-FFF2-40B4-BE49-F238E27FC236}">
                  <a16:creationId xmlns:a16="http://schemas.microsoft.com/office/drawing/2014/main" id="{37C3DB64-CE34-A047-BCC0-6AC493A4D5F6}"/>
                </a:ext>
              </a:extLst>
            </p:cNvPr>
            <p:cNvSpPr/>
            <p:nvPr/>
          </p:nvSpPr>
          <p:spPr>
            <a:xfrm>
              <a:off x="11671011" y="6472094"/>
              <a:ext cx="57643" cy="81433"/>
            </a:xfrm>
            <a:custGeom>
              <a:avLst/>
              <a:gdLst>
                <a:gd name="connsiteX0" fmla="*/ 49491 w 57643"/>
                <a:gd name="connsiteY0" fmla="*/ 17275 h 81433"/>
                <a:gd name="connsiteX1" fmla="*/ 35629 w 57643"/>
                <a:gd name="connsiteY1" fmla="*/ 15491 h 81433"/>
                <a:gd name="connsiteX2" fmla="*/ 21703 w 57643"/>
                <a:gd name="connsiteY2" fmla="*/ 21438 h 81433"/>
                <a:gd name="connsiteX3" fmla="*/ 38118 w 57643"/>
                <a:gd name="connsiteY3" fmla="*/ 34376 h 81433"/>
                <a:gd name="connsiteX4" fmla="*/ 57735 w 57643"/>
                <a:gd name="connsiteY4" fmla="*/ 58165 h 81433"/>
                <a:gd name="connsiteX5" fmla="*/ 24796 w 57643"/>
                <a:gd name="connsiteY5" fmla="*/ 81140 h 81433"/>
                <a:gd name="connsiteX6" fmla="*/ 2077 w 57643"/>
                <a:gd name="connsiteY6" fmla="*/ 77727 h 81433"/>
                <a:gd name="connsiteX7" fmla="*/ 2077 w 57643"/>
                <a:gd name="connsiteY7" fmla="*/ 61432 h 81433"/>
                <a:gd name="connsiteX8" fmla="*/ 25574 w 57643"/>
                <a:gd name="connsiteY8" fmla="*/ 66336 h 81433"/>
                <a:gd name="connsiteX9" fmla="*/ 36718 w 57643"/>
                <a:gd name="connsiteY9" fmla="*/ 58751 h 81433"/>
                <a:gd name="connsiteX10" fmla="*/ 20459 w 57643"/>
                <a:gd name="connsiteY10" fmla="*/ 45968 h 81433"/>
                <a:gd name="connsiteX11" fmla="*/ 686 w 57643"/>
                <a:gd name="connsiteY11" fmla="*/ 21429 h 81433"/>
                <a:gd name="connsiteX12" fmla="*/ 32070 w 57643"/>
                <a:gd name="connsiteY12" fmla="*/ 686 h 81433"/>
                <a:gd name="connsiteX13" fmla="*/ 49491 w 57643"/>
                <a:gd name="connsiteY13" fmla="*/ 1967 h 81433"/>
                <a:gd name="connsiteX14" fmla="*/ 49491 w 57643"/>
                <a:gd name="connsiteY14" fmla="*/ 17275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9491" y="17275"/>
                  </a:moveTo>
                  <a:cubicBezTo>
                    <a:pt x="44815" y="16534"/>
                    <a:pt x="40305" y="15491"/>
                    <a:pt x="35629" y="15491"/>
                  </a:cubicBezTo>
                  <a:cubicBezTo>
                    <a:pt x="27431" y="15491"/>
                    <a:pt x="21703" y="17421"/>
                    <a:pt x="21703" y="21438"/>
                  </a:cubicBezTo>
                  <a:cubicBezTo>
                    <a:pt x="21703" y="26049"/>
                    <a:pt x="29444" y="29764"/>
                    <a:pt x="38118" y="34376"/>
                  </a:cubicBezTo>
                  <a:cubicBezTo>
                    <a:pt x="46371" y="38841"/>
                    <a:pt x="57735" y="44779"/>
                    <a:pt x="57735" y="58165"/>
                  </a:cubicBezTo>
                  <a:cubicBezTo>
                    <a:pt x="57735" y="72860"/>
                    <a:pt x="44660" y="81140"/>
                    <a:pt x="24796" y="81140"/>
                  </a:cubicBezTo>
                  <a:cubicBezTo>
                    <a:pt x="15774" y="81140"/>
                    <a:pt x="9552" y="79365"/>
                    <a:pt x="2077" y="77727"/>
                  </a:cubicBezTo>
                  <a:lnTo>
                    <a:pt x="2077" y="61432"/>
                  </a:lnTo>
                  <a:cubicBezTo>
                    <a:pt x="7841" y="63216"/>
                    <a:pt x="17183" y="66336"/>
                    <a:pt x="25574" y="66336"/>
                  </a:cubicBezTo>
                  <a:cubicBezTo>
                    <a:pt x="31137" y="66336"/>
                    <a:pt x="36718" y="63801"/>
                    <a:pt x="36718" y="58751"/>
                  </a:cubicBezTo>
                  <a:cubicBezTo>
                    <a:pt x="36718" y="54130"/>
                    <a:pt x="30057" y="51312"/>
                    <a:pt x="20459" y="45968"/>
                  </a:cubicBezTo>
                  <a:cubicBezTo>
                    <a:pt x="11739" y="41650"/>
                    <a:pt x="686" y="32729"/>
                    <a:pt x="686" y="21429"/>
                  </a:cubicBezTo>
                  <a:cubicBezTo>
                    <a:pt x="686" y="8079"/>
                    <a:pt x="14072" y="686"/>
                    <a:pt x="32070" y="686"/>
                  </a:cubicBezTo>
                  <a:cubicBezTo>
                    <a:pt x="37962" y="686"/>
                    <a:pt x="43727" y="1281"/>
                    <a:pt x="49491" y="1967"/>
                  </a:cubicBezTo>
                  <a:lnTo>
                    <a:pt x="49491" y="17275"/>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2" name="Freeform: Shape 21">
              <a:extLst>
                <a:ext uri="{FF2B5EF4-FFF2-40B4-BE49-F238E27FC236}">
                  <a16:creationId xmlns:a16="http://schemas.microsoft.com/office/drawing/2014/main" id="{98CF2D5D-6C1E-A64A-8BB4-742C9A3144FB}"/>
                </a:ext>
              </a:extLst>
            </p:cNvPr>
            <p:cNvSpPr/>
            <p:nvPr/>
          </p:nvSpPr>
          <p:spPr>
            <a:xfrm>
              <a:off x="11370524" y="6444196"/>
              <a:ext cx="30194" cy="107052"/>
            </a:xfrm>
            <a:custGeom>
              <a:avLst/>
              <a:gdLst>
                <a:gd name="connsiteX0" fmla="*/ 3029 w 30194"/>
                <a:gd name="connsiteY0" fmla="*/ 106458 h 107052"/>
                <a:gd name="connsiteX1" fmla="*/ 3806 w 30194"/>
                <a:gd name="connsiteY1" fmla="*/ 79127 h 107052"/>
                <a:gd name="connsiteX2" fmla="*/ 3806 w 30194"/>
                <a:gd name="connsiteY2" fmla="*/ 37825 h 107052"/>
                <a:gd name="connsiteX3" fmla="*/ 686 w 30194"/>
                <a:gd name="connsiteY3" fmla="*/ 686 h 107052"/>
                <a:gd name="connsiteX4" fmla="*/ 27971 w 30194"/>
                <a:gd name="connsiteY4" fmla="*/ 686 h 107052"/>
                <a:gd name="connsiteX5" fmla="*/ 27193 w 30194"/>
                <a:gd name="connsiteY5" fmla="*/ 30688 h 107052"/>
                <a:gd name="connsiteX6" fmla="*/ 27193 w 30194"/>
                <a:gd name="connsiteY6" fmla="*/ 69319 h 107052"/>
                <a:gd name="connsiteX7" fmla="*/ 30304 w 30194"/>
                <a:gd name="connsiteY7" fmla="*/ 106458 h 107052"/>
                <a:gd name="connsiteX8" fmla="*/ 3029 w 30194"/>
                <a:gd name="connsiteY8" fmla="*/ 106458 h 10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94" h="107052">
                  <a:moveTo>
                    <a:pt x="3029" y="106458"/>
                  </a:moveTo>
                  <a:cubicBezTo>
                    <a:pt x="3486" y="97848"/>
                    <a:pt x="3806" y="91159"/>
                    <a:pt x="3806" y="79127"/>
                  </a:cubicBezTo>
                  <a:lnTo>
                    <a:pt x="3806" y="37825"/>
                  </a:lnTo>
                  <a:cubicBezTo>
                    <a:pt x="3806" y="22975"/>
                    <a:pt x="2873" y="11684"/>
                    <a:pt x="686" y="686"/>
                  </a:cubicBezTo>
                  <a:lnTo>
                    <a:pt x="27971" y="686"/>
                  </a:lnTo>
                  <a:cubicBezTo>
                    <a:pt x="27971" y="8262"/>
                    <a:pt x="27193" y="18812"/>
                    <a:pt x="27193" y="30688"/>
                  </a:cubicBezTo>
                  <a:lnTo>
                    <a:pt x="27193" y="69319"/>
                  </a:lnTo>
                  <a:cubicBezTo>
                    <a:pt x="27193" y="80161"/>
                    <a:pt x="28895" y="96356"/>
                    <a:pt x="30304" y="106458"/>
                  </a:cubicBezTo>
                  <a:lnTo>
                    <a:pt x="3029" y="10645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Freeform: Shape 22">
              <a:extLst>
                <a:ext uri="{FF2B5EF4-FFF2-40B4-BE49-F238E27FC236}">
                  <a16:creationId xmlns:a16="http://schemas.microsoft.com/office/drawing/2014/main" id="{0CD166B6-639B-8443-8582-0C63AE458E40}"/>
                </a:ext>
              </a:extLst>
            </p:cNvPr>
            <p:cNvSpPr/>
            <p:nvPr/>
          </p:nvSpPr>
          <p:spPr>
            <a:xfrm>
              <a:off x="11415257" y="6472094"/>
              <a:ext cx="86923" cy="112542"/>
            </a:xfrm>
            <a:custGeom>
              <a:avLst/>
              <a:gdLst>
                <a:gd name="connsiteX0" fmla="*/ 45447 w 86922"/>
                <a:gd name="connsiteY0" fmla="*/ 64826 h 112542"/>
                <a:gd name="connsiteX1" fmla="*/ 24851 w 86922"/>
                <a:gd name="connsiteY1" fmla="*/ 42611 h 112542"/>
                <a:gd name="connsiteX2" fmla="*/ 44504 w 86922"/>
                <a:gd name="connsiteY2" fmla="*/ 16982 h 112542"/>
                <a:gd name="connsiteX3" fmla="*/ 65421 w 86922"/>
                <a:gd name="connsiteY3" fmla="*/ 42537 h 112542"/>
                <a:gd name="connsiteX4" fmla="*/ 45447 w 86922"/>
                <a:gd name="connsiteY4" fmla="*/ 64826 h 112542"/>
                <a:gd name="connsiteX5" fmla="*/ 49665 w 86922"/>
                <a:gd name="connsiteY5" fmla="*/ 686 h 112542"/>
                <a:gd name="connsiteX6" fmla="*/ 23295 w 86922"/>
                <a:gd name="connsiteY6" fmla="*/ 13432 h 112542"/>
                <a:gd name="connsiteX7" fmla="*/ 20486 w 86922"/>
                <a:gd name="connsiteY7" fmla="*/ 2626 h 112542"/>
                <a:gd name="connsiteX8" fmla="*/ 686 w 86922"/>
                <a:gd name="connsiteY8" fmla="*/ 4117 h 112542"/>
                <a:gd name="connsiteX9" fmla="*/ 5362 w 86922"/>
                <a:gd name="connsiteY9" fmla="*/ 42620 h 112542"/>
                <a:gd name="connsiteX10" fmla="*/ 5362 w 86922"/>
                <a:gd name="connsiteY10" fmla="*/ 73720 h 112542"/>
                <a:gd name="connsiteX11" fmla="*/ 2251 w 86922"/>
                <a:gd name="connsiteY11" fmla="*/ 112460 h 112542"/>
                <a:gd name="connsiteX12" fmla="*/ 27971 w 86922"/>
                <a:gd name="connsiteY12" fmla="*/ 110969 h 112542"/>
                <a:gd name="connsiteX13" fmla="*/ 26406 w 86922"/>
                <a:gd name="connsiteY13" fmla="*/ 82623 h 112542"/>
                <a:gd name="connsiteX14" fmla="*/ 26406 w 86922"/>
                <a:gd name="connsiteY14" fmla="*/ 73720 h 112542"/>
                <a:gd name="connsiteX15" fmla="*/ 50589 w 86922"/>
                <a:gd name="connsiteY15" fmla="*/ 81140 h 112542"/>
                <a:gd name="connsiteX16" fmla="*/ 86438 w 86922"/>
                <a:gd name="connsiteY16" fmla="*/ 42400 h 112542"/>
                <a:gd name="connsiteX17" fmla="*/ 49665 w 86922"/>
                <a:gd name="connsiteY17" fmla="*/ 686 h 1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922" h="112542">
                  <a:moveTo>
                    <a:pt x="45447" y="64826"/>
                  </a:moveTo>
                  <a:cubicBezTo>
                    <a:pt x="32344" y="64826"/>
                    <a:pt x="24851" y="57278"/>
                    <a:pt x="24851" y="42611"/>
                  </a:cubicBezTo>
                  <a:cubicBezTo>
                    <a:pt x="24851" y="27385"/>
                    <a:pt x="31246" y="16982"/>
                    <a:pt x="44504" y="16982"/>
                  </a:cubicBezTo>
                  <a:cubicBezTo>
                    <a:pt x="56838" y="16982"/>
                    <a:pt x="65421" y="27532"/>
                    <a:pt x="65421" y="42537"/>
                  </a:cubicBezTo>
                  <a:cubicBezTo>
                    <a:pt x="65421" y="55923"/>
                    <a:pt x="58714" y="64826"/>
                    <a:pt x="45447" y="64826"/>
                  </a:cubicBezTo>
                  <a:moveTo>
                    <a:pt x="49665" y="686"/>
                  </a:moveTo>
                  <a:cubicBezTo>
                    <a:pt x="34531" y="686"/>
                    <a:pt x="28291" y="7951"/>
                    <a:pt x="23295" y="13432"/>
                  </a:cubicBezTo>
                  <a:cubicBezTo>
                    <a:pt x="22216" y="9452"/>
                    <a:pt x="21731" y="6039"/>
                    <a:pt x="20486" y="2626"/>
                  </a:cubicBezTo>
                  <a:lnTo>
                    <a:pt x="686" y="4117"/>
                  </a:lnTo>
                  <a:cubicBezTo>
                    <a:pt x="3184" y="17156"/>
                    <a:pt x="5362" y="29298"/>
                    <a:pt x="5362" y="42620"/>
                  </a:cubicBezTo>
                  <a:lnTo>
                    <a:pt x="5362" y="73720"/>
                  </a:lnTo>
                  <a:cubicBezTo>
                    <a:pt x="5362" y="84700"/>
                    <a:pt x="3029" y="105332"/>
                    <a:pt x="2251" y="112460"/>
                  </a:cubicBezTo>
                  <a:lnTo>
                    <a:pt x="27971" y="110969"/>
                  </a:lnTo>
                  <a:cubicBezTo>
                    <a:pt x="26406" y="99559"/>
                    <a:pt x="26406" y="86786"/>
                    <a:pt x="26406" y="82623"/>
                  </a:cubicBezTo>
                  <a:lnTo>
                    <a:pt x="26406" y="73720"/>
                  </a:lnTo>
                  <a:cubicBezTo>
                    <a:pt x="32024" y="76986"/>
                    <a:pt x="37953" y="81140"/>
                    <a:pt x="50589" y="81140"/>
                  </a:cubicBezTo>
                  <a:cubicBezTo>
                    <a:pt x="71954" y="81140"/>
                    <a:pt x="86438" y="64835"/>
                    <a:pt x="86438" y="42400"/>
                  </a:cubicBezTo>
                  <a:cubicBezTo>
                    <a:pt x="86438" y="18034"/>
                    <a:pt x="71496" y="686"/>
                    <a:pt x="49665" y="686"/>
                  </a:cubicBezTo>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4" name="Freeform: Shape 23">
              <a:extLst>
                <a:ext uri="{FF2B5EF4-FFF2-40B4-BE49-F238E27FC236}">
                  <a16:creationId xmlns:a16="http://schemas.microsoft.com/office/drawing/2014/main" id="{9DCAE9AE-4A20-C54F-B243-45C6A8CB8B24}"/>
                </a:ext>
              </a:extLst>
            </p:cNvPr>
            <p:cNvSpPr/>
            <p:nvPr/>
          </p:nvSpPr>
          <p:spPr>
            <a:xfrm>
              <a:off x="11511348" y="6472094"/>
              <a:ext cx="57643" cy="81433"/>
            </a:xfrm>
            <a:custGeom>
              <a:avLst/>
              <a:gdLst>
                <a:gd name="connsiteX0" fmla="*/ 47817 w 57643"/>
                <a:gd name="connsiteY0" fmla="*/ 17046 h 81433"/>
                <a:gd name="connsiteX1" fmla="*/ 35647 w 57643"/>
                <a:gd name="connsiteY1" fmla="*/ 15481 h 81433"/>
                <a:gd name="connsiteX2" fmla="*/ 21712 w 57643"/>
                <a:gd name="connsiteY2" fmla="*/ 21429 h 81433"/>
                <a:gd name="connsiteX3" fmla="*/ 38127 w 57643"/>
                <a:gd name="connsiteY3" fmla="*/ 34367 h 81433"/>
                <a:gd name="connsiteX4" fmla="*/ 57753 w 57643"/>
                <a:gd name="connsiteY4" fmla="*/ 58156 h 81433"/>
                <a:gd name="connsiteX5" fmla="*/ 24805 w 57643"/>
                <a:gd name="connsiteY5" fmla="*/ 81131 h 81433"/>
                <a:gd name="connsiteX6" fmla="*/ 2086 w 57643"/>
                <a:gd name="connsiteY6" fmla="*/ 77727 h 81433"/>
                <a:gd name="connsiteX7" fmla="*/ 2086 w 57643"/>
                <a:gd name="connsiteY7" fmla="*/ 61432 h 81433"/>
                <a:gd name="connsiteX8" fmla="*/ 25583 w 57643"/>
                <a:gd name="connsiteY8" fmla="*/ 66336 h 81433"/>
                <a:gd name="connsiteX9" fmla="*/ 36727 w 57643"/>
                <a:gd name="connsiteY9" fmla="*/ 58751 h 81433"/>
                <a:gd name="connsiteX10" fmla="*/ 20468 w 57643"/>
                <a:gd name="connsiteY10" fmla="*/ 45968 h 81433"/>
                <a:gd name="connsiteX11" fmla="*/ 686 w 57643"/>
                <a:gd name="connsiteY11" fmla="*/ 21429 h 81433"/>
                <a:gd name="connsiteX12" fmla="*/ 32088 w 57643"/>
                <a:gd name="connsiteY12" fmla="*/ 686 h 81433"/>
                <a:gd name="connsiteX13" fmla="*/ 50836 w 57643"/>
                <a:gd name="connsiteY13" fmla="*/ 2242 h 81433"/>
                <a:gd name="connsiteX14" fmla="*/ 47817 w 57643"/>
                <a:gd name="connsiteY14" fmla="*/ 1704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7817" y="17046"/>
                  </a:moveTo>
                  <a:cubicBezTo>
                    <a:pt x="43141" y="16305"/>
                    <a:pt x="40314" y="15481"/>
                    <a:pt x="35647" y="15481"/>
                  </a:cubicBezTo>
                  <a:cubicBezTo>
                    <a:pt x="27440" y="15481"/>
                    <a:pt x="21712" y="17430"/>
                    <a:pt x="21712" y="21429"/>
                  </a:cubicBezTo>
                  <a:cubicBezTo>
                    <a:pt x="21712" y="26049"/>
                    <a:pt x="29462" y="29755"/>
                    <a:pt x="38127" y="34367"/>
                  </a:cubicBezTo>
                  <a:cubicBezTo>
                    <a:pt x="46380" y="38832"/>
                    <a:pt x="57753" y="44770"/>
                    <a:pt x="57753" y="58156"/>
                  </a:cubicBezTo>
                  <a:cubicBezTo>
                    <a:pt x="57753" y="72851"/>
                    <a:pt x="44669" y="81131"/>
                    <a:pt x="24805" y="81131"/>
                  </a:cubicBezTo>
                  <a:cubicBezTo>
                    <a:pt x="15783" y="81131"/>
                    <a:pt x="9562" y="79356"/>
                    <a:pt x="2086" y="77727"/>
                  </a:cubicBezTo>
                  <a:lnTo>
                    <a:pt x="2086" y="61432"/>
                  </a:lnTo>
                  <a:cubicBezTo>
                    <a:pt x="7851" y="63216"/>
                    <a:pt x="17202" y="66336"/>
                    <a:pt x="25583" y="66336"/>
                  </a:cubicBezTo>
                  <a:cubicBezTo>
                    <a:pt x="31155" y="66336"/>
                    <a:pt x="36727" y="63801"/>
                    <a:pt x="36727" y="58751"/>
                  </a:cubicBezTo>
                  <a:cubicBezTo>
                    <a:pt x="36727" y="54148"/>
                    <a:pt x="30066" y="51312"/>
                    <a:pt x="20468" y="45968"/>
                  </a:cubicBezTo>
                  <a:cubicBezTo>
                    <a:pt x="11748" y="41659"/>
                    <a:pt x="686" y="32729"/>
                    <a:pt x="686" y="21429"/>
                  </a:cubicBezTo>
                  <a:cubicBezTo>
                    <a:pt x="686" y="8079"/>
                    <a:pt x="14072" y="686"/>
                    <a:pt x="32088" y="686"/>
                  </a:cubicBezTo>
                  <a:cubicBezTo>
                    <a:pt x="37971" y="686"/>
                    <a:pt x="45063" y="1537"/>
                    <a:pt x="50836" y="2242"/>
                  </a:cubicBezTo>
                  <a:lnTo>
                    <a:pt x="47817" y="17046"/>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32" name="Titre 7">
            <a:extLst>
              <a:ext uri="{FF2B5EF4-FFF2-40B4-BE49-F238E27FC236}">
                <a16:creationId xmlns:a16="http://schemas.microsoft.com/office/drawing/2014/main" id="{E3257481-EB31-F84C-99AB-91D3BB03D1D6}"/>
              </a:ext>
            </a:extLst>
          </p:cNvPr>
          <p:cNvSpPr>
            <a:spLocks noGrp="1"/>
          </p:cNvSpPr>
          <p:nvPr>
            <p:ph type="title" hasCustomPrompt="1"/>
          </p:nvPr>
        </p:nvSpPr>
        <p:spPr>
          <a:xfrm>
            <a:off x="404785" y="382816"/>
            <a:ext cx="5786517" cy="452432"/>
          </a:xfrm>
        </p:spPr>
        <p:txBody>
          <a:bodyPr/>
          <a:lstStyle>
            <a:lvl1pPr>
              <a:defRPr sz="2600" b="1" cap="none" spc="0">
                <a:solidFill>
                  <a:schemeClr val="bg1"/>
                </a:solidFill>
              </a:defRPr>
            </a:lvl1pPr>
          </a:lstStyle>
          <a:p>
            <a:r>
              <a:rPr lang="fr-FR" dirty="0" err="1"/>
              <a:t>Title</a:t>
            </a:r>
            <a:r>
              <a:rPr lang="fr-FR" dirty="0"/>
              <a:t> of the slide</a:t>
            </a:r>
          </a:p>
        </p:txBody>
      </p:sp>
      <p:sp>
        <p:nvSpPr>
          <p:cNvPr id="33" name="Content Placeholder 2">
            <a:extLst>
              <a:ext uri="{FF2B5EF4-FFF2-40B4-BE49-F238E27FC236}">
                <a16:creationId xmlns:a16="http://schemas.microsoft.com/office/drawing/2014/main" id="{C67CC2FE-0DA0-AB4C-B6A6-B1CC539E716D}"/>
              </a:ext>
            </a:extLst>
          </p:cNvPr>
          <p:cNvSpPr>
            <a:spLocks noGrp="1"/>
          </p:cNvSpPr>
          <p:nvPr>
            <p:ph idx="28" hasCustomPrompt="1"/>
          </p:nvPr>
        </p:nvSpPr>
        <p:spPr>
          <a:xfrm>
            <a:off x="404785" y="1717748"/>
            <a:ext cx="5786517" cy="338554"/>
          </a:xfrm>
          <a:prstGeom prst="rect">
            <a:avLst/>
          </a:prstGeom>
        </p:spPr>
        <p:txBody>
          <a:bodyPr wrap="square" lIns="73152" rIns="73152" anchor="t" anchorCtr="0">
            <a:spAutoFit/>
          </a:bodyPr>
          <a:lstStyle>
            <a:lvl1pPr marL="0" indent="0">
              <a:spcBef>
                <a:spcPts val="600"/>
              </a:spcBef>
              <a:spcAft>
                <a:spcPts val="600"/>
              </a:spcAft>
              <a:buNone/>
              <a:defRPr sz="1600" b="0">
                <a:solidFill>
                  <a:schemeClr val="bg1"/>
                </a:solidFill>
              </a:defRPr>
            </a:lvl1pPr>
            <a:lvl2pPr marL="444500" indent="-311150">
              <a:spcBef>
                <a:spcPts val="0"/>
              </a:spcBef>
              <a:spcAft>
                <a:spcPts val="0"/>
              </a:spcAft>
              <a:buClrTx/>
              <a:buSzPct val="100000"/>
              <a:buFont typeface="Arial" panose="020B0604020202020204" pitchFamily="34" charset="0"/>
              <a:buChar char="•"/>
              <a:tabLst/>
              <a:defRPr sz="1800">
                <a:solidFill>
                  <a:schemeClr val="tx1">
                    <a:lumMod val="65000"/>
                    <a:lumOff val="35000"/>
                  </a:schemeClr>
                </a:solidFill>
              </a:defRPr>
            </a:lvl2pPr>
            <a:lvl3pPr>
              <a:spcBef>
                <a:spcPts val="0"/>
              </a:spcBef>
              <a:spcAft>
                <a:spcPts val="0"/>
              </a:spcAft>
              <a:defRPr sz="18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dirty="0"/>
              <a:t>Your text here</a:t>
            </a:r>
          </a:p>
        </p:txBody>
      </p:sp>
      <p:sp>
        <p:nvSpPr>
          <p:cNvPr id="39" name="Text Placeholder 9">
            <a:extLst>
              <a:ext uri="{FF2B5EF4-FFF2-40B4-BE49-F238E27FC236}">
                <a16:creationId xmlns:a16="http://schemas.microsoft.com/office/drawing/2014/main" id="{F3A436DF-CDA2-1E46-8A73-96DCB2C02A39}"/>
              </a:ext>
            </a:extLst>
          </p:cNvPr>
          <p:cNvSpPr>
            <a:spLocks noGrp="1"/>
          </p:cNvSpPr>
          <p:nvPr>
            <p:ph type="body" sz="quarter" idx="68" hasCustomPrompt="1"/>
          </p:nvPr>
        </p:nvSpPr>
        <p:spPr>
          <a:xfrm>
            <a:off x="9631681" y="4325251"/>
            <a:ext cx="2148839" cy="738664"/>
          </a:xfrm>
          <a:prstGeom prst="rect">
            <a:avLst/>
          </a:prstGeom>
        </p:spPr>
        <p:txBody>
          <a:bodyPr wrap="square" lIns="0" rIns="0" anchor="ctr" anchorCtr="0">
            <a:spAutoFit/>
          </a:bodyPr>
          <a:lstStyle>
            <a:lvl1pPr marL="0" marR="0" indent="0" algn="ctr"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None/>
              <a:tabLst/>
              <a:defRPr sz="1400" b="1" i="0" cap="none">
                <a:solidFill>
                  <a:schemeClr val="bg1"/>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a:t>
            </a:r>
            <a:r>
              <a:rPr lang="en-US" dirty="0" err="1"/>
              <a:t>elit</a:t>
            </a:r>
            <a:r>
              <a:rPr lang="en-US" dirty="0"/>
              <a:t>.</a:t>
            </a:r>
            <a:endParaRPr lang="en-GB" dirty="0"/>
          </a:p>
        </p:txBody>
      </p:sp>
    </p:spTree>
    <p:extLst>
      <p:ext uri="{BB962C8B-B14F-4D97-AF65-F5344CB8AC3E}">
        <p14:creationId xmlns:p14="http://schemas.microsoft.com/office/powerpoint/2010/main" val="14869130"/>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cover 2">
    <p:bg>
      <p:bgPr>
        <a:solidFill>
          <a:schemeClr val="bg1"/>
        </a:solidFill>
        <a:effectLst/>
      </p:bgPr>
    </p:bg>
    <p:spTree>
      <p:nvGrpSpPr>
        <p:cNvPr id="1" name=""/>
        <p:cNvGrpSpPr/>
        <p:nvPr/>
      </p:nvGrpSpPr>
      <p:grpSpPr>
        <a:xfrm>
          <a:off x="0" y="0"/>
          <a:ext cx="0" cy="0"/>
          <a:chOff x="0" y="0"/>
          <a:chExt cx="0" cy="0"/>
        </a:xfrm>
      </p:grpSpPr>
      <p:sp>
        <p:nvSpPr>
          <p:cNvPr id="28" name="Espace réservé pour une image  14">
            <a:extLst>
              <a:ext uri="{FF2B5EF4-FFF2-40B4-BE49-F238E27FC236}">
                <a16:creationId xmlns:a16="http://schemas.microsoft.com/office/drawing/2014/main" id="{4B1134C8-A8CF-014B-9682-67DFE73B0F45}"/>
              </a:ext>
            </a:extLst>
          </p:cNvPr>
          <p:cNvSpPr>
            <a:spLocks noGrp="1"/>
          </p:cNvSpPr>
          <p:nvPr>
            <p:ph type="pic" sz="quarter" idx="15" hasCustomPrompt="1"/>
          </p:nvPr>
        </p:nvSpPr>
        <p:spPr>
          <a:xfrm>
            <a:off x="0" y="0"/>
            <a:ext cx="12192000" cy="6858000"/>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graphicFrame>
        <p:nvGraphicFramePr>
          <p:cNvPr id="5" name="Objet 4" hidden="1">
            <a:extLst>
              <a:ext uri="{FF2B5EF4-FFF2-40B4-BE49-F238E27FC236}">
                <a16:creationId xmlns:a16="http://schemas.microsoft.com/office/drawing/2014/main" id="{E03E893C-6741-453F-AB83-3BF7E47452D4}"/>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9"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E03E893C-6741-453F-AB83-3BF7E47452D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4607D74-F512-4FC3-A30B-919D76C6342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7200" y="5012367"/>
            <a:ext cx="2486308" cy="215444"/>
          </a:xfrm>
          <a:prstGeom prst="rect">
            <a:avLst/>
          </a:prstGeom>
        </p:spPr>
        <p:txBody>
          <a:bodyPr wrap="square" lIns="108000" tIns="0" rIns="180000" bIns="0">
            <a:spAutoFit/>
          </a:bodyPr>
          <a:lstStyle>
            <a:lvl1pPr>
              <a:defRPr sz="1400">
                <a:solidFill>
                  <a:schemeClr val="bg1"/>
                </a:solidFill>
              </a:defRPr>
            </a:lvl1pPr>
          </a:lstStyle>
          <a:p>
            <a:endParaRPr lang="en-GB" dirty="0"/>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7200" y="4601683"/>
            <a:ext cx="2486309" cy="400110"/>
          </a:xfrm>
          <a:prstGeom prst="rect">
            <a:avLst/>
          </a:prstGeom>
        </p:spPr>
        <p:txBody>
          <a:bodyPr wrap="none" lIns="10800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 of the speaker</a:t>
            </a:r>
          </a:p>
        </p:txBody>
      </p:sp>
      <p:grpSp>
        <p:nvGrpSpPr>
          <p:cNvPr id="57" name="Group 56">
            <a:extLst>
              <a:ext uri="{FF2B5EF4-FFF2-40B4-BE49-F238E27FC236}">
                <a16:creationId xmlns:a16="http://schemas.microsoft.com/office/drawing/2014/main" id="{D905CC07-2516-8649-8B85-14F034444FC8}"/>
              </a:ext>
            </a:extLst>
          </p:cNvPr>
          <p:cNvGrpSpPr>
            <a:grpSpLocks noChangeAspect="1"/>
          </p:cNvGrpSpPr>
          <p:nvPr userDrawn="1"/>
        </p:nvGrpSpPr>
        <p:grpSpPr>
          <a:xfrm>
            <a:off x="10623167" y="5407578"/>
            <a:ext cx="909437" cy="829710"/>
            <a:chOff x="11309880" y="6178130"/>
            <a:chExt cx="490427" cy="447433"/>
          </a:xfrm>
        </p:grpSpPr>
        <p:sp>
          <p:nvSpPr>
            <p:cNvPr id="58" name="Freeform: Shape 6">
              <a:extLst>
                <a:ext uri="{FF2B5EF4-FFF2-40B4-BE49-F238E27FC236}">
                  <a16:creationId xmlns:a16="http://schemas.microsoft.com/office/drawing/2014/main" id="{A2F8E5A7-8176-924B-8A81-0701F185C84D}"/>
                </a:ext>
              </a:extLst>
            </p:cNvPr>
            <p:cNvSpPr/>
            <p:nvPr/>
          </p:nvSpPr>
          <p:spPr>
            <a:xfrm>
              <a:off x="11309880" y="6178130"/>
              <a:ext cx="490427" cy="447424"/>
            </a:xfrm>
            <a:custGeom>
              <a:avLst/>
              <a:gdLst>
                <a:gd name="connsiteX0" fmla="*/ 686 w 490426"/>
                <a:gd name="connsiteY0" fmla="*/ 447378 h 447424"/>
                <a:gd name="connsiteX1" fmla="*/ 686 w 490426"/>
                <a:gd name="connsiteY1" fmla="*/ 686 h 447424"/>
                <a:gd name="connsiteX2" fmla="*/ 479355 w 490426"/>
                <a:gd name="connsiteY2" fmla="*/ 686 h 447424"/>
                <a:gd name="connsiteX3" fmla="*/ 431511 w 490426"/>
                <a:gd name="connsiteY3" fmla="*/ 447378 h 447424"/>
                <a:gd name="connsiteX4" fmla="*/ 686 w 490426"/>
                <a:gd name="connsiteY4" fmla="*/ 447378 h 447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26" h="447424">
                  <a:moveTo>
                    <a:pt x="686" y="447378"/>
                  </a:moveTo>
                  <a:lnTo>
                    <a:pt x="686" y="686"/>
                  </a:lnTo>
                  <a:lnTo>
                    <a:pt x="479355" y="686"/>
                  </a:lnTo>
                  <a:cubicBezTo>
                    <a:pt x="500885" y="149663"/>
                    <a:pt x="492440" y="291009"/>
                    <a:pt x="431511" y="447378"/>
                  </a:cubicBezTo>
                  <a:lnTo>
                    <a:pt x="686" y="447378"/>
                  </a:lnTo>
                  <a:close/>
                </a:path>
              </a:pathLst>
            </a:custGeom>
            <a:solidFill>
              <a:srgbClr val="009D9C"/>
            </a:solidFill>
            <a:ln w="9525" cap="flat">
              <a:noFill/>
              <a:prstDash val="solid"/>
              <a:miter/>
            </a:ln>
          </p:spPr>
          <p:txBody>
            <a:bodyPr rtlCol="0" anchor="ctr"/>
            <a:lstStyle/>
            <a:p>
              <a:endParaRPr lang="en-US"/>
            </a:p>
          </p:txBody>
        </p:sp>
        <p:sp>
          <p:nvSpPr>
            <p:cNvPr id="59" name="Freeform: Shape 8">
              <a:extLst>
                <a:ext uri="{FF2B5EF4-FFF2-40B4-BE49-F238E27FC236}">
                  <a16:creationId xmlns:a16="http://schemas.microsoft.com/office/drawing/2014/main" id="{A0CAC177-EC76-964F-BFD7-A87F2E46C5FF}"/>
                </a:ext>
              </a:extLst>
            </p:cNvPr>
            <p:cNvSpPr/>
            <p:nvPr/>
          </p:nvSpPr>
          <p:spPr>
            <a:xfrm>
              <a:off x="11502079" y="6341710"/>
              <a:ext cx="10980" cy="8235"/>
            </a:xfrm>
            <a:custGeom>
              <a:avLst/>
              <a:gdLst>
                <a:gd name="connsiteX0" fmla="*/ 2708 w 10979"/>
                <a:gd name="connsiteY0" fmla="*/ 5920 h 8234"/>
                <a:gd name="connsiteX1" fmla="*/ 686 w 10979"/>
                <a:gd name="connsiteY1" fmla="*/ 7640 h 8234"/>
                <a:gd name="connsiteX2" fmla="*/ 10943 w 10979"/>
                <a:gd name="connsiteY2" fmla="*/ 3532 h 8234"/>
                <a:gd name="connsiteX3" fmla="*/ 11172 w 10979"/>
                <a:gd name="connsiteY3" fmla="*/ 686 h 8234"/>
                <a:gd name="connsiteX4" fmla="*/ 2708 w 10979"/>
                <a:gd name="connsiteY4" fmla="*/ 5920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8234">
                  <a:moveTo>
                    <a:pt x="2708" y="5920"/>
                  </a:moveTo>
                  <a:lnTo>
                    <a:pt x="686" y="7640"/>
                  </a:lnTo>
                  <a:cubicBezTo>
                    <a:pt x="5133" y="9241"/>
                    <a:pt x="9973" y="6167"/>
                    <a:pt x="10943" y="3532"/>
                  </a:cubicBezTo>
                  <a:lnTo>
                    <a:pt x="11172" y="686"/>
                  </a:lnTo>
                  <a:cubicBezTo>
                    <a:pt x="7640" y="1482"/>
                    <a:pt x="4154" y="3221"/>
                    <a:pt x="2708" y="5920"/>
                  </a:cubicBezTo>
                </a:path>
              </a:pathLst>
            </a:custGeom>
            <a:solidFill>
              <a:srgbClr val="2F469C"/>
            </a:solidFill>
            <a:ln w="9525" cap="flat">
              <a:noFill/>
              <a:prstDash val="solid"/>
              <a:miter/>
            </a:ln>
          </p:spPr>
          <p:txBody>
            <a:bodyPr rtlCol="0" anchor="ctr"/>
            <a:lstStyle/>
            <a:p>
              <a:endParaRPr lang="en-US"/>
            </a:p>
          </p:txBody>
        </p:sp>
        <p:sp>
          <p:nvSpPr>
            <p:cNvPr id="60" name="Freeform: Shape 11">
              <a:extLst>
                <a:ext uri="{FF2B5EF4-FFF2-40B4-BE49-F238E27FC236}">
                  <a16:creationId xmlns:a16="http://schemas.microsoft.com/office/drawing/2014/main" id="{70A4CD60-259E-324A-B6C8-A0E9EE6C83DC}"/>
                </a:ext>
              </a:extLst>
            </p:cNvPr>
            <p:cNvSpPr/>
            <p:nvPr/>
          </p:nvSpPr>
          <p:spPr>
            <a:xfrm>
              <a:off x="11524752" y="6360604"/>
              <a:ext cx="9150" cy="9150"/>
            </a:xfrm>
            <a:custGeom>
              <a:avLst/>
              <a:gdLst>
                <a:gd name="connsiteX0" fmla="*/ 4200 w 9149"/>
                <a:gd name="connsiteY0" fmla="*/ 906 h 9149"/>
                <a:gd name="connsiteX1" fmla="*/ 686 w 9149"/>
                <a:gd name="connsiteY1" fmla="*/ 686 h 9149"/>
                <a:gd name="connsiteX2" fmla="*/ 4950 w 9149"/>
                <a:gd name="connsiteY2" fmla="*/ 8281 h 9149"/>
                <a:gd name="connsiteX3" fmla="*/ 7576 w 9149"/>
                <a:gd name="connsiteY3" fmla="*/ 8866 h 9149"/>
                <a:gd name="connsiteX4" fmla="*/ 4200 w 9149"/>
                <a:gd name="connsiteY4" fmla="*/ 906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9" h="9149">
                  <a:moveTo>
                    <a:pt x="4200" y="906"/>
                  </a:moveTo>
                  <a:lnTo>
                    <a:pt x="686" y="686"/>
                  </a:lnTo>
                  <a:cubicBezTo>
                    <a:pt x="695" y="3779"/>
                    <a:pt x="1674" y="6286"/>
                    <a:pt x="4950" y="8281"/>
                  </a:cubicBezTo>
                  <a:lnTo>
                    <a:pt x="7576" y="8866"/>
                  </a:lnTo>
                  <a:cubicBezTo>
                    <a:pt x="11172" y="5792"/>
                    <a:pt x="6377" y="2653"/>
                    <a:pt x="4200" y="906"/>
                  </a:cubicBezTo>
                </a:path>
              </a:pathLst>
            </a:custGeom>
            <a:solidFill>
              <a:srgbClr val="2F469C"/>
            </a:solidFill>
            <a:ln w="9525" cap="flat">
              <a:noFill/>
              <a:prstDash val="solid"/>
              <a:miter/>
            </a:ln>
          </p:spPr>
          <p:txBody>
            <a:bodyPr rtlCol="0" anchor="ctr"/>
            <a:lstStyle/>
            <a:p>
              <a:endParaRPr lang="en-US"/>
            </a:p>
          </p:txBody>
        </p:sp>
        <p:sp>
          <p:nvSpPr>
            <p:cNvPr id="61" name="Freeform: Shape 12">
              <a:extLst>
                <a:ext uri="{FF2B5EF4-FFF2-40B4-BE49-F238E27FC236}">
                  <a16:creationId xmlns:a16="http://schemas.microsoft.com/office/drawing/2014/main" id="{E796B24C-E920-7146-ABA3-43F169DF0965}"/>
                </a:ext>
              </a:extLst>
            </p:cNvPr>
            <p:cNvSpPr/>
            <p:nvPr/>
          </p:nvSpPr>
          <p:spPr>
            <a:xfrm>
              <a:off x="11490340" y="6281696"/>
              <a:ext cx="13725" cy="10065"/>
            </a:xfrm>
            <a:custGeom>
              <a:avLst/>
              <a:gdLst>
                <a:gd name="connsiteX0" fmla="*/ 3303 w 13724"/>
                <a:gd name="connsiteY0" fmla="*/ 7100 h 10064"/>
                <a:gd name="connsiteX1" fmla="*/ 686 w 13724"/>
                <a:gd name="connsiteY1" fmla="*/ 8958 h 10064"/>
                <a:gd name="connsiteX2" fmla="*/ 12325 w 13724"/>
                <a:gd name="connsiteY2" fmla="*/ 4191 h 10064"/>
                <a:gd name="connsiteX3" fmla="*/ 13194 w 13724"/>
                <a:gd name="connsiteY3" fmla="*/ 686 h 10064"/>
                <a:gd name="connsiteX4" fmla="*/ 3303 w 13724"/>
                <a:gd name="connsiteY4" fmla="*/ 7100 h 1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4" h="10064">
                  <a:moveTo>
                    <a:pt x="3303" y="7100"/>
                  </a:moveTo>
                  <a:lnTo>
                    <a:pt x="686" y="8958"/>
                  </a:lnTo>
                  <a:cubicBezTo>
                    <a:pt x="6030" y="10870"/>
                    <a:pt x="10403" y="8034"/>
                    <a:pt x="12325" y="4191"/>
                  </a:cubicBezTo>
                  <a:lnTo>
                    <a:pt x="13194" y="686"/>
                  </a:lnTo>
                  <a:cubicBezTo>
                    <a:pt x="8948" y="1629"/>
                    <a:pt x="5673" y="1601"/>
                    <a:pt x="3303" y="7100"/>
                  </a:cubicBezTo>
                </a:path>
              </a:pathLst>
            </a:custGeom>
            <a:solidFill>
              <a:srgbClr val="2F469C"/>
            </a:solidFill>
            <a:ln w="9525" cap="flat">
              <a:noFill/>
              <a:prstDash val="solid"/>
              <a:miter/>
            </a:ln>
          </p:spPr>
          <p:txBody>
            <a:bodyPr rtlCol="0" anchor="ctr"/>
            <a:lstStyle/>
            <a:p>
              <a:endParaRPr lang="en-US"/>
            </a:p>
          </p:txBody>
        </p:sp>
        <p:sp>
          <p:nvSpPr>
            <p:cNvPr id="62" name="Freeform: Shape 13">
              <a:extLst>
                <a:ext uri="{FF2B5EF4-FFF2-40B4-BE49-F238E27FC236}">
                  <a16:creationId xmlns:a16="http://schemas.microsoft.com/office/drawing/2014/main" id="{2251A4F9-AD32-584A-BEB8-6E19BB85E642}"/>
                </a:ext>
              </a:extLst>
            </p:cNvPr>
            <p:cNvSpPr/>
            <p:nvPr/>
          </p:nvSpPr>
          <p:spPr>
            <a:xfrm>
              <a:off x="11483340" y="6302842"/>
              <a:ext cx="10980" cy="9150"/>
            </a:xfrm>
            <a:custGeom>
              <a:avLst/>
              <a:gdLst>
                <a:gd name="connsiteX0" fmla="*/ 10577 w 10979"/>
                <a:gd name="connsiteY0" fmla="*/ 3568 h 9149"/>
                <a:gd name="connsiteX1" fmla="*/ 9799 w 10979"/>
                <a:gd name="connsiteY1" fmla="*/ 686 h 9149"/>
                <a:gd name="connsiteX2" fmla="*/ 686 w 10979"/>
                <a:gd name="connsiteY2" fmla="*/ 6441 h 9149"/>
                <a:gd name="connsiteX3" fmla="*/ 686 w 10979"/>
                <a:gd name="connsiteY3" fmla="*/ 8720 h 9149"/>
                <a:gd name="connsiteX4" fmla="*/ 10577 w 10979"/>
                <a:gd name="connsiteY4" fmla="*/ 3568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9149">
                  <a:moveTo>
                    <a:pt x="10577" y="3568"/>
                  </a:moveTo>
                  <a:lnTo>
                    <a:pt x="9799" y="686"/>
                  </a:lnTo>
                  <a:cubicBezTo>
                    <a:pt x="5554" y="1638"/>
                    <a:pt x="2416" y="3202"/>
                    <a:pt x="686" y="6441"/>
                  </a:cubicBezTo>
                  <a:lnTo>
                    <a:pt x="686" y="8720"/>
                  </a:lnTo>
                  <a:cubicBezTo>
                    <a:pt x="6021" y="10623"/>
                    <a:pt x="8857" y="5838"/>
                    <a:pt x="10577" y="3568"/>
                  </a:cubicBezTo>
                </a:path>
              </a:pathLst>
            </a:custGeom>
            <a:solidFill>
              <a:srgbClr val="2F469C"/>
            </a:solidFill>
            <a:ln w="9525" cap="flat">
              <a:noFill/>
              <a:prstDash val="solid"/>
              <a:miter/>
            </a:ln>
          </p:spPr>
          <p:txBody>
            <a:bodyPr rtlCol="0" anchor="ctr"/>
            <a:lstStyle/>
            <a:p>
              <a:endParaRPr lang="en-US"/>
            </a:p>
          </p:txBody>
        </p:sp>
        <p:sp>
          <p:nvSpPr>
            <p:cNvPr id="63" name="Freeform: Shape 14">
              <a:extLst>
                <a:ext uri="{FF2B5EF4-FFF2-40B4-BE49-F238E27FC236}">
                  <a16:creationId xmlns:a16="http://schemas.microsoft.com/office/drawing/2014/main" id="{8DE26331-5D0A-6E43-B240-8D5C95C3D506}"/>
                </a:ext>
              </a:extLst>
            </p:cNvPr>
            <p:cNvSpPr/>
            <p:nvPr/>
          </p:nvSpPr>
          <p:spPr>
            <a:xfrm>
              <a:off x="11480056" y="6325904"/>
              <a:ext cx="12810" cy="8235"/>
            </a:xfrm>
            <a:custGeom>
              <a:avLst/>
              <a:gdLst>
                <a:gd name="connsiteX0" fmla="*/ 686 w 12809"/>
                <a:gd name="connsiteY0" fmla="*/ 6492 h 8234"/>
                <a:gd name="connsiteX1" fmla="*/ 2443 w 12809"/>
                <a:gd name="connsiteY1" fmla="*/ 7544 h 8234"/>
                <a:gd name="connsiteX2" fmla="*/ 10120 w 12809"/>
                <a:gd name="connsiteY2" fmla="*/ 2832 h 8234"/>
                <a:gd name="connsiteX3" fmla="*/ 12370 w 12809"/>
                <a:gd name="connsiteY3" fmla="*/ 864 h 8234"/>
                <a:gd name="connsiteX4" fmla="*/ 686 w 12809"/>
                <a:gd name="connsiteY4" fmla="*/ 6492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686" y="6492"/>
                  </a:moveTo>
                  <a:lnTo>
                    <a:pt x="2443" y="7544"/>
                  </a:lnTo>
                  <a:cubicBezTo>
                    <a:pt x="8290" y="9456"/>
                    <a:pt x="8674" y="4735"/>
                    <a:pt x="10120" y="2832"/>
                  </a:cubicBezTo>
                  <a:lnTo>
                    <a:pt x="12370" y="864"/>
                  </a:lnTo>
                  <a:cubicBezTo>
                    <a:pt x="6954" y="-206"/>
                    <a:pt x="2123" y="3783"/>
                    <a:pt x="686" y="6492"/>
                  </a:cubicBezTo>
                </a:path>
              </a:pathLst>
            </a:custGeom>
            <a:solidFill>
              <a:srgbClr val="2F469C"/>
            </a:solidFill>
            <a:ln w="9525" cap="flat">
              <a:noFill/>
              <a:prstDash val="solid"/>
              <a:miter/>
            </a:ln>
          </p:spPr>
          <p:txBody>
            <a:bodyPr rtlCol="0" anchor="ctr"/>
            <a:lstStyle/>
            <a:p>
              <a:endParaRPr lang="en-US"/>
            </a:p>
          </p:txBody>
        </p:sp>
        <p:sp>
          <p:nvSpPr>
            <p:cNvPr id="64" name="Freeform: Shape 15">
              <a:extLst>
                <a:ext uri="{FF2B5EF4-FFF2-40B4-BE49-F238E27FC236}">
                  <a16:creationId xmlns:a16="http://schemas.microsoft.com/office/drawing/2014/main" id="{648B4153-E3CD-EB48-A60B-1B365AFF40FA}"/>
                </a:ext>
              </a:extLst>
            </p:cNvPr>
            <p:cNvSpPr/>
            <p:nvPr/>
          </p:nvSpPr>
          <p:spPr>
            <a:xfrm>
              <a:off x="11512418" y="6248710"/>
              <a:ext cx="12810" cy="8235"/>
            </a:xfrm>
            <a:custGeom>
              <a:avLst/>
              <a:gdLst>
                <a:gd name="connsiteX0" fmla="*/ 2791 w 12809"/>
                <a:gd name="connsiteY0" fmla="*/ 816 h 8234"/>
                <a:gd name="connsiteX1" fmla="*/ 686 w 12809"/>
                <a:gd name="connsiteY1" fmla="*/ 1822 h 8234"/>
                <a:gd name="connsiteX2" fmla="*/ 11840 w 12809"/>
                <a:gd name="connsiteY2" fmla="*/ 6727 h 8234"/>
                <a:gd name="connsiteX3" fmla="*/ 12151 w 12809"/>
                <a:gd name="connsiteY3" fmla="*/ 3186 h 8234"/>
                <a:gd name="connsiteX4" fmla="*/ 2791 w 12809"/>
                <a:gd name="connsiteY4" fmla="*/ 816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2791" y="816"/>
                  </a:moveTo>
                  <a:lnTo>
                    <a:pt x="686" y="1822"/>
                  </a:lnTo>
                  <a:cubicBezTo>
                    <a:pt x="1263" y="5546"/>
                    <a:pt x="9717" y="9700"/>
                    <a:pt x="11840" y="6727"/>
                  </a:cubicBezTo>
                  <a:lnTo>
                    <a:pt x="12151" y="3186"/>
                  </a:lnTo>
                  <a:cubicBezTo>
                    <a:pt x="9388" y="1310"/>
                    <a:pt x="6551" y="313"/>
                    <a:pt x="2791" y="816"/>
                  </a:cubicBezTo>
                </a:path>
              </a:pathLst>
            </a:custGeom>
            <a:solidFill>
              <a:srgbClr val="2F469C"/>
            </a:solidFill>
            <a:ln w="9525" cap="flat">
              <a:noFill/>
              <a:prstDash val="solid"/>
              <a:miter/>
            </a:ln>
          </p:spPr>
          <p:txBody>
            <a:bodyPr rtlCol="0" anchor="ctr"/>
            <a:lstStyle/>
            <a:p>
              <a:endParaRPr lang="en-US"/>
            </a:p>
          </p:txBody>
        </p:sp>
        <p:sp>
          <p:nvSpPr>
            <p:cNvPr id="65" name="Freeform: Shape 16">
              <a:extLst>
                <a:ext uri="{FF2B5EF4-FFF2-40B4-BE49-F238E27FC236}">
                  <a16:creationId xmlns:a16="http://schemas.microsoft.com/office/drawing/2014/main" id="{4AD0B0F6-BA5A-B247-9D85-CACCF85EEB1E}"/>
                </a:ext>
              </a:extLst>
            </p:cNvPr>
            <p:cNvSpPr/>
            <p:nvPr/>
          </p:nvSpPr>
          <p:spPr>
            <a:xfrm>
              <a:off x="11538797" y="6238317"/>
              <a:ext cx="8235" cy="12810"/>
            </a:xfrm>
            <a:custGeom>
              <a:avLst/>
              <a:gdLst>
                <a:gd name="connsiteX0" fmla="*/ 5773 w 8234"/>
                <a:gd name="connsiteY0" fmla="*/ 1674 h 12809"/>
                <a:gd name="connsiteX1" fmla="*/ 2525 w 8234"/>
                <a:gd name="connsiteY1" fmla="*/ 686 h 12809"/>
                <a:gd name="connsiteX2" fmla="*/ 1692 w 8234"/>
                <a:gd name="connsiteY2" fmla="*/ 9324 h 12809"/>
                <a:gd name="connsiteX3" fmla="*/ 3376 w 8234"/>
                <a:gd name="connsiteY3" fmla="*/ 12700 h 12809"/>
                <a:gd name="connsiteX4" fmla="*/ 5773 w 8234"/>
                <a:gd name="connsiteY4" fmla="*/ 1674 h 1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4" h="12809">
                  <a:moveTo>
                    <a:pt x="5773" y="1674"/>
                  </a:moveTo>
                  <a:lnTo>
                    <a:pt x="2525" y="686"/>
                  </a:lnTo>
                  <a:cubicBezTo>
                    <a:pt x="777" y="3157"/>
                    <a:pt x="-147" y="5051"/>
                    <a:pt x="1692" y="9324"/>
                  </a:cubicBezTo>
                  <a:lnTo>
                    <a:pt x="3376" y="12700"/>
                  </a:lnTo>
                  <a:cubicBezTo>
                    <a:pt x="7228" y="8958"/>
                    <a:pt x="11025" y="5408"/>
                    <a:pt x="5773" y="1674"/>
                  </a:cubicBezTo>
                </a:path>
              </a:pathLst>
            </a:custGeom>
            <a:solidFill>
              <a:srgbClr val="2F469C"/>
            </a:solidFill>
            <a:ln w="9525" cap="flat">
              <a:noFill/>
              <a:prstDash val="solid"/>
              <a:miter/>
            </a:ln>
          </p:spPr>
          <p:txBody>
            <a:bodyPr rtlCol="0" anchor="ctr"/>
            <a:lstStyle/>
            <a:p>
              <a:endParaRPr lang="en-US"/>
            </a:p>
          </p:txBody>
        </p:sp>
        <p:sp>
          <p:nvSpPr>
            <p:cNvPr id="66" name="Freeform: Shape 17">
              <a:extLst>
                <a:ext uri="{FF2B5EF4-FFF2-40B4-BE49-F238E27FC236}">
                  <a16:creationId xmlns:a16="http://schemas.microsoft.com/office/drawing/2014/main" id="{FE5B05A8-50A6-D14D-9E37-1945DA825B12}"/>
                </a:ext>
              </a:extLst>
            </p:cNvPr>
            <p:cNvSpPr/>
            <p:nvPr/>
          </p:nvSpPr>
          <p:spPr>
            <a:xfrm>
              <a:off x="11565505" y="6216148"/>
              <a:ext cx="92412" cy="236064"/>
            </a:xfrm>
            <a:custGeom>
              <a:avLst/>
              <a:gdLst>
                <a:gd name="connsiteX0" fmla="*/ 59144 w 92412"/>
                <a:gd name="connsiteY0" fmla="*/ 101773 h 236064"/>
                <a:gd name="connsiteX1" fmla="*/ 42885 w 92412"/>
                <a:gd name="connsiteY1" fmla="*/ 97628 h 236064"/>
                <a:gd name="connsiteX2" fmla="*/ 62520 w 92412"/>
                <a:gd name="connsiteY2" fmla="*/ 93803 h 236064"/>
                <a:gd name="connsiteX3" fmla="*/ 64561 w 92412"/>
                <a:gd name="connsiteY3" fmla="*/ 97317 h 236064"/>
                <a:gd name="connsiteX4" fmla="*/ 59144 w 92412"/>
                <a:gd name="connsiteY4" fmla="*/ 101773 h 236064"/>
                <a:gd name="connsiteX5" fmla="*/ 83427 w 92412"/>
                <a:gd name="connsiteY5" fmla="*/ 106036 h 236064"/>
                <a:gd name="connsiteX6" fmla="*/ 78578 w 92412"/>
                <a:gd name="connsiteY6" fmla="*/ 87966 h 236064"/>
                <a:gd name="connsiteX7" fmla="*/ 82833 w 92412"/>
                <a:gd name="connsiteY7" fmla="*/ 80746 h 236064"/>
                <a:gd name="connsiteX8" fmla="*/ 81945 w 92412"/>
                <a:gd name="connsiteY8" fmla="*/ 58897 h 236064"/>
                <a:gd name="connsiteX9" fmla="*/ 83775 w 92412"/>
                <a:gd name="connsiteY9" fmla="*/ 57067 h 236064"/>
                <a:gd name="connsiteX10" fmla="*/ 81945 w 92412"/>
                <a:gd name="connsiteY10" fmla="*/ 50735 h 236064"/>
                <a:gd name="connsiteX11" fmla="*/ 80399 w 92412"/>
                <a:gd name="connsiteY11" fmla="*/ 41439 h 236064"/>
                <a:gd name="connsiteX12" fmla="*/ 77160 w 92412"/>
                <a:gd name="connsiteY12" fmla="*/ 34128 h 236064"/>
                <a:gd name="connsiteX13" fmla="*/ 78697 w 92412"/>
                <a:gd name="connsiteY13" fmla="*/ 30843 h 236064"/>
                <a:gd name="connsiteX14" fmla="*/ 73262 w 92412"/>
                <a:gd name="connsiteY14" fmla="*/ 27650 h 236064"/>
                <a:gd name="connsiteX15" fmla="*/ 68477 w 92412"/>
                <a:gd name="connsiteY15" fmla="*/ 24768 h 236064"/>
                <a:gd name="connsiteX16" fmla="*/ 67223 w 92412"/>
                <a:gd name="connsiteY16" fmla="*/ 20486 h 236064"/>
                <a:gd name="connsiteX17" fmla="*/ 63206 w 92412"/>
                <a:gd name="connsiteY17" fmla="*/ 22343 h 236064"/>
                <a:gd name="connsiteX18" fmla="*/ 62346 w 92412"/>
                <a:gd name="connsiteY18" fmla="*/ 17128 h 236064"/>
                <a:gd name="connsiteX19" fmla="*/ 56939 w 92412"/>
                <a:gd name="connsiteY19" fmla="*/ 19315 h 236064"/>
                <a:gd name="connsiteX20" fmla="*/ 53956 w 92412"/>
                <a:gd name="connsiteY20" fmla="*/ 12581 h 236064"/>
                <a:gd name="connsiteX21" fmla="*/ 51046 w 92412"/>
                <a:gd name="connsiteY21" fmla="*/ 13212 h 236064"/>
                <a:gd name="connsiteX22" fmla="*/ 46856 w 92412"/>
                <a:gd name="connsiteY22" fmla="*/ 16524 h 236064"/>
                <a:gd name="connsiteX23" fmla="*/ 46774 w 92412"/>
                <a:gd name="connsiteY23" fmla="*/ 10192 h 236064"/>
                <a:gd name="connsiteX24" fmla="*/ 44788 w 92412"/>
                <a:gd name="connsiteY24" fmla="*/ 9195 h 236064"/>
                <a:gd name="connsiteX25" fmla="*/ 41357 w 92412"/>
                <a:gd name="connsiteY25" fmla="*/ 7612 h 236064"/>
                <a:gd name="connsiteX26" fmla="*/ 36407 w 92412"/>
                <a:gd name="connsiteY26" fmla="*/ 9634 h 236064"/>
                <a:gd name="connsiteX27" fmla="*/ 38484 w 92412"/>
                <a:gd name="connsiteY27" fmla="*/ 3678 h 236064"/>
                <a:gd name="connsiteX28" fmla="*/ 32289 w 92412"/>
                <a:gd name="connsiteY28" fmla="*/ 10870 h 236064"/>
                <a:gd name="connsiteX29" fmla="*/ 28666 w 92412"/>
                <a:gd name="connsiteY29" fmla="*/ 11592 h 236064"/>
                <a:gd name="connsiteX30" fmla="*/ 35108 w 92412"/>
                <a:gd name="connsiteY30" fmla="*/ 2726 h 236064"/>
                <a:gd name="connsiteX31" fmla="*/ 28355 w 92412"/>
                <a:gd name="connsiteY31" fmla="*/ 8921 h 236064"/>
                <a:gd name="connsiteX32" fmla="*/ 23076 w 92412"/>
                <a:gd name="connsiteY32" fmla="*/ 9753 h 236064"/>
                <a:gd name="connsiteX33" fmla="*/ 24796 w 92412"/>
                <a:gd name="connsiteY33" fmla="*/ 2013 h 236064"/>
                <a:gd name="connsiteX34" fmla="*/ 23057 w 92412"/>
                <a:gd name="connsiteY34" fmla="*/ 6038 h 236064"/>
                <a:gd name="connsiteX35" fmla="*/ 22234 w 92412"/>
                <a:gd name="connsiteY35" fmla="*/ 1738 h 236064"/>
                <a:gd name="connsiteX36" fmla="*/ 19141 w 92412"/>
                <a:gd name="connsiteY36" fmla="*/ 11867 h 236064"/>
                <a:gd name="connsiteX37" fmla="*/ 17028 w 92412"/>
                <a:gd name="connsiteY37" fmla="*/ 2150 h 236064"/>
                <a:gd name="connsiteX38" fmla="*/ 11007 w 92412"/>
                <a:gd name="connsiteY38" fmla="*/ 11583 h 236064"/>
                <a:gd name="connsiteX39" fmla="*/ 7988 w 92412"/>
                <a:gd name="connsiteY39" fmla="*/ 12288 h 236064"/>
                <a:gd name="connsiteX40" fmla="*/ 5499 w 92412"/>
                <a:gd name="connsiteY40" fmla="*/ 2699 h 236064"/>
                <a:gd name="connsiteX41" fmla="*/ 1336 w 92412"/>
                <a:gd name="connsiteY41" fmla="*/ 231324 h 236064"/>
                <a:gd name="connsiteX42" fmla="*/ 686 w 92412"/>
                <a:gd name="connsiteY42" fmla="*/ 235359 h 236064"/>
                <a:gd name="connsiteX43" fmla="*/ 21621 w 92412"/>
                <a:gd name="connsiteY43" fmla="*/ 233191 h 236064"/>
                <a:gd name="connsiteX44" fmla="*/ 69181 w 92412"/>
                <a:gd name="connsiteY44" fmla="*/ 235753 h 236064"/>
                <a:gd name="connsiteX45" fmla="*/ 80216 w 92412"/>
                <a:gd name="connsiteY45" fmla="*/ 234051 h 236064"/>
                <a:gd name="connsiteX46" fmla="*/ 55283 w 92412"/>
                <a:gd name="connsiteY46" fmla="*/ 227381 h 236064"/>
                <a:gd name="connsiteX47" fmla="*/ 35959 w 92412"/>
                <a:gd name="connsiteY47" fmla="*/ 212567 h 236064"/>
                <a:gd name="connsiteX48" fmla="*/ 31457 w 92412"/>
                <a:gd name="connsiteY48" fmla="*/ 199959 h 236064"/>
                <a:gd name="connsiteX49" fmla="*/ 31649 w 92412"/>
                <a:gd name="connsiteY49" fmla="*/ 182565 h 236064"/>
                <a:gd name="connsiteX50" fmla="*/ 41476 w 92412"/>
                <a:gd name="connsiteY50" fmla="*/ 178988 h 236064"/>
                <a:gd name="connsiteX51" fmla="*/ 76565 w 92412"/>
                <a:gd name="connsiteY51" fmla="*/ 176792 h 236064"/>
                <a:gd name="connsiteX52" fmla="*/ 79045 w 92412"/>
                <a:gd name="connsiteY52" fmla="*/ 163671 h 236064"/>
                <a:gd name="connsiteX53" fmla="*/ 79639 w 92412"/>
                <a:gd name="connsiteY53" fmla="*/ 155518 h 236064"/>
                <a:gd name="connsiteX54" fmla="*/ 82238 w 92412"/>
                <a:gd name="connsiteY54" fmla="*/ 149132 h 236064"/>
                <a:gd name="connsiteX55" fmla="*/ 77160 w 92412"/>
                <a:gd name="connsiteY55" fmla="*/ 143816 h 236064"/>
                <a:gd name="connsiteX56" fmla="*/ 84836 w 92412"/>
                <a:gd name="connsiteY56" fmla="*/ 137201 h 236064"/>
                <a:gd name="connsiteX57" fmla="*/ 81177 w 92412"/>
                <a:gd name="connsiteY57" fmla="*/ 128929 h 236064"/>
                <a:gd name="connsiteX58" fmla="*/ 91928 w 92412"/>
                <a:gd name="connsiteY58" fmla="*/ 121362 h 236064"/>
                <a:gd name="connsiteX59" fmla="*/ 83427 w 92412"/>
                <a:gd name="connsiteY59" fmla="*/ 106036 h 2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2412" h="236064">
                  <a:moveTo>
                    <a:pt x="59144" y="101773"/>
                  </a:moveTo>
                  <a:cubicBezTo>
                    <a:pt x="52117" y="103365"/>
                    <a:pt x="41494" y="98552"/>
                    <a:pt x="42885" y="97628"/>
                  </a:cubicBezTo>
                  <a:cubicBezTo>
                    <a:pt x="46472" y="95212"/>
                    <a:pt x="54633" y="90976"/>
                    <a:pt x="62520" y="93803"/>
                  </a:cubicBezTo>
                  <a:cubicBezTo>
                    <a:pt x="63865" y="94270"/>
                    <a:pt x="64414" y="95606"/>
                    <a:pt x="64561" y="97317"/>
                  </a:cubicBezTo>
                  <a:cubicBezTo>
                    <a:pt x="64917" y="101324"/>
                    <a:pt x="61678" y="101425"/>
                    <a:pt x="59144" y="101773"/>
                  </a:cubicBezTo>
                  <a:moveTo>
                    <a:pt x="83427" y="106036"/>
                  </a:moveTo>
                  <a:cubicBezTo>
                    <a:pt x="79768" y="101141"/>
                    <a:pt x="72823" y="94453"/>
                    <a:pt x="78578" y="87966"/>
                  </a:cubicBezTo>
                  <a:cubicBezTo>
                    <a:pt x="81588" y="85669"/>
                    <a:pt x="82485" y="83930"/>
                    <a:pt x="82833" y="80746"/>
                  </a:cubicBezTo>
                  <a:cubicBezTo>
                    <a:pt x="84059" y="69730"/>
                    <a:pt x="83491" y="64945"/>
                    <a:pt x="81945" y="58897"/>
                  </a:cubicBezTo>
                  <a:cubicBezTo>
                    <a:pt x="82211" y="58357"/>
                    <a:pt x="83354" y="59034"/>
                    <a:pt x="83775" y="57067"/>
                  </a:cubicBezTo>
                  <a:cubicBezTo>
                    <a:pt x="84919" y="51760"/>
                    <a:pt x="81945" y="50735"/>
                    <a:pt x="81945" y="50735"/>
                  </a:cubicBezTo>
                  <a:cubicBezTo>
                    <a:pt x="84196" y="48768"/>
                    <a:pt x="83986" y="41375"/>
                    <a:pt x="80399" y="41439"/>
                  </a:cubicBezTo>
                  <a:cubicBezTo>
                    <a:pt x="82366" y="38209"/>
                    <a:pt x="80673" y="32994"/>
                    <a:pt x="77160" y="34128"/>
                  </a:cubicBezTo>
                  <a:cubicBezTo>
                    <a:pt x="77160" y="34128"/>
                    <a:pt x="78944" y="33204"/>
                    <a:pt x="78697" y="30843"/>
                  </a:cubicBezTo>
                  <a:cubicBezTo>
                    <a:pt x="78230" y="26150"/>
                    <a:pt x="71524" y="30752"/>
                    <a:pt x="73262" y="27650"/>
                  </a:cubicBezTo>
                  <a:cubicBezTo>
                    <a:pt x="74177" y="26022"/>
                    <a:pt x="70407" y="20477"/>
                    <a:pt x="68477" y="24768"/>
                  </a:cubicBezTo>
                  <a:cubicBezTo>
                    <a:pt x="67342" y="24018"/>
                    <a:pt x="69273" y="21328"/>
                    <a:pt x="67223" y="20486"/>
                  </a:cubicBezTo>
                  <a:cubicBezTo>
                    <a:pt x="66025" y="20541"/>
                    <a:pt x="64762" y="21492"/>
                    <a:pt x="63206" y="22343"/>
                  </a:cubicBezTo>
                  <a:cubicBezTo>
                    <a:pt x="62786" y="20559"/>
                    <a:pt x="64625" y="19626"/>
                    <a:pt x="62346" y="17128"/>
                  </a:cubicBezTo>
                  <a:cubicBezTo>
                    <a:pt x="59272" y="14987"/>
                    <a:pt x="59062" y="18153"/>
                    <a:pt x="56939" y="19315"/>
                  </a:cubicBezTo>
                  <a:cubicBezTo>
                    <a:pt x="53014" y="18427"/>
                    <a:pt x="62301" y="16103"/>
                    <a:pt x="53956" y="12581"/>
                  </a:cubicBezTo>
                  <a:cubicBezTo>
                    <a:pt x="51824" y="17686"/>
                    <a:pt x="51998" y="13907"/>
                    <a:pt x="51046" y="13212"/>
                  </a:cubicBezTo>
                  <a:cubicBezTo>
                    <a:pt x="50479" y="12791"/>
                    <a:pt x="49198" y="14136"/>
                    <a:pt x="46856" y="16524"/>
                  </a:cubicBezTo>
                  <a:cubicBezTo>
                    <a:pt x="48082" y="13148"/>
                    <a:pt x="50891" y="8994"/>
                    <a:pt x="46774" y="10192"/>
                  </a:cubicBezTo>
                  <a:cubicBezTo>
                    <a:pt x="42089" y="12297"/>
                    <a:pt x="44843" y="9543"/>
                    <a:pt x="44788" y="9195"/>
                  </a:cubicBezTo>
                  <a:cubicBezTo>
                    <a:pt x="48841" y="7365"/>
                    <a:pt x="41046" y="3010"/>
                    <a:pt x="41357" y="7612"/>
                  </a:cubicBezTo>
                  <a:cubicBezTo>
                    <a:pt x="41256" y="10741"/>
                    <a:pt x="34504" y="13413"/>
                    <a:pt x="36407" y="9634"/>
                  </a:cubicBezTo>
                  <a:cubicBezTo>
                    <a:pt x="37679" y="4876"/>
                    <a:pt x="43507" y="12150"/>
                    <a:pt x="38484" y="3678"/>
                  </a:cubicBezTo>
                  <a:cubicBezTo>
                    <a:pt x="35355" y="7228"/>
                    <a:pt x="32811" y="9570"/>
                    <a:pt x="32289" y="10870"/>
                  </a:cubicBezTo>
                  <a:cubicBezTo>
                    <a:pt x="29856" y="20605"/>
                    <a:pt x="31201" y="11730"/>
                    <a:pt x="28666" y="11592"/>
                  </a:cubicBezTo>
                  <a:cubicBezTo>
                    <a:pt x="32042" y="9341"/>
                    <a:pt x="36379" y="5325"/>
                    <a:pt x="35108" y="2726"/>
                  </a:cubicBezTo>
                  <a:cubicBezTo>
                    <a:pt x="31448" y="2452"/>
                    <a:pt x="23039" y="8427"/>
                    <a:pt x="28355" y="8921"/>
                  </a:cubicBezTo>
                  <a:cubicBezTo>
                    <a:pt x="27953" y="10815"/>
                    <a:pt x="24869" y="13065"/>
                    <a:pt x="23076" y="9753"/>
                  </a:cubicBezTo>
                  <a:cubicBezTo>
                    <a:pt x="26031" y="8976"/>
                    <a:pt x="31118" y="-943"/>
                    <a:pt x="24796" y="2013"/>
                  </a:cubicBezTo>
                  <a:cubicBezTo>
                    <a:pt x="24192" y="2607"/>
                    <a:pt x="24192" y="4373"/>
                    <a:pt x="23057" y="6038"/>
                  </a:cubicBezTo>
                  <a:cubicBezTo>
                    <a:pt x="21557" y="4684"/>
                    <a:pt x="22755" y="2589"/>
                    <a:pt x="22234" y="1738"/>
                  </a:cubicBezTo>
                  <a:cubicBezTo>
                    <a:pt x="17192" y="-2910"/>
                    <a:pt x="18949" y="9195"/>
                    <a:pt x="19141" y="11867"/>
                  </a:cubicBezTo>
                  <a:cubicBezTo>
                    <a:pt x="12544" y="7786"/>
                    <a:pt x="18739" y="8921"/>
                    <a:pt x="17028" y="2150"/>
                  </a:cubicBezTo>
                  <a:cubicBezTo>
                    <a:pt x="11565" y="3138"/>
                    <a:pt x="10092" y="5462"/>
                    <a:pt x="11007" y="11583"/>
                  </a:cubicBezTo>
                  <a:cubicBezTo>
                    <a:pt x="10266" y="13056"/>
                    <a:pt x="8894" y="16442"/>
                    <a:pt x="7988" y="12288"/>
                  </a:cubicBezTo>
                  <a:cubicBezTo>
                    <a:pt x="10943" y="8417"/>
                    <a:pt x="10659" y="2854"/>
                    <a:pt x="5499" y="2699"/>
                  </a:cubicBezTo>
                  <a:cubicBezTo>
                    <a:pt x="13825" y="78862"/>
                    <a:pt x="13212" y="155839"/>
                    <a:pt x="1336" y="231324"/>
                  </a:cubicBezTo>
                  <a:lnTo>
                    <a:pt x="686" y="235359"/>
                  </a:lnTo>
                  <a:cubicBezTo>
                    <a:pt x="6670" y="235295"/>
                    <a:pt x="15344" y="233511"/>
                    <a:pt x="21621" y="233191"/>
                  </a:cubicBezTo>
                  <a:cubicBezTo>
                    <a:pt x="39673" y="233795"/>
                    <a:pt x="39307" y="236146"/>
                    <a:pt x="69181" y="235753"/>
                  </a:cubicBezTo>
                  <a:cubicBezTo>
                    <a:pt x="76062" y="235076"/>
                    <a:pt x="77992" y="233959"/>
                    <a:pt x="80216" y="234051"/>
                  </a:cubicBezTo>
                  <a:cubicBezTo>
                    <a:pt x="78029" y="224819"/>
                    <a:pt x="62941" y="230052"/>
                    <a:pt x="55283" y="227381"/>
                  </a:cubicBezTo>
                  <a:cubicBezTo>
                    <a:pt x="42308" y="226127"/>
                    <a:pt x="40076" y="218332"/>
                    <a:pt x="35959" y="212567"/>
                  </a:cubicBezTo>
                  <a:cubicBezTo>
                    <a:pt x="34083" y="209347"/>
                    <a:pt x="31384" y="205311"/>
                    <a:pt x="31457" y="199959"/>
                  </a:cubicBezTo>
                  <a:cubicBezTo>
                    <a:pt x="30450" y="193023"/>
                    <a:pt x="31786" y="189354"/>
                    <a:pt x="31649" y="182565"/>
                  </a:cubicBezTo>
                  <a:cubicBezTo>
                    <a:pt x="32244" y="177551"/>
                    <a:pt x="37944" y="178567"/>
                    <a:pt x="41476" y="178988"/>
                  </a:cubicBezTo>
                  <a:cubicBezTo>
                    <a:pt x="52712" y="180104"/>
                    <a:pt x="71597" y="178283"/>
                    <a:pt x="76565" y="176792"/>
                  </a:cubicBezTo>
                  <a:cubicBezTo>
                    <a:pt x="83674" y="174641"/>
                    <a:pt x="83839" y="170240"/>
                    <a:pt x="79045" y="163671"/>
                  </a:cubicBezTo>
                  <a:cubicBezTo>
                    <a:pt x="78020" y="160423"/>
                    <a:pt x="78203" y="158410"/>
                    <a:pt x="79639" y="155518"/>
                  </a:cubicBezTo>
                  <a:cubicBezTo>
                    <a:pt x="81597" y="153322"/>
                    <a:pt x="84123" y="151849"/>
                    <a:pt x="82238" y="149132"/>
                  </a:cubicBezTo>
                  <a:cubicBezTo>
                    <a:pt x="82238" y="149132"/>
                    <a:pt x="65924" y="145710"/>
                    <a:pt x="77160" y="143816"/>
                  </a:cubicBezTo>
                  <a:cubicBezTo>
                    <a:pt x="88661" y="141885"/>
                    <a:pt x="84836" y="137201"/>
                    <a:pt x="84836" y="137201"/>
                  </a:cubicBezTo>
                  <a:cubicBezTo>
                    <a:pt x="84836" y="137201"/>
                    <a:pt x="82942" y="132470"/>
                    <a:pt x="81177" y="128929"/>
                  </a:cubicBezTo>
                  <a:cubicBezTo>
                    <a:pt x="79877" y="126321"/>
                    <a:pt x="90747" y="125498"/>
                    <a:pt x="91928" y="121362"/>
                  </a:cubicBezTo>
                  <a:cubicBezTo>
                    <a:pt x="94526" y="117849"/>
                    <a:pt x="86291" y="109980"/>
                    <a:pt x="83427" y="106036"/>
                  </a:cubicBezTo>
                </a:path>
              </a:pathLst>
            </a:custGeom>
            <a:solidFill>
              <a:srgbClr val="2F469C"/>
            </a:solidFill>
            <a:ln w="9525" cap="flat">
              <a:noFill/>
              <a:prstDash val="solid"/>
              <a:miter/>
            </a:ln>
          </p:spPr>
          <p:txBody>
            <a:bodyPr rtlCol="0" anchor="ctr"/>
            <a:lstStyle/>
            <a:p>
              <a:endParaRPr lang="en-US"/>
            </a:p>
          </p:txBody>
        </p:sp>
        <p:sp>
          <p:nvSpPr>
            <p:cNvPr id="67" name="Freeform: Shape 18">
              <a:extLst>
                <a:ext uri="{FF2B5EF4-FFF2-40B4-BE49-F238E27FC236}">
                  <a16:creationId xmlns:a16="http://schemas.microsoft.com/office/drawing/2014/main" id="{C764B296-35D4-EE4F-9A6D-A35BA8EEA838}"/>
                </a:ext>
              </a:extLst>
            </p:cNvPr>
            <p:cNvSpPr/>
            <p:nvPr/>
          </p:nvSpPr>
          <p:spPr>
            <a:xfrm>
              <a:off x="11309880" y="6178139"/>
              <a:ext cx="261683" cy="447424"/>
            </a:xfrm>
            <a:custGeom>
              <a:avLst/>
              <a:gdLst>
                <a:gd name="connsiteX0" fmla="*/ 256312 w 261682"/>
                <a:gd name="connsiteY0" fmla="*/ 273395 h 447424"/>
                <a:gd name="connsiteX1" fmla="*/ 208193 w 261682"/>
                <a:gd name="connsiteY1" fmla="*/ 447378 h 447424"/>
                <a:gd name="connsiteX2" fmla="*/ 208166 w 261682"/>
                <a:gd name="connsiteY2" fmla="*/ 447378 h 447424"/>
                <a:gd name="connsiteX3" fmla="*/ 686 w 261682"/>
                <a:gd name="connsiteY3" fmla="*/ 447378 h 447424"/>
                <a:gd name="connsiteX4" fmla="*/ 686 w 261682"/>
                <a:gd name="connsiteY4" fmla="*/ 686 h 447424"/>
                <a:gd name="connsiteX5" fmla="*/ 256037 w 261682"/>
                <a:gd name="connsiteY5" fmla="*/ 686 h 447424"/>
                <a:gd name="connsiteX6" fmla="*/ 261088 w 261682"/>
                <a:gd name="connsiteY6" fmla="*/ 40744 h 447424"/>
                <a:gd name="connsiteX7" fmla="*/ 257126 w 261682"/>
                <a:gd name="connsiteY7" fmla="*/ 45676 h 447424"/>
                <a:gd name="connsiteX8" fmla="*/ 259313 w 261682"/>
                <a:gd name="connsiteY8" fmla="*/ 50534 h 447424"/>
                <a:gd name="connsiteX9" fmla="*/ 257410 w 261682"/>
                <a:gd name="connsiteY9" fmla="*/ 51440 h 447424"/>
                <a:gd name="connsiteX10" fmla="*/ 255296 w 261682"/>
                <a:gd name="connsiteY10" fmla="*/ 48494 h 447424"/>
                <a:gd name="connsiteX11" fmla="*/ 249660 w 261682"/>
                <a:gd name="connsiteY11" fmla="*/ 42656 h 447424"/>
                <a:gd name="connsiteX12" fmla="*/ 251847 w 261682"/>
                <a:gd name="connsiteY12" fmla="*/ 52648 h 447424"/>
                <a:gd name="connsiteX13" fmla="*/ 243841 w 261682"/>
                <a:gd name="connsiteY13" fmla="*/ 50461 h 447424"/>
                <a:gd name="connsiteX14" fmla="*/ 241160 w 261682"/>
                <a:gd name="connsiteY14" fmla="*/ 44550 h 447424"/>
                <a:gd name="connsiteX15" fmla="*/ 241297 w 261682"/>
                <a:gd name="connsiteY15" fmla="*/ 53965 h 447424"/>
                <a:gd name="connsiteX16" fmla="*/ 237052 w 261682"/>
                <a:gd name="connsiteY16" fmla="*/ 53224 h 447424"/>
                <a:gd name="connsiteX17" fmla="*/ 236750 w 261682"/>
                <a:gd name="connsiteY17" fmla="*/ 45813 h 447424"/>
                <a:gd name="connsiteX18" fmla="*/ 230684 w 261682"/>
                <a:gd name="connsiteY18" fmla="*/ 57708 h 447424"/>
                <a:gd name="connsiteX19" fmla="*/ 229339 w 261682"/>
                <a:gd name="connsiteY19" fmla="*/ 47222 h 447424"/>
                <a:gd name="connsiteX20" fmla="*/ 223968 w 261682"/>
                <a:gd name="connsiteY20" fmla="*/ 57589 h 447424"/>
                <a:gd name="connsiteX21" fmla="*/ 221122 w 261682"/>
                <a:gd name="connsiteY21" fmla="*/ 64680 h 447424"/>
                <a:gd name="connsiteX22" fmla="*/ 216877 w 261682"/>
                <a:gd name="connsiteY22" fmla="*/ 62218 h 447424"/>
                <a:gd name="connsiteX23" fmla="*/ 218295 w 261682"/>
                <a:gd name="connsiteY23" fmla="*/ 55100 h 447424"/>
                <a:gd name="connsiteX24" fmla="*/ 211679 w 261682"/>
                <a:gd name="connsiteY24" fmla="*/ 60389 h 447424"/>
                <a:gd name="connsiteX25" fmla="*/ 208559 w 261682"/>
                <a:gd name="connsiteY25" fmla="*/ 55997 h 447424"/>
                <a:gd name="connsiteX26" fmla="*/ 206729 w 261682"/>
                <a:gd name="connsiteY26" fmla="*/ 62292 h 447424"/>
                <a:gd name="connsiteX27" fmla="*/ 209072 w 261682"/>
                <a:gd name="connsiteY27" fmla="*/ 65384 h 447424"/>
                <a:gd name="connsiteX28" fmla="*/ 209776 w 261682"/>
                <a:gd name="connsiteY28" fmla="*/ 67013 h 447424"/>
                <a:gd name="connsiteX29" fmla="*/ 197461 w 261682"/>
                <a:gd name="connsiteY29" fmla="*/ 65247 h 447424"/>
                <a:gd name="connsiteX30" fmla="*/ 205128 w 261682"/>
                <a:gd name="connsiteY30" fmla="*/ 69685 h 447424"/>
                <a:gd name="connsiteX31" fmla="*/ 196646 w 261682"/>
                <a:gd name="connsiteY31" fmla="*/ 73281 h 447424"/>
                <a:gd name="connsiteX32" fmla="*/ 187606 w 261682"/>
                <a:gd name="connsiteY32" fmla="*/ 68422 h 447424"/>
                <a:gd name="connsiteX33" fmla="*/ 182821 w 261682"/>
                <a:gd name="connsiteY33" fmla="*/ 68193 h 447424"/>
                <a:gd name="connsiteX34" fmla="*/ 193590 w 261682"/>
                <a:gd name="connsiteY34" fmla="*/ 76574 h 447424"/>
                <a:gd name="connsiteX35" fmla="*/ 197671 w 261682"/>
                <a:gd name="connsiteY35" fmla="*/ 75522 h 447424"/>
                <a:gd name="connsiteX36" fmla="*/ 201102 w 261682"/>
                <a:gd name="connsiteY36" fmla="*/ 79466 h 447424"/>
                <a:gd name="connsiteX37" fmla="*/ 188887 w 261682"/>
                <a:gd name="connsiteY37" fmla="*/ 80024 h 447424"/>
                <a:gd name="connsiteX38" fmla="*/ 187689 w 261682"/>
                <a:gd name="connsiteY38" fmla="*/ 79887 h 447424"/>
                <a:gd name="connsiteX39" fmla="*/ 187241 w 261682"/>
                <a:gd name="connsiteY39" fmla="*/ 78789 h 447424"/>
                <a:gd name="connsiteX40" fmla="*/ 177633 w 261682"/>
                <a:gd name="connsiteY40" fmla="*/ 77361 h 447424"/>
                <a:gd name="connsiteX41" fmla="*/ 182556 w 261682"/>
                <a:gd name="connsiteY41" fmla="*/ 83556 h 447424"/>
                <a:gd name="connsiteX42" fmla="*/ 186856 w 261682"/>
                <a:gd name="connsiteY42" fmla="*/ 83757 h 447424"/>
                <a:gd name="connsiteX43" fmla="*/ 188192 w 261682"/>
                <a:gd name="connsiteY43" fmla="*/ 82558 h 447424"/>
                <a:gd name="connsiteX44" fmla="*/ 194185 w 261682"/>
                <a:gd name="connsiteY44" fmla="*/ 90043 h 447424"/>
                <a:gd name="connsiteX45" fmla="*/ 186271 w 261682"/>
                <a:gd name="connsiteY45" fmla="*/ 91754 h 447424"/>
                <a:gd name="connsiteX46" fmla="*/ 169682 w 261682"/>
                <a:gd name="connsiteY46" fmla="*/ 85367 h 447424"/>
                <a:gd name="connsiteX47" fmla="*/ 180973 w 261682"/>
                <a:gd name="connsiteY47" fmla="*/ 93840 h 447424"/>
                <a:gd name="connsiteX48" fmla="*/ 176865 w 261682"/>
                <a:gd name="connsiteY48" fmla="*/ 97253 h 447424"/>
                <a:gd name="connsiteX49" fmla="*/ 183270 w 261682"/>
                <a:gd name="connsiteY49" fmla="*/ 102340 h 447424"/>
                <a:gd name="connsiteX50" fmla="*/ 179802 w 261682"/>
                <a:gd name="connsiteY50" fmla="*/ 106467 h 447424"/>
                <a:gd name="connsiteX51" fmla="*/ 171796 w 261682"/>
                <a:gd name="connsiteY51" fmla="*/ 99220 h 447424"/>
                <a:gd name="connsiteX52" fmla="*/ 170744 w 261682"/>
                <a:gd name="connsiteY52" fmla="*/ 105131 h 447424"/>
                <a:gd name="connsiteX53" fmla="*/ 163213 w 261682"/>
                <a:gd name="connsiteY53" fmla="*/ 99083 h 447424"/>
                <a:gd name="connsiteX54" fmla="*/ 164540 w 261682"/>
                <a:gd name="connsiteY54" fmla="*/ 104921 h 447424"/>
                <a:gd name="connsiteX55" fmla="*/ 156735 w 261682"/>
                <a:gd name="connsiteY55" fmla="*/ 108095 h 447424"/>
                <a:gd name="connsiteX56" fmla="*/ 172857 w 261682"/>
                <a:gd name="connsiteY56" fmla="*/ 110593 h 447424"/>
                <a:gd name="connsiteX57" fmla="*/ 175456 w 261682"/>
                <a:gd name="connsiteY57" fmla="*/ 110127 h 447424"/>
                <a:gd name="connsiteX58" fmla="*/ 178759 w 261682"/>
                <a:gd name="connsiteY58" fmla="*/ 111527 h 447424"/>
                <a:gd name="connsiteX59" fmla="*/ 170039 w 261682"/>
                <a:gd name="connsiteY59" fmla="*/ 114766 h 447424"/>
                <a:gd name="connsiteX60" fmla="*/ 162134 w 261682"/>
                <a:gd name="connsiteY60" fmla="*/ 124071 h 447424"/>
                <a:gd name="connsiteX61" fmla="*/ 170039 w 261682"/>
                <a:gd name="connsiteY61" fmla="*/ 124108 h 447424"/>
                <a:gd name="connsiteX62" fmla="*/ 174257 w 261682"/>
                <a:gd name="connsiteY62" fmla="*/ 123074 h 447424"/>
                <a:gd name="connsiteX63" fmla="*/ 176544 w 261682"/>
                <a:gd name="connsiteY63" fmla="*/ 123797 h 447424"/>
                <a:gd name="connsiteX64" fmla="*/ 166370 w 261682"/>
                <a:gd name="connsiteY64" fmla="*/ 131574 h 447424"/>
                <a:gd name="connsiteX65" fmla="*/ 171512 w 261682"/>
                <a:gd name="connsiteY65" fmla="*/ 138052 h 447424"/>
                <a:gd name="connsiteX66" fmla="*/ 162152 w 261682"/>
                <a:gd name="connsiteY66" fmla="*/ 137000 h 447424"/>
                <a:gd name="connsiteX67" fmla="*/ 172198 w 261682"/>
                <a:gd name="connsiteY67" fmla="*/ 145125 h 447424"/>
                <a:gd name="connsiteX68" fmla="*/ 165958 w 261682"/>
                <a:gd name="connsiteY68" fmla="*/ 150871 h 447424"/>
                <a:gd name="connsiteX69" fmla="*/ 166855 w 261682"/>
                <a:gd name="connsiteY69" fmla="*/ 154229 h 447424"/>
                <a:gd name="connsiteX70" fmla="*/ 169389 w 261682"/>
                <a:gd name="connsiteY70" fmla="*/ 154503 h 447424"/>
                <a:gd name="connsiteX71" fmla="*/ 163479 w 261682"/>
                <a:gd name="connsiteY71" fmla="*/ 159481 h 447424"/>
                <a:gd name="connsiteX72" fmla="*/ 169947 w 261682"/>
                <a:gd name="connsiteY72" fmla="*/ 160597 h 447424"/>
                <a:gd name="connsiteX73" fmla="*/ 167111 w 261682"/>
                <a:gd name="connsiteY73" fmla="*/ 164788 h 447424"/>
                <a:gd name="connsiteX74" fmla="*/ 176526 w 261682"/>
                <a:gd name="connsiteY74" fmla="*/ 164788 h 447424"/>
                <a:gd name="connsiteX75" fmla="*/ 170899 w 261682"/>
                <a:gd name="connsiteY75" fmla="*/ 170479 h 447424"/>
                <a:gd name="connsiteX76" fmla="*/ 178493 w 261682"/>
                <a:gd name="connsiteY76" fmla="*/ 172876 h 447424"/>
                <a:gd name="connsiteX77" fmla="*/ 177148 w 261682"/>
                <a:gd name="connsiteY77" fmla="*/ 178942 h 447424"/>
                <a:gd name="connsiteX78" fmla="*/ 184047 w 261682"/>
                <a:gd name="connsiteY78" fmla="*/ 175356 h 447424"/>
                <a:gd name="connsiteX79" fmla="*/ 186929 w 261682"/>
                <a:gd name="connsiteY79" fmla="*/ 183664 h 447424"/>
                <a:gd name="connsiteX80" fmla="*/ 189043 w 261682"/>
                <a:gd name="connsiteY80" fmla="*/ 190206 h 447424"/>
                <a:gd name="connsiteX81" fmla="*/ 194176 w 261682"/>
                <a:gd name="connsiteY81" fmla="*/ 179290 h 447424"/>
                <a:gd name="connsiteX82" fmla="*/ 199693 w 261682"/>
                <a:gd name="connsiteY82" fmla="*/ 180589 h 447424"/>
                <a:gd name="connsiteX83" fmla="*/ 196674 w 261682"/>
                <a:gd name="connsiteY83" fmla="*/ 191148 h 447424"/>
                <a:gd name="connsiteX84" fmla="*/ 210673 w 261682"/>
                <a:gd name="connsiteY84" fmla="*/ 184441 h 447424"/>
                <a:gd name="connsiteX85" fmla="*/ 208587 w 261682"/>
                <a:gd name="connsiteY85" fmla="*/ 191651 h 447424"/>
                <a:gd name="connsiteX86" fmla="*/ 196152 w 261682"/>
                <a:gd name="connsiteY86" fmla="*/ 198797 h 447424"/>
                <a:gd name="connsiteX87" fmla="*/ 205860 w 261682"/>
                <a:gd name="connsiteY87" fmla="*/ 198239 h 447424"/>
                <a:gd name="connsiteX88" fmla="*/ 208669 w 261682"/>
                <a:gd name="connsiteY88" fmla="*/ 195915 h 447424"/>
                <a:gd name="connsiteX89" fmla="*/ 210289 w 261682"/>
                <a:gd name="connsiteY89" fmla="*/ 202658 h 447424"/>
                <a:gd name="connsiteX90" fmla="*/ 213674 w 261682"/>
                <a:gd name="connsiteY90" fmla="*/ 200902 h 447424"/>
                <a:gd name="connsiteX91" fmla="*/ 213601 w 261682"/>
                <a:gd name="connsiteY91" fmla="*/ 208148 h 447424"/>
                <a:gd name="connsiteX92" fmla="*/ 216547 w 261682"/>
                <a:gd name="connsiteY92" fmla="*/ 205751 h 447424"/>
                <a:gd name="connsiteX93" fmla="*/ 220848 w 261682"/>
                <a:gd name="connsiteY93" fmla="*/ 207087 h 447424"/>
                <a:gd name="connsiteX94" fmla="*/ 219301 w 261682"/>
                <a:gd name="connsiteY94" fmla="*/ 199218 h 447424"/>
                <a:gd name="connsiteX95" fmla="*/ 224636 w 261682"/>
                <a:gd name="connsiteY95" fmla="*/ 199493 h 447424"/>
                <a:gd name="connsiteX96" fmla="*/ 225624 w 261682"/>
                <a:gd name="connsiteY96" fmla="*/ 210253 h 447424"/>
                <a:gd name="connsiteX97" fmla="*/ 233044 w 261682"/>
                <a:gd name="connsiteY97" fmla="*/ 204516 h 447424"/>
                <a:gd name="connsiteX98" fmla="*/ 231114 w 261682"/>
                <a:gd name="connsiteY98" fmla="*/ 214123 h 447424"/>
                <a:gd name="connsiteX99" fmla="*/ 234773 w 261682"/>
                <a:gd name="connsiteY99" fmla="*/ 222285 h 447424"/>
                <a:gd name="connsiteX100" fmla="*/ 239422 w 261682"/>
                <a:gd name="connsiteY100" fmla="*/ 223127 h 447424"/>
                <a:gd name="connsiteX101" fmla="*/ 242798 w 261682"/>
                <a:gd name="connsiteY101" fmla="*/ 219320 h 447424"/>
                <a:gd name="connsiteX102" fmla="*/ 242459 w 261682"/>
                <a:gd name="connsiteY102" fmla="*/ 230858 h 447424"/>
                <a:gd name="connsiteX103" fmla="*/ 238799 w 261682"/>
                <a:gd name="connsiteY103" fmla="*/ 239541 h 447424"/>
                <a:gd name="connsiteX104" fmla="*/ 228991 w 261682"/>
                <a:gd name="connsiteY104" fmla="*/ 258628 h 447424"/>
                <a:gd name="connsiteX105" fmla="*/ 188000 w 261682"/>
                <a:gd name="connsiteY105" fmla="*/ 271602 h 447424"/>
                <a:gd name="connsiteX106" fmla="*/ 206748 w 261682"/>
                <a:gd name="connsiteY106" fmla="*/ 272078 h 447424"/>
                <a:gd name="connsiteX107" fmla="*/ 214854 w 261682"/>
                <a:gd name="connsiteY107" fmla="*/ 273084 h 447424"/>
                <a:gd name="connsiteX108" fmla="*/ 235002 w 261682"/>
                <a:gd name="connsiteY108" fmla="*/ 273084 h 447424"/>
                <a:gd name="connsiteX109" fmla="*/ 256285 w 261682"/>
                <a:gd name="connsiteY109" fmla="*/ 273304 h 447424"/>
                <a:gd name="connsiteX110" fmla="*/ 256312 w 261682"/>
                <a:gd name="connsiteY110" fmla="*/ 273395 h 44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61682" h="447424">
                  <a:moveTo>
                    <a:pt x="256312" y="273395"/>
                  </a:moveTo>
                  <a:cubicBezTo>
                    <a:pt x="247107" y="330023"/>
                    <a:pt x="231480" y="387612"/>
                    <a:pt x="208193" y="447378"/>
                  </a:cubicBezTo>
                  <a:lnTo>
                    <a:pt x="208166" y="447378"/>
                  </a:lnTo>
                  <a:lnTo>
                    <a:pt x="686" y="447378"/>
                  </a:lnTo>
                  <a:lnTo>
                    <a:pt x="686" y="686"/>
                  </a:lnTo>
                  <a:lnTo>
                    <a:pt x="256037" y="686"/>
                  </a:lnTo>
                  <a:cubicBezTo>
                    <a:pt x="258160" y="15390"/>
                    <a:pt x="259578" y="26168"/>
                    <a:pt x="261088" y="40744"/>
                  </a:cubicBezTo>
                  <a:cubicBezTo>
                    <a:pt x="261088" y="40744"/>
                    <a:pt x="256715" y="42098"/>
                    <a:pt x="257126" y="45676"/>
                  </a:cubicBezTo>
                  <a:cubicBezTo>
                    <a:pt x="257584" y="49601"/>
                    <a:pt x="259313" y="50534"/>
                    <a:pt x="259313" y="50534"/>
                  </a:cubicBezTo>
                  <a:lnTo>
                    <a:pt x="257410" y="51440"/>
                  </a:lnTo>
                  <a:cubicBezTo>
                    <a:pt x="257410" y="51440"/>
                    <a:pt x="255305" y="48375"/>
                    <a:pt x="255296" y="48494"/>
                  </a:cubicBezTo>
                  <a:cubicBezTo>
                    <a:pt x="255296" y="45474"/>
                    <a:pt x="256568" y="40964"/>
                    <a:pt x="249660" y="42656"/>
                  </a:cubicBezTo>
                  <a:cubicBezTo>
                    <a:pt x="247272" y="47927"/>
                    <a:pt x="253466" y="49061"/>
                    <a:pt x="251847" y="52648"/>
                  </a:cubicBezTo>
                  <a:cubicBezTo>
                    <a:pt x="244518" y="53069"/>
                    <a:pt x="249660" y="47158"/>
                    <a:pt x="243841" y="50461"/>
                  </a:cubicBezTo>
                  <a:cubicBezTo>
                    <a:pt x="244225" y="48768"/>
                    <a:pt x="242999" y="44257"/>
                    <a:pt x="241160" y="44550"/>
                  </a:cubicBezTo>
                  <a:cubicBezTo>
                    <a:pt x="240364" y="47103"/>
                    <a:pt x="238424" y="51385"/>
                    <a:pt x="241297" y="53965"/>
                  </a:cubicBezTo>
                  <a:cubicBezTo>
                    <a:pt x="240391" y="54578"/>
                    <a:pt x="237683" y="54167"/>
                    <a:pt x="237052" y="53224"/>
                  </a:cubicBezTo>
                  <a:cubicBezTo>
                    <a:pt x="236201" y="51952"/>
                    <a:pt x="239010" y="49757"/>
                    <a:pt x="236750" y="45813"/>
                  </a:cubicBezTo>
                  <a:cubicBezTo>
                    <a:pt x="229997" y="48723"/>
                    <a:pt x="236265" y="55237"/>
                    <a:pt x="230684" y="57708"/>
                  </a:cubicBezTo>
                  <a:cubicBezTo>
                    <a:pt x="224562" y="56930"/>
                    <a:pt x="234234" y="51715"/>
                    <a:pt x="229339" y="47222"/>
                  </a:cubicBezTo>
                  <a:cubicBezTo>
                    <a:pt x="223858" y="48494"/>
                    <a:pt x="221726" y="54212"/>
                    <a:pt x="223968" y="57589"/>
                  </a:cubicBezTo>
                  <a:cubicBezTo>
                    <a:pt x="223849" y="60581"/>
                    <a:pt x="221515" y="62090"/>
                    <a:pt x="221122" y="64680"/>
                  </a:cubicBezTo>
                  <a:cubicBezTo>
                    <a:pt x="218368" y="64250"/>
                    <a:pt x="217197" y="63243"/>
                    <a:pt x="216877" y="62218"/>
                  </a:cubicBezTo>
                  <a:cubicBezTo>
                    <a:pt x="216529" y="60306"/>
                    <a:pt x="221881" y="59318"/>
                    <a:pt x="218295" y="55100"/>
                  </a:cubicBezTo>
                  <a:cubicBezTo>
                    <a:pt x="212457" y="56015"/>
                    <a:pt x="216328" y="65448"/>
                    <a:pt x="211679" y="60389"/>
                  </a:cubicBezTo>
                  <a:cubicBezTo>
                    <a:pt x="211185" y="58202"/>
                    <a:pt x="209694" y="56235"/>
                    <a:pt x="208559" y="55997"/>
                  </a:cubicBezTo>
                  <a:cubicBezTo>
                    <a:pt x="206336" y="57607"/>
                    <a:pt x="205293" y="60105"/>
                    <a:pt x="206729" y="62292"/>
                  </a:cubicBezTo>
                  <a:lnTo>
                    <a:pt x="209072" y="65384"/>
                  </a:lnTo>
                  <a:cubicBezTo>
                    <a:pt x="208770" y="65302"/>
                    <a:pt x="210078" y="67095"/>
                    <a:pt x="209776" y="67013"/>
                  </a:cubicBezTo>
                  <a:cubicBezTo>
                    <a:pt x="205906" y="63911"/>
                    <a:pt x="200736" y="61770"/>
                    <a:pt x="197461" y="65247"/>
                  </a:cubicBezTo>
                  <a:cubicBezTo>
                    <a:pt x="197882" y="68495"/>
                    <a:pt x="200700" y="68697"/>
                    <a:pt x="205128" y="69685"/>
                  </a:cubicBezTo>
                  <a:cubicBezTo>
                    <a:pt x="199529" y="70206"/>
                    <a:pt x="198476" y="72173"/>
                    <a:pt x="196646" y="73281"/>
                  </a:cubicBezTo>
                  <a:cubicBezTo>
                    <a:pt x="195997" y="69584"/>
                    <a:pt x="191669" y="69017"/>
                    <a:pt x="187606" y="68422"/>
                  </a:cubicBezTo>
                  <a:cubicBezTo>
                    <a:pt x="185356" y="68980"/>
                    <a:pt x="183873" y="67397"/>
                    <a:pt x="182821" y="68193"/>
                  </a:cubicBezTo>
                  <a:cubicBezTo>
                    <a:pt x="184523" y="72393"/>
                    <a:pt x="188622" y="75586"/>
                    <a:pt x="193590" y="76574"/>
                  </a:cubicBezTo>
                  <a:cubicBezTo>
                    <a:pt x="195832" y="76318"/>
                    <a:pt x="196125" y="76373"/>
                    <a:pt x="197671" y="75522"/>
                  </a:cubicBezTo>
                  <a:cubicBezTo>
                    <a:pt x="200672" y="76922"/>
                    <a:pt x="200316" y="77371"/>
                    <a:pt x="201102" y="79466"/>
                  </a:cubicBezTo>
                  <a:cubicBezTo>
                    <a:pt x="196747" y="81415"/>
                    <a:pt x="193234" y="78889"/>
                    <a:pt x="188887" y="80024"/>
                  </a:cubicBezTo>
                  <a:cubicBezTo>
                    <a:pt x="188897" y="80180"/>
                    <a:pt x="187744" y="80180"/>
                    <a:pt x="187689" y="79887"/>
                  </a:cubicBezTo>
                  <a:cubicBezTo>
                    <a:pt x="187753" y="79832"/>
                    <a:pt x="187186" y="78844"/>
                    <a:pt x="187241" y="78789"/>
                  </a:cubicBezTo>
                  <a:cubicBezTo>
                    <a:pt x="185365" y="75175"/>
                    <a:pt x="180305" y="76584"/>
                    <a:pt x="177633" y="77361"/>
                  </a:cubicBezTo>
                  <a:cubicBezTo>
                    <a:pt x="177240" y="80253"/>
                    <a:pt x="180159" y="82568"/>
                    <a:pt x="182556" y="83556"/>
                  </a:cubicBezTo>
                  <a:cubicBezTo>
                    <a:pt x="185795" y="84709"/>
                    <a:pt x="186856" y="83766"/>
                    <a:pt x="186856" y="83757"/>
                  </a:cubicBezTo>
                  <a:lnTo>
                    <a:pt x="188192" y="82558"/>
                  </a:lnTo>
                  <a:cubicBezTo>
                    <a:pt x="189601" y="87691"/>
                    <a:pt x="191431" y="87948"/>
                    <a:pt x="194185" y="90043"/>
                  </a:cubicBezTo>
                  <a:cubicBezTo>
                    <a:pt x="191175" y="91141"/>
                    <a:pt x="190059" y="92056"/>
                    <a:pt x="186271" y="91754"/>
                  </a:cubicBezTo>
                  <a:cubicBezTo>
                    <a:pt x="181998" y="85166"/>
                    <a:pt x="169197" y="82284"/>
                    <a:pt x="169682" y="85367"/>
                  </a:cubicBezTo>
                  <a:cubicBezTo>
                    <a:pt x="171512" y="92193"/>
                    <a:pt x="180973" y="93840"/>
                    <a:pt x="180973" y="93840"/>
                  </a:cubicBezTo>
                  <a:cubicBezTo>
                    <a:pt x="180973" y="93840"/>
                    <a:pt x="176023" y="95670"/>
                    <a:pt x="176865" y="97253"/>
                  </a:cubicBezTo>
                  <a:cubicBezTo>
                    <a:pt x="177697" y="98863"/>
                    <a:pt x="184184" y="99842"/>
                    <a:pt x="183270" y="102340"/>
                  </a:cubicBezTo>
                  <a:cubicBezTo>
                    <a:pt x="176508" y="99339"/>
                    <a:pt x="175209" y="100565"/>
                    <a:pt x="179802" y="106467"/>
                  </a:cubicBezTo>
                  <a:cubicBezTo>
                    <a:pt x="174120" y="106741"/>
                    <a:pt x="175392" y="100629"/>
                    <a:pt x="171796" y="99220"/>
                  </a:cubicBezTo>
                  <a:cubicBezTo>
                    <a:pt x="169197" y="101114"/>
                    <a:pt x="170744" y="105131"/>
                    <a:pt x="170744" y="105131"/>
                  </a:cubicBezTo>
                  <a:cubicBezTo>
                    <a:pt x="169435" y="104106"/>
                    <a:pt x="166031" y="98369"/>
                    <a:pt x="163213" y="99083"/>
                  </a:cubicBezTo>
                  <a:cubicBezTo>
                    <a:pt x="162298" y="99787"/>
                    <a:pt x="162298" y="102880"/>
                    <a:pt x="164540" y="104921"/>
                  </a:cubicBezTo>
                  <a:cubicBezTo>
                    <a:pt x="161804" y="105515"/>
                    <a:pt x="157403" y="105149"/>
                    <a:pt x="156735" y="108095"/>
                  </a:cubicBezTo>
                  <a:cubicBezTo>
                    <a:pt x="161182" y="111481"/>
                    <a:pt x="165885" y="111472"/>
                    <a:pt x="172857" y="110593"/>
                  </a:cubicBezTo>
                  <a:cubicBezTo>
                    <a:pt x="172857" y="110593"/>
                    <a:pt x="174129" y="110566"/>
                    <a:pt x="175456" y="110127"/>
                  </a:cubicBezTo>
                  <a:cubicBezTo>
                    <a:pt x="176782" y="109688"/>
                    <a:pt x="178759" y="111527"/>
                    <a:pt x="178759" y="111527"/>
                  </a:cubicBezTo>
                  <a:cubicBezTo>
                    <a:pt x="175328" y="112304"/>
                    <a:pt x="176782" y="113439"/>
                    <a:pt x="170039" y="114766"/>
                  </a:cubicBezTo>
                  <a:cubicBezTo>
                    <a:pt x="165610" y="116888"/>
                    <a:pt x="162134" y="119633"/>
                    <a:pt x="162134" y="124071"/>
                  </a:cubicBezTo>
                  <a:cubicBezTo>
                    <a:pt x="164879" y="125425"/>
                    <a:pt x="168218" y="126724"/>
                    <a:pt x="170039" y="124108"/>
                  </a:cubicBezTo>
                  <a:cubicBezTo>
                    <a:pt x="172985" y="119835"/>
                    <a:pt x="172198" y="123266"/>
                    <a:pt x="174257" y="123074"/>
                  </a:cubicBezTo>
                  <a:lnTo>
                    <a:pt x="176544" y="123797"/>
                  </a:lnTo>
                  <a:cubicBezTo>
                    <a:pt x="174687" y="128353"/>
                    <a:pt x="164320" y="128280"/>
                    <a:pt x="166370" y="131574"/>
                  </a:cubicBezTo>
                  <a:cubicBezTo>
                    <a:pt x="168346" y="134749"/>
                    <a:pt x="171512" y="138052"/>
                    <a:pt x="171512" y="138052"/>
                  </a:cubicBezTo>
                  <a:cubicBezTo>
                    <a:pt x="171512" y="138052"/>
                    <a:pt x="164220" y="134374"/>
                    <a:pt x="162152" y="137000"/>
                  </a:cubicBezTo>
                  <a:cubicBezTo>
                    <a:pt x="160230" y="139452"/>
                    <a:pt x="164540" y="143404"/>
                    <a:pt x="172198" y="145125"/>
                  </a:cubicBezTo>
                  <a:cubicBezTo>
                    <a:pt x="169591" y="146717"/>
                    <a:pt x="160395" y="145097"/>
                    <a:pt x="165958" y="150871"/>
                  </a:cubicBezTo>
                  <a:cubicBezTo>
                    <a:pt x="159343" y="153661"/>
                    <a:pt x="161502" y="155638"/>
                    <a:pt x="166855" y="154229"/>
                  </a:cubicBezTo>
                  <a:lnTo>
                    <a:pt x="169389" y="154503"/>
                  </a:lnTo>
                  <a:cubicBezTo>
                    <a:pt x="167816" y="155601"/>
                    <a:pt x="163085" y="157779"/>
                    <a:pt x="163479" y="159481"/>
                  </a:cubicBezTo>
                  <a:cubicBezTo>
                    <a:pt x="163753" y="161731"/>
                    <a:pt x="169097" y="158913"/>
                    <a:pt x="169947" y="160597"/>
                  </a:cubicBezTo>
                  <a:cubicBezTo>
                    <a:pt x="170323" y="163031"/>
                    <a:pt x="167367" y="164083"/>
                    <a:pt x="167111" y="164788"/>
                  </a:cubicBezTo>
                  <a:cubicBezTo>
                    <a:pt x="170899" y="167185"/>
                    <a:pt x="173122" y="161393"/>
                    <a:pt x="176526" y="164788"/>
                  </a:cubicBezTo>
                  <a:cubicBezTo>
                    <a:pt x="175218" y="167276"/>
                    <a:pt x="169728" y="166782"/>
                    <a:pt x="170899" y="170479"/>
                  </a:cubicBezTo>
                  <a:cubicBezTo>
                    <a:pt x="172994" y="172071"/>
                    <a:pt x="176398" y="171375"/>
                    <a:pt x="178493" y="172876"/>
                  </a:cubicBezTo>
                  <a:cubicBezTo>
                    <a:pt x="178493" y="172876"/>
                    <a:pt x="175703" y="178238"/>
                    <a:pt x="177148" y="178942"/>
                  </a:cubicBezTo>
                  <a:cubicBezTo>
                    <a:pt x="180168" y="180415"/>
                    <a:pt x="183004" y="175657"/>
                    <a:pt x="184047" y="175356"/>
                  </a:cubicBezTo>
                  <a:cubicBezTo>
                    <a:pt x="183270" y="181550"/>
                    <a:pt x="188494" y="179482"/>
                    <a:pt x="186929" y="183664"/>
                  </a:cubicBezTo>
                  <a:cubicBezTo>
                    <a:pt x="186865" y="185905"/>
                    <a:pt x="186719" y="189007"/>
                    <a:pt x="189043" y="190206"/>
                  </a:cubicBezTo>
                  <a:cubicBezTo>
                    <a:pt x="193828" y="188732"/>
                    <a:pt x="194286" y="184935"/>
                    <a:pt x="194176" y="179290"/>
                  </a:cubicBezTo>
                  <a:cubicBezTo>
                    <a:pt x="194139" y="177323"/>
                    <a:pt x="199693" y="180589"/>
                    <a:pt x="199693" y="180589"/>
                  </a:cubicBezTo>
                  <a:cubicBezTo>
                    <a:pt x="203070" y="183307"/>
                    <a:pt x="193966" y="185375"/>
                    <a:pt x="196674" y="191148"/>
                  </a:cubicBezTo>
                  <a:cubicBezTo>
                    <a:pt x="204378" y="192228"/>
                    <a:pt x="204378" y="185658"/>
                    <a:pt x="210673" y="184441"/>
                  </a:cubicBezTo>
                  <a:cubicBezTo>
                    <a:pt x="213418" y="186354"/>
                    <a:pt x="209502" y="189446"/>
                    <a:pt x="208587" y="191651"/>
                  </a:cubicBezTo>
                  <a:cubicBezTo>
                    <a:pt x="204662" y="193847"/>
                    <a:pt x="199885" y="191194"/>
                    <a:pt x="196152" y="198797"/>
                  </a:cubicBezTo>
                  <a:cubicBezTo>
                    <a:pt x="201496" y="200984"/>
                    <a:pt x="204049" y="199182"/>
                    <a:pt x="205860" y="198239"/>
                  </a:cubicBezTo>
                  <a:cubicBezTo>
                    <a:pt x="207562" y="197004"/>
                    <a:pt x="207361" y="196409"/>
                    <a:pt x="208669" y="195915"/>
                  </a:cubicBezTo>
                  <a:cubicBezTo>
                    <a:pt x="208797" y="198010"/>
                    <a:pt x="208276" y="201789"/>
                    <a:pt x="210289" y="202658"/>
                  </a:cubicBezTo>
                  <a:cubicBezTo>
                    <a:pt x="212045" y="202521"/>
                    <a:pt x="212201" y="201890"/>
                    <a:pt x="213674" y="200902"/>
                  </a:cubicBezTo>
                  <a:cubicBezTo>
                    <a:pt x="215220" y="202512"/>
                    <a:pt x="211204" y="206456"/>
                    <a:pt x="213601" y="208148"/>
                  </a:cubicBezTo>
                  <a:cubicBezTo>
                    <a:pt x="215861" y="207727"/>
                    <a:pt x="216547" y="205751"/>
                    <a:pt x="216547" y="205751"/>
                  </a:cubicBezTo>
                  <a:cubicBezTo>
                    <a:pt x="217920" y="207544"/>
                    <a:pt x="219448" y="207572"/>
                    <a:pt x="220848" y="207087"/>
                  </a:cubicBezTo>
                  <a:cubicBezTo>
                    <a:pt x="221616" y="205175"/>
                    <a:pt x="221790" y="200792"/>
                    <a:pt x="219301" y="199218"/>
                  </a:cubicBezTo>
                  <a:cubicBezTo>
                    <a:pt x="220482" y="197827"/>
                    <a:pt x="223373" y="200472"/>
                    <a:pt x="224636" y="199493"/>
                  </a:cubicBezTo>
                  <a:cubicBezTo>
                    <a:pt x="226996" y="202384"/>
                    <a:pt x="221689" y="207929"/>
                    <a:pt x="225624" y="210253"/>
                  </a:cubicBezTo>
                  <a:cubicBezTo>
                    <a:pt x="229421" y="209905"/>
                    <a:pt x="229247" y="206108"/>
                    <a:pt x="233044" y="204516"/>
                  </a:cubicBezTo>
                  <a:cubicBezTo>
                    <a:pt x="232385" y="208405"/>
                    <a:pt x="236869" y="211223"/>
                    <a:pt x="231114" y="214123"/>
                  </a:cubicBezTo>
                  <a:cubicBezTo>
                    <a:pt x="231114" y="217920"/>
                    <a:pt x="238177" y="216795"/>
                    <a:pt x="234773" y="222285"/>
                  </a:cubicBezTo>
                  <a:cubicBezTo>
                    <a:pt x="236082" y="224481"/>
                    <a:pt x="237848" y="223529"/>
                    <a:pt x="239422" y="223127"/>
                  </a:cubicBezTo>
                  <a:lnTo>
                    <a:pt x="242798" y="219320"/>
                  </a:lnTo>
                  <a:cubicBezTo>
                    <a:pt x="241883" y="222422"/>
                    <a:pt x="241544" y="227271"/>
                    <a:pt x="242459" y="230858"/>
                  </a:cubicBezTo>
                  <a:cubicBezTo>
                    <a:pt x="241288" y="233759"/>
                    <a:pt x="244070" y="237052"/>
                    <a:pt x="238799" y="239541"/>
                  </a:cubicBezTo>
                  <a:cubicBezTo>
                    <a:pt x="237363" y="246733"/>
                    <a:pt x="237363" y="254034"/>
                    <a:pt x="228991" y="258628"/>
                  </a:cubicBezTo>
                  <a:cubicBezTo>
                    <a:pt x="224270" y="267512"/>
                    <a:pt x="194542" y="262818"/>
                    <a:pt x="188000" y="271602"/>
                  </a:cubicBezTo>
                  <a:cubicBezTo>
                    <a:pt x="189574" y="273203"/>
                    <a:pt x="204790" y="272682"/>
                    <a:pt x="206748" y="272078"/>
                  </a:cubicBezTo>
                  <a:cubicBezTo>
                    <a:pt x="209621" y="270678"/>
                    <a:pt x="211844" y="273185"/>
                    <a:pt x="214854" y="273084"/>
                  </a:cubicBezTo>
                  <a:cubicBezTo>
                    <a:pt x="221525" y="273084"/>
                    <a:pt x="229512" y="270888"/>
                    <a:pt x="235002" y="273084"/>
                  </a:cubicBezTo>
                  <a:cubicBezTo>
                    <a:pt x="242752" y="273002"/>
                    <a:pt x="249303" y="273276"/>
                    <a:pt x="256285" y="273304"/>
                  </a:cubicBezTo>
                  <a:lnTo>
                    <a:pt x="256312" y="273395"/>
                  </a:lnTo>
                  <a:close/>
                </a:path>
              </a:pathLst>
            </a:custGeom>
            <a:solidFill>
              <a:srgbClr val="2F469C"/>
            </a:solidFill>
            <a:ln w="9525" cap="flat">
              <a:noFill/>
              <a:prstDash val="solid"/>
              <a:miter/>
            </a:ln>
          </p:spPr>
          <p:txBody>
            <a:bodyPr rtlCol="0" anchor="ctr"/>
            <a:lstStyle/>
            <a:p>
              <a:endParaRPr lang="en-US"/>
            </a:p>
          </p:txBody>
        </p:sp>
        <p:sp>
          <p:nvSpPr>
            <p:cNvPr id="68" name="Freeform: Shape 19">
              <a:extLst>
                <a:ext uri="{FF2B5EF4-FFF2-40B4-BE49-F238E27FC236}">
                  <a16:creationId xmlns:a16="http://schemas.microsoft.com/office/drawing/2014/main" id="{7AE851BA-ECC6-404E-932C-2685A854DA7B}"/>
                </a:ext>
              </a:extLst>
            </p:cNvPr>
            <p:cNvSpPr/>
            <p:nvPr/>
          </p:nvSpPr>
          <p:spPr>
            <a:xfrm>
              <a:off x="11577290" y="6472094"/>
              <a:ext cx="84178" cy="81433"/>
            </a:xfrm>
            <a:custGeom>
              <a:avLst/>
              <a:gdLst>
                <a:gd name="connsiteX0" fmla="*/ 42244 w 84177"/>
                <a:gd name="connsiteY0" fmla="*/ 64826 h 81433"/>
                <a:gd name="connsiteX1" fmla="*/ 21712 w 84177"/>
                <a:gd name="connsiteY1" fmla="*/ 40469 h 81433"/>
                <a:gd name="connsiteX2" fmla="*/ 42244 w 84177"/>
                <a:gd name="connsiteY2" fmla="*/ 16982 h 81433"/>
                <a:gd name="connsiteX3" fmla="*/ 62474 w 84177"/>
                <a:gd name="connsiteY3" fmla="*/ 40469 h 81433"/>
                <a:gd name="connsiteX4" fmla="*/ 42244 w 84177"/>
                <a:gd name="connsiteY4" fmla="*/ 64826 h 81433"/>
                <a:gd name="connsiteX5" fmla="*/ 42244 w 84177"/>
                <a:gd name="connsiteY5" fmla="*/ 686 h 81433"/>
                <a:gd name="connsiteX6" fmla="*/ 686 w 84177"/>
                <a:gd name="connsiteY6" fmla="*/ 40469 h 81433"/>
                <a:gd name="connsiteX7" fmla="*/ 42244 w 84177"/>
                <a:gd name="connsiteY7" fmla="*/ 81131 h 81433"/>
                <a:gd name="connsiteX8" fmla="*/ 83491 w 84177"/>
                <a:gd name="connsiteY8" fmla="*/ 40469 h 81433"/>
                <a:gd name="connsiteX9" fmla="*/ 42244 w 84177"/>
                <a:gd name="connsiteY9" fmla="*/ 68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77" h="81433">
                  <a:moveTo>
                    <a:pt x="42244" y="64826"/>
                  </a:moveTo>
                  <a:cubicBezTo>
                    <a:pt x="29179" y="64826"/>
                    <a:pt x="21712" y="54432"/>
                    <a:pt x="21712" y="40469"/>
                  </a:cubicBezTo>
                  <a:cubicBezTo>
                    <a:pt x="21712" y="26351"/>
                    <a:pt x="28401" y="16982"/>
                    <a:pt x="42244" y="16982"/>
                  </a:cubicBezTo>
                  <a:cubicBezTo>
                    <a:pt x="55777" y="16982"/>
                    <a:pt x="62474" y="25601"/>
                    <a:pt x="62474" y="40469"/>
                  </a:cubicBezTo>
                  <a:cubicBezTo>
                    <a:pt x="62474" y="54276"/>
                    <a:pt x="55942" y="64826"/>
                    <a:pt x="42244" y="64826"/>
                  </a:cubicBezTo>
                  <a:moveTo>
                    <a:pt x="42244" y="686"/>
                  </a:moveTo>
                  <a:cubicBezTo>
                    <a:pt x="17503" y="686"/>
                    <a:pt x="686" y="16396"/>
                    <a:pt x="686" y="40469"/>
                  </a:cubicBezTo>
                  <a:cubicBezTo>
                    <a:pt x="686" y="64085"/>
                    <a:pt x="17815" y="81131"/>
                    <a:pt x="42244" y="81131"/>
                  </a:cubicBezTo>
                  <a:cubicBezTo>
                    <a:pt x="66985" y="81131"/>
                    <a:pt x="83491" y="62896"/>
                    <a:pt x="83491" y="40469"/>
                  </a:cubicBezTo>
                  <a:cubicBezTo>
                    <a:pt x="83491" y="16845"/>
                    <a:pt x="66839" y="686"/>
                    <a:pt x="42244" y="686"/>
                  </a:cubicBezTo>
                </a:path>
              </a:pathLst>
            </a:custGeom>
            <a:solidFill>
              <a:srgbClr val="FFFFFF"/>
            </a:solidFill>
            <a:ln w="9525" cap="flat">
              <a:noFill/>
              <a:prstDash val="solid"/>
              <a:miter/>
            </a:ln>
          </p:spPr>
          <p:txBody>
            <a:bodyPr rtlCol="0" anchor="ctr"/>
            <a:lstStyle/>
            <a:p>
              <a:endParaRPr lang="en-US"/>
            </a:p>
          </p:txBody>
        </p:sp>
        <p:sp>
          <p:nvSpPr>
            <p:cNvPr id="69" name="Freeform: Shape 20">
              <a:extLst>
                <a:ext uri="{FF2B5EF4-FFF2-40B4-BE49-F238E27FC236}">
                  <a16:creationId xmlns:a16="http://schemas.microsoft.com/office/drawing/2014/main" id="{6A949E72-7870-5044-A2BB-A09D27FC7F03}"/>
                </a:ext>
              </a:extLst>
            </p:cNvPr>
            <p:cNvSpPr/>
            <p:nvPr/>
          </p:nvSpPr>
          <p:spPr>
            <a:xfrm>
              <a:off x="11671011" y="6472094"/>
              <a:ext cx="57643" cy="81433"/>
            </a:xfrm>
            <a:custGeom>
              <a:avLst/>
              <a:gdLst>
                <a:gd name="connsiteX0" fmla="*/ 49491 w 57643"/>
                <a:gd name="connsiteY0" fmla="*/ 17275 h 81433"/>
                <a:gd name="connsiteX1" fmla="*/ 35629 w 57643"/>
                <a:gd name="connsiteY1" fmla="*/ 15491 h 81433"/>
                <a:gd name="connsiteX2" fmla="*/ 21703 w 57643"/>
                <a:gd name="connsiteY2" fmla="*/ 21438 h 81433"/>
                <a:gd name="connsiteX3" fmla="*/ 38118 w 57643"/>
                <a:gd name="connsiteY3" fmla="*/ 34376 h 81433"/>
                <a:gd name="connsiteX4" fmla="*/ 57735 w 57643"/>
                <a:gd name="connsiteY4" fmla="*/ 58165 h 81433"/>
                <a:gd name="connsiteX5" fmla="*/ 24796 w 57643"/>
                <a:gd name="connsiteY5" fmla="*/ 81140 h 81433"/>
                <a:gd name="connsiteX6" fmla="*/ 2077 w 57643"/>
                <a:gd name="connsiteY6" fmla="*/ 77727 h 81433"/>
                <a:gd name="connsiteX7" fmla="*/ 2077 w 57643"/>
                <a:gd name="connsiteY7" fmla="*/ 61432 h 81433"/>
                <a:gd name="connsiteX8" fmla="*/ 25574 w 57643"/>
                <a:gd name="connsiteY8" fmla="*/ 66336 h 81433"/>
                <a:gd name="connsiteX9" fmla="*/ 36718 w 57643"/>
                <a:gd name="connsiteY9" fmla="*/ 58751 h 81433"/>
                <a:gd name="connsiteX10" fmla="*/ 20459 w 57643"/>
                <a:gd name="connsiteY10" fmla="*/ 45968 h 81433"/>
                <a:gd name="connsiteX11" fmla="*/ 686 w 57643"/>
                <a:gd name="connsiteY11" fmla="*/ 21429 h 81433"/>
                <a:gd name="connsiteX12" fmla="*/ 32070 w 57643"/>
                <a:gd name="connsiteY12" fmla="*/ 686 h 81433"/>
                <a:gd name="connsiteX13" fmla="*/ 49491 w 57643"/>
                <a:gd name="connsiteY13" fmla="*/ 1967 h 81433"/>
                <a:gd name="connsiteX14" fmla="*/ 49491 w 57643"/>
                <a:gd name="connsiteY14" fmla="*/ 17275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9491" y="17275"/>
                  </a:moveTo>
                  <a:cubicBezTo>
                    <a:pt x="44815" y="16534"/>
                    <a:pt x="40305" y="15491"/>
                    <a:pt x="35629" y="15491"/>
                  </a:cubicBezTo>
                  <a:cubicBezTo>
                    <a:pt x="27431" y="15491"/>
                    <a:pt x="21703" y="17421"/>
                    <a:pt x="21703" y="21438"/>
                  </a:cubicBezTo>
                  <a:cubicBezTo>
                    <a:pt x="21703" y="26049"/>
                    <a:pt x="29444" y="29764"/>
                    <a:pt x="38118" y="34376"/>
                  </a:cubicBezTo>
                  <a:cubicBezTo>
                    <a:pt x="46371" y="38841"/>
                    <a:pt x="57735" y="44779"/>
                    <a:pt x="57735" y="58165"/>
                  </a:cubicBezTo>
                  <a:cubicBezTo>
                    <a:pt x="57735" y="72860"/>
                    <a:pt x="44660" y="81140"/>
                    <a:pt x="24796" y="81140"/>
                  </a:cubicBezTo>
                  <a:cubicBezTo>
                    <a:pt x="15774" y="81140"/>
                    <a:pt x="9552" y="79365"/>
                    <a:pt x="2077" y="77727"/>
                  </a:cubicBezTo>
                  <a:lnTo>
                    <a:pt x="2077" y="61432"/>
                  </a:lnTo>
                  <a:cubicBezTo>
                    <a:pt x="7841" y="63216"/>
                    <a:pt x="17183" y="66336"/>
                    <a:pt x="25574" y="66336"/>
                  </a:cubicBezTo>
                  <a:cubicBezTo>
                    <a:pt x="31137" y="66336"/>
                    <a:pt x="36718" y="63801"/>
                    <a:pt x="36718" y="58751"/>
                  </a:cubicBezTo>
                  <a:cubicBezTo>
                    <a:pt x="36718" y="54130"/>
                    <a:pt x="30057" y="51312"/>
                    <a:pt x="20459" y="45968"/>
                  </a:cubicBezTo>
                  <a:cubicBezTo>
                    <a:pt x="11739" y="41650"/>
                    <a:pt x="686" y="32729"/>
                    <a:pt x="686" y="21429"/>
                  </a:cubicBezTo>
                  <a:cubicBezTo>
                    <a:pt x="686" y="8079"/>
                    <a:pt x="14072" y="686"/>
                    <a:pt x="32070" y="686"/>
                  </a:cubicBezTo>
                  <a:cubicBezTo>
                    <a:pt x="37962" y="686"/>
                    <a:pt x="43727" y="1281"/>
                    <a:pt x="49491" y="1967"/>
                  </a:cubicBezTo>
                  <a:lnTo>
                    <a:pt x="49491" y="17275"/>
                  </a:lnTo>
                  <a:close/>
                </a:path>
              </a:pathLst>
            </a:custGeom>
            <a:solidFill>
              <a:srgbClr val="FFFFFF"/>
            </a:solidFill>
            <a:ln w="9525" cap="flat">
              <a:noFill/>
              <a:prstDash val="solid"/>
              <a:miter/>
            </a:ln>
          </p:spPr>
          <p:txBody>
            <a:bodyPr rtlCol="0" anchor="ctr"/>
            <a:lstStyle/>
            <a:p>
              <a:endParaRPr lang="en-US"/>
            </a:p>
          </p:txBody>
        </p:sp>
        <p:sp>
          <p:nvSpPr>
            <p:cNvPr id="70" name="Freeform: Shape 21">
              <a:extLst>
                <a:ext uri="{FF2B5EF4-FFF2-40B4-BE49-F238E27FC236}">
                  <a16:creationId xmlns:a16="http://schemas.microsoft.com/office/drawing/2014/main" id="{C597BB55-2F59-FF44-837A-8312317E43DC}"/>
                </a:ext>
              </a:extLst>
            </p:cNvPr>
            <p:cNvSpPr/>
            <p:nvPr/>
          </p:nvSpPr>
          <p:spPr>
            <a:xfrm>
              <a:off x="11370524" y="6444196"/>
              <a:ext cx="30194" cy="107052"/>
            </a:xfrm>
            <a:custGeom>
              <a:avLst/>
              <a:gdLst>
                <a:gd name="connsiteX0" fmla="*/ 3029 w 30194"/>
                <a:gd name="connsiteY0" fmla="*/ 106458 h 107052"/>
                <a:gd name="connsiteX1" fmla="*/ 3806 w 30194"/>
                <a:gd name="connsiteY1" fmla="*/ 79127 h 107052"/>
                <a:gd name="connsiteX2" fmla="*/ 3806 w 30194"/>
                <a:gd name="connsiteY2" fmla="*/ 37825 h 107052"/>
                <a:gd name="connsiteX3" fmla="*/ 686 w 30194"/>
                <a:gd name="connsiteY3" fmla="*/ 686 h 107052"/>
                <a:gd name="connsiteX4" fmla="*/ 27971 w 30194"/>
                <a:gd name="connsiteY4" fmla="*/ 686 h 107052"/>
                <a:gd name="connsiteX5" fmla="*/ 27193 w 30194"/>
                <a:gd name="connsiteY5" fmla="*/ 30688 h 107052"/>
                <a:gd name="connsiteX6" fmla="*/ 27193 w 30194"/>
                <a:gd name="connsiteY6" fmla="*/ 69319 h 107052"/>
                <a:gd name="connsiteX7" fmla="*/ 30304 w 30194"/>
                <a:gd name="connsiteY7" fmla="*/ 106458 h 107052"/>
                <a:gd name="connsiteX8" fmla="*/ 3029 w 30194"/>
                <a:gd name="connsiteY8" fmla="*/ 106458 h 10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94" h="107052">
                  <a:moveTo>
                    <a:pt x="3029" y="106458"/>
                  </a:moveTo>
                  <a:cubicBezTo>
                    <a:pt x="3486" y="97848"/>
                    <a:pt x="3806" y="91159"/>
                    <a:pt x="3806" y="79127"/>
                  </a:cubicBezTo>
                  <a:lnTo>
                    <a:pt x="3806" y="37825"/>
                  </a:lnTo>
                  <a:cubicBezTo>
                    <a:pt x="3806" y="22975"/>
                    <a:pt x="2873" y="11684"/>
                    <a:pt x="686" y="686"/>
                  </a:cubicBezTo>
                  <a:lnTo>
                    <a:pt x="27971" y="686"/>
                  </a:lnTo>
                  <a:cubicBezTo>
                    <a:pt x="27971" y="8262"/>
                    <a:pt x="27193" y="18812"/>
                    <a:pt x="27193" y="30688"/>
                  </a:cubicBezTo>
                  <a:lnTo>
                    <a:pt x="27193" y="69319"/>
                  </a:lnTo>
                  <a:cubicBezTo>
                    <a:pt x="27193" y="80161"/>
                    <a:pt x="28895" y="96356"/>
                    <a:pt x="30304" y="106458"/>
                  </a:cubicBezTo>
                  <a:lnTo>
                    <a:pt x="3029" y="106458"/>
                  </a:lnTo>
                  <a:close/>
                </a:path>
              </a:pathLst>
            </a:custGeom>
            <a:solidFill>
              <a:srgbClr val="FFFFFF"/>
            </a:solidFill>
            <a:ln w="9525" cap="flat">
              <a:noFill/>
              <a:prstDash val="solid"/>
              <a:miter/>
            </a:ln>
          </p:spPr>
          <p:txBody>
            <a:bodyPr rtlCol="0" anchor="ctr"/>
            <a:lstStyle/>
            <a:p>
              <a:endParaRPr lang="en-US"/>
            </a:p>
          </p:txBody>
        </p:sp>
        <p:sp>
          <p:nvSpPr>
            <p:cNvPr id="71" name="Freeform: Shape 22">
              <a:extLst>
                <a:ext uri="{FF2B5EF4-FFF2-40B4-BE49-F238E27FC236}">
                  <a16:creationId xmlns:a16="http://schemas.microsoft.com/office/drawing/2014/main" id="{64FBEE84-5AD5-7245-9FB7-641A6210D5FB}"/>
                </a:ext>
              </a:extLst>
            </p:cNvPr>
            <p:cNvSpPr/>
            <p:nvPr/>
          </p:nvSpPr>
          <p:spPr>
            <a:xfrm>
              <a:off x="11415257" y="6472094"/>
              <a:ext cx="86923" cy="112542"/>
            </a:xfrm>
            <a:custGeom>
              <a:avLst/>
              <a:gdLst>
                <a:gd name="connsiteX0" fmla="*/ 45447 w 86922"/>
                <a:gd name="connsiteY0" fmla="*/ 64826 h 112542"/>
                <a:gd name="connsiteX1" fmla="*/ 24851 w 86922"/>
                <a:gd name="connsiteY1" fmla="*/ 42611 h 112542"/>
                <a:gd name="connsiteX2" fmla="*/ 44504 w 86922"/>
                <a:gd name="connsiteY2" fmla="*/ 16982 h 112542"/>
                <a:gd name="connsiteX3" fmla="*/ 65421 w 86922"/>
                <a:gd name="connsiteY3" fmla="*/ 42537 h 112542"/>
                <a:gd name="connsiteX4" fmla="*/ 45447 w 86922"/>
                <a:gd name="connsiteY4" fmla="*/ 64826 h 112542"/>
                <a:gd name="connsiteX5" fmla="*/ 49665 w 86922"/>
                <a:gd name="connsiteY5" fmla="*/ 686 h 112542"/>
                <a:gd name="connsiteX6" fmla="*/ 23295 w 86922"/>
                <a:gd name="connsiteY6" fmla="*/ 13432 h 112542"/>
                <a:gd name="connsiteX7" fmla="*/ 20486 w 86922"/>
                <a:gd name="connsiteY7" fmla="*/ 2626 h 112542"/>
                <a:gd name="connsiteX8" fmla="*/ 686 w 86922"/>
                <a:gd name="connsiteY8" fmla="*/ 4117 h 112542"/>
                <a:gd name="connsiteX9" fmla="*/ 5362 w 86922"/>
                <a:gd name="connsiteY9" fmla="*/ 42620 h 112542"/>
                <a:gd name="connsiteX10" fmla="*/ 5362 w 86922"/>
                <a:gd name="connsiteY10" fmla="*/ 73720 h 112542"/>
                <a:gd name="connsiteX11" fmla="*/ 2251 w 86922"/>
                <a:gd name="connsiteY11" fmla="*/ 112460 h 112542"/>
                <a:gd name="connsiteX12" fmla="*/ 27971 w 86922"/>
                <a:gd name="connsiteY12" fmla="*/ 110969 h 112542"/>
                <a:gd name="connsiteX13" fmla="*/ 26406 w 86922"/>
                <a:gd name="connsiteY13" fmla="*/ 82623 h 112542"/>
                <a:gd name="connsiteX14" fmla="*/ 26406 w 86922"/>
                <a:gd name="connsiteY14" fmla="*/ 73720 h 112542"/>
                <a:gd name="connsiteX15" fmla="*/ 50589 w 86922"/>
                <a:gd name="connsiteY15" fmla="*/ 81140 h 112542"/>
                <a:gd name="connsiteX16" fmla="*/ 86438 w 86922"/>
                <a:gd name="connsiteY16" fmla="*/ 42400 h 112542"/>
                <a:gd name="connsiteX17" fmla="*/ 49665 w 86922"/>
                <a:gd name="connsiteY17" fmla="*/ 686 h 1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922" h="112542">
                  <a:moveTo>
                    <a:pt x="45447" y="64826"/>
                  </a:moveTo>
                  <a:cubicBezTo>
                    <a:pt x="32344" y="64826"/>
                    <a:pt x="24851" y="57278"/>
                    <a:pt x="24851" y="42611"/>
                  </a:cubicBezTo>
                  <a:cubicBezTo>
                    <a:pt x="24851" y="27385"/>
                    <a:pt x="31246" y="16982"/>
                    <a:pt x="44504" y="16982"/>
                  </a:cubicBezTo>
                  <a:cubicBezTo>
                    <a:pt x="56838" y="16982"/>
                    <a:pt x="65421" y="27532"/>
                    <a:pt x="65421" y="42537"/>
                  </a:cubicBezTo>
                  <a:cubicBezTo>
                    <a:pt x="65421" y="55923"/>
                    <a:pt x="58714" y="64826"/>
                    <a:pt x="45447" y="64826"/>
                  </a:cubicBezTo>
                  <a:moveTo>
                    <a:pt x="49665" y="686"/>
                  </a:moveTo>
                  <a:cubicBezTo>
                    <a:pt x="34531" y="686"/>
                    <a:pt x="28291" y="7951"/>
                    <a:pt x="23295" y="13432"/>
                  </a:cubicBezTo>
                  <a:cubicBezTo>
                    <a:pt x="22216" y="9452"/>
                    <a:pt x="21731" y="6039"/>
                    <a:pt x="20486" y="2626"/>
                  </a:cubicBezTo>
                  <a:lnTo>
                    <a:pt x="686" y="4117"/>
                  </a:lnTo>
                  <a:cubicBezTo>
                    <a:pt x="3184" y="17156"/>
                    <a:pt x="5362" y="29298"/>
                    <a:pt x="5362" y="42620"/>
                  </a:cubicBezTo>
                  <a:lnTo>
                    <a:pt x="5362" y="73720"/>
                  </a:lnTo>
                  <a:cubicBezTo>
                    <a:pt x="5362" y="84700"/>
                    <a:pt x="3029" y="105332"/>
                    <a:pt x="2251" y="112460"/>
                  </a:cubicBezTo>
                  <a:lnTo>
                    <a:pt x="27971" y="110969"/>
                  </a:lnTo>
                  <a:cubicBezTo>
                    <a:pt x="26406" y="99559"/>
                    <a:pt x="26406" y="86786"/>
                    <a:pt x="26406" y="82623"/>
                  </a:cubicBezTo>
                  <a:lnTo>
                    <a:pt x="26406" y="73720"/>
                  </a:lnTo>
                  <a:cubicBezTo>
                    <a:pt x="32024" y="76986"/>
                    <a:pt x="37953" y="81140"/>
                    <a:pt x="50589" y="81140"/>
                  </a:cubicBezTo>
                  <a:cubicBezTo>
                    <a:pt x="71954" y="81140"/>
                    <a:pt x="86438" y="64835"/>
                    <a:pt x="86438" y="42400"/>
                  </a:cubicBezTo>
                  <a:cubicBezTo>
                    <a:pt x="86438" y="18034"/>
                    <a:pt x="71496" y="686"/>
                    <a:pt x="49665" y="686"/>
                  </a:cubicBezTo>
                </a:path>
              </a:pathLst>
            </a:custGeom>
            <a:solidFill>
              <a:srgbClr val="FFFFFF"/>
            </a:solidFill>
            <a:ln w="9525" cap="flat">
              <a:noFill/>
              <a:prstDash val="solid"/>
              <a:miter/>
            </a:ln>
          </p:spPr>
          <p:txBody>
            <a:bodyPr rtlCol="0" anchor="ctr"/>
            <a:lstStyle/>
            <a:p>
              <a:endParaRPr lang="en-US"/>
            </a:p>
          </p:txBody>
        </p:sp>
        <p:sp>
          <p:nvSpPr>
            <p:cNvPr id="72" name="Freeform: Shape 23">
              <a:extLst>
                <a:ext uri="{FF2B5EF4-FFF2-40B4-BE49-F238E27FC236}">
                  <a16:creationId xmlns:a16="http://schemas.microsoft.com/office/drawing/2014/main" id="{B2FB2B0E-150A-444C-A7C7-CDC222A68114}"/>
                </a:ext>
              </a:extLst>
            </p:cNvPr>
            <p:cNvSpPr/>
            <p:nvPr/>
          </p:nvSpPr>
          <p:spPr>
            <a:xfrm>
              <a:off x="11511348" y="6472094"/>
              <a:ext cx="57643" cy="81433"/>
            </a:xfrm>
            <a:custGeom>
              <a:avLst/>
              <a:gdLst>
                <a:gd name="connsiteX0" fmla="*/ 47817 w 57643"/>
                <a:gd name="connsiteY0" fmla="*/ 17046 h 81433"/>
                <a:gd name="connsiteX1" fmla="*/ 35647 w 57643"/>
                <a:gd name="connsiteY1" fmla="*/ 15481 h 81433"/>
                <a:gd name="connsiteX2" fmla="*/ 21712 w 57643"/>
                <a:gd name="connsiteY2" fmla="*/ 21429 h 81433"/>
                <a:gd name="connsiteX3" fmla="*/ 38127 w 57643"/>
                <a:gd name="connsiteY3" fmla="*/ 34367 h 81433"/>
                <a:gd name="connsiteX4" fmla="*/ 57753 w 57643"/>
                <a:gd name="connsiteY4" fmla="*/ 58156 h 81433"/>
                <a:gd name="connsiteX5" fmla="*/ 24805 w 57643"/>
                <a:gd name="connsiteY5" fmla="*/ 81131 h 81433"/>
                <a:gd name="connsiteX6" fmla="*/ 2086 w 57643"/>
                <a:gd name="connsiteY6" fmla="*/ 77727 h 81433"/>
                <a:gd name="connsiteX7" fmla="*/ 2086 w 57643"/>
                <a:gd name="connsiteY7" fmla="*/ 61432 h 81433"/>
                <a:gd name="connsiteX8" fmla="*/ 25583 w 57643"/>
                <a:gd name="connsiteY8" fmla="*/ 66336 h 81433"/>
                <a:gd name="connsiteX9" fmla="*/ 36727 w 57643"/>
                <a:gd name="connsiteY9" fmla="*/ 58751 h 81433"/>
                <a:gd name="connsiteX10" fmla="*/ 20468 w 57643"/>
                <a:gd name="connsiteY10" fmla="*/ 45968 h 81433"/>
                <a:gd name="connsiteX11" fmla="*/ 686 w 57643"/>
                <a:gd name="connsiteY11" fmla="*/ 21429 h 81433"/>
                <a:gd name="connsiteX12" fmla="*/ 32088 w 57643"/>
                <a:gd name="connsiteY12" fmla="*/ 686 h 81433"/>
                <a:gd name="connsiteX13" fmla="*/ 50836 w 57643"/>
                <a:gd name="connsiteY13" fmla="*/ 2242 h 81433"/>
                <a:gd name="connsiteX14" fmla="*/ 47817 w 57643"/>
                <a:gd name="connsiteY14" fmla="*/ 1704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7817" y="17046"/>
                  </a:moveTo>
                  <a:cubicBezTo>
                    <a:pt x="43141" y="16305"/>
                    <a:pt x="40314" y="15481"/>
                    <a:pt x="35647" y="15481"/>
                  </a:cubicBezTo>
                  <a:cubicBezTo>
                    <a:pt x="27440" y="15481"/>
                    <a:pt x="21712" y="17430"/>
                    <a:pt x="21712" y="21429"/>
                  </a:cubicBezTo>
                  <a:cubicBezTo>
                    <a:pt x="21712" y="26049"/>
                    <a:pt x="29462" y="29755"/>
                    <a:pt x="38127" y="34367"/>
                  </a:cubicBezTo>
                  <a:cubicBezTo>
                    <a:pt x="46380" y="38832"/>
                    <a:pt x="57753" y="44770"/>
                    <a:pt x="57753" y="58156"/>
                  </a:cubicBezTo>
                  <a:cubicBezTo>
                    <a:pt x="57753" y="72851"/>
                    <a:pt x="44669" y="81131"/>
                    <a:pt x="24805" y="81131"/>
                  </a:cubicBezTo>
                  <a:cubicBezTo>
                    <a:pt x="15783" y="81131"/>
                    <a:pt x="9562" y="79356"/>
                    <a:pt x="2086" y="77727"/>
                  </a:cubicBezTo>
                  <a:lnTo>
                    <a:pt x="2086" y="61432"/>
                  </a:lnTo>
                  <a:cubicBezTo>
                    <a:pt x="7851" y="63216"/>
                    <a:pt x="17202" y="66336"/>
                    <a:pt x="25583" y="66336"/>
                  </a:cubicBezTo>
                  <a:cubicBezTo>
                    <a:pt x="31155" y="66336"/>
                    <a:pt x="36727" y="63801"/>
                    <a:pt x="36727" y="58751"/>
                  </a:cubicBezTo>
                  <a:cubicBezTo>
                    <a:pt x="36727" y="54148"/>
                    <a:pt x="30066" y="51312"/>
                    <a:pt x="20468" y="45968"/>
                  </a:cubicBezTo>
                  <a:cubicBezTo>
                    <a:pt x="11748" y="41659"/>
                    <a:pt x="686" y="32729"/>
                    <a:pt x="686" y="21429"/>
                  </a:cubicBezTo>
                  <a:cubicBezTo>
                    <a:pt x="686" y="8079"/>
                    <a:pt x="14072" y="686"/>
                    <a:pt x="32088" y="686"/>
                  </a:cubicBezTo>
                  <a:cubicBezTo>
                    <a:pt x="37971" y="686"/>
                    <a:pt x="45063" y="1537"/>
                    <a:pt x="50836" y="2242"/>
                  </a:cubicBezTo>
                  <a:lnTo>
                    <a:pt x="47817" y="17046"/>
                  </a:lnTo>
                  <a:close/>
                </a:path>
              </a:pathLst>
            </a:custGeom>
            <a:solidFill>
              <a:srgbClr val="FFFFFF"/>
            </a:solidFill>
            <a:ln w="9525" cap="flat">
              <a:noFill/>
              <a:prstDash val="solid"/>
              <a:miter/>
            </a:ln>
          </p:spPr>
          <p:txBody>
            <a:bodyPr rtlCol="0" anchor="ctr"/>
            <a:lstStyle/>
            <a:p>
              <a:endParaRPr lang="en-US"/>
            </a:p>
          </p:txBody>
        </p:sp>
      </p:grpSp>
      <p:sp>
        <p:nvSpPr>
          <p:cNvPr id="74" name="Picture Placeholder 3">
            <a:extLst>
              <a:ext uri="{FF2B5EF4-FFF2-40B4-BE49-F238E27FC236}">
                <a16:creationId xmlns:a16="http://schemas.microsoft.com/office/drawing/2014/main" id="{56F2438D-F6D4-2A43-B805-614C646B7939}"/>
              </a:ext>
            </a:extLst>
          </p:cNvPr>
          <p:cNvSpPr>
            <a:spLocks noGrp="1"/>
          </p:cNvSpPr>
          <p:nvPr>
            <p:ph type="pic" sz="quarter" idx="14" hasCustomPrompt="1"/>
          </p:nvPr>
        </p:nvSpPr>
        <p:spPr>
          <a:xfrm>
            <a:off x="9098280" y="5410198"/>
            <a:ext cx="1285875" cy="832104"/>
          </a:xfrm>
          <a:prstGeom prst="rect">
            <a:avLst/>
          </a:prstGeom>
          <a:solidFill>
            <a:schemeClr val="bg1">
              <a:alpha val="10000"/>
            </a:schemeClr>
          </a:solidFill>
        </p:spPr>
        <p:txBody>
          <a:bodyPr tIns="45720" bIns="0"/>
          <a:lstStyle>
            <a:lvl1pPr marL="4763" indent="-4763" algn="l">
              <a:tabLst/>
              <a:defRPr>
                <a:solidFill>
                  <a:schemeClr val="tx1">
                    <a:lumMod val="65000"/>
                    <a:lumOff val="35000"/>
                  </a:schemeClr>
                </a:solidFill>
              </a:defRPr>
            </a:lvl1pPr>
          </a:lstStyle>
          <a:p>
            <a:r>
              <a:rPr lang="en-US" dirty="0"/>
              <a:t>Client Logo</a:t>
            </a:r>
          </a:p>
        </p:txBody>
      </p:sp>
      <p:sp>
        <p:nvSpPr>
          <p:cNvPr id="32" name="Text Placeholder 9">
            <a:extLst>
              <a:ext uri="{FF2B5EF4-FFF2-40B4-BE49-F238E27FC236}">
                <a16:creationId xmlns:a16="http://schemas.microsoft.com/office/drawing/2014/main" id="{BBC1A8B9-F559-064E-86C6-1CA35E265F5F}"/>
              </a:ext>
            </a:extLst>
          </p:cNvPr>
          <p:cNvSpPr>
            <a:spLocks noGrp="1"/>
          </p:cNvSpPr>
          <p:nvPr>
            <p:ph type="body" sz="quarter" idx="65" hasCustomPrompt="1"/>
          </p:nvPr>
        </p:nvSpPr>
        <p:spPr>
          <a:xfrm>
            <a:off x="452215" y="3694149"/>
            <a:ext cx="4164923" cy="461665"/>
          </a:xfrm>
          <a:prstGeom prst="rect">
            <a:avLst/>
          </a:prstGeom>
          <a:solidFill>
            <a:schemeClr val="bg2"/>
          </a:solidFill>
        </p:spPr>
        <p:txBody>
          <a:bodyPr wrap="none" lIns="109728" rIns="109728" anchor="ctr" anchorCtr="0">
            <a:spAutoFit/>
          </a:bodyPr>
          <a:lstStyle>
            <a:lvl1pPr marL="0" marR="0" indent="-82296" algn="l" defTabSz="914400" rtl="0" eaLnBrk="1" fontAlgn="auto" latinLnBrk="0" hangingPunct="1">
              <a:lnSpc>
                <a:spcPct val="100000"/>
              </a:lnSpc>
              <a:spcBef>
                <a:spcPts val="0"/>
              </a:spcBef>
              <a:spcAft>
                <a:spcPts val="0"/>
              </a:spcAft>
              <a:buClr>
                <a:schemeClr val="tx1">
                  <a:lumMod val="65000"/>
                  <a:lumOff val="35000"/>
                </a:schemeClr>
              </a:buClr>
              <a:buSzPct val="100000"/>
              <a:buFont typeface="Arial" panose="020B0604020202020204" pitchFamily="34" charset="0"/>
              <a:buNone/>
              <a:tabLst/>
              <a:defRPr sz="2400" b="1" i="0" cap="none">
                <a:solidFill>
                  <a:schemeClr val="bg1"/>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Subtitle of the presentation</a:t>
            </a:r>
            <a:endParaRPr lang="en-GB" dirty="0"/>
          </a:p>
        </p:txBody>
      </p:sp>
      <p:sp>
        <p:nvSpPr>
          <p:cNvPr id="33" name="Text Placeholder 10">
            <a:extLst>
              <a:ext uri="{FF2B5EF4-FFF2-40B4-BE49-F238E27FC236}">
                <a16:creationId xmlns:a16="http://schemas.microsoft.com/office/drawing/2014/main" id="{9FE846F9-1D54-8943-813C-4D868F0234F8}"/>
              </a:ext>
            </a:extLst>
          </p:cNvPr>
          <p:cNvSpPr>
            <a:spLocks noGrp="1"/>
          </p:cNvSpPr>
          <p:nvPr>
            <p:ph type="body" sz="quarter" idx="62" hasCustomPrompt="1"/>
          </p:nvPr>
        </p:nvSpPr>
        <p:spPr>
          <a:xfrm>
            <a:off x="452215" y="746635"/>
            <a:ext cx="4076757" cy="1107996"/>
          </a:xfrm>
          <a:prstGeom prst="rect">
            <a:avLst/>
          </a:prstGeom>
          <a:solidFill>
            <a:schemeClr val="bg1"/>
          </a:solidFill>
        </p:spPr>
        <p:txBody>
          <a:bodyPr wrap="none" lIns="73152" tIns="91440" rIns="73152" bIns="91440" anchor="ctr" anchorCtr="0">
            <a:spAutoFit/>
          </a:bodyPr>
          <a:lstStyle>
            <a:lvl1pPr marL="0" indent="0" algn="l">
              <a:lnSpc>
                <a:spcPct val="100000"/>
              </a:lnSpc>
              <a:spcBef>
                <a:spcPts val="0"/>
              </a:spcBef>
              <a:spcAft>
                <a:spcPts val="0"/>
              </a:spcAft>
              <a:buNone/>
              <a:defRPr sz="6000" b="0" cap="all" spc="0">
                <a:gradFill>
                  <a:gsLst>
                    <a:gs pos="99000">
                      <a:schemeClr val="tx2"/>
                    </a:gs>
                    <a:gs pos="0">
                      <a:schemeClr val="bg2"/>
                    </a:gs>
                  </a:gsLst>
                  <a:lin ang="2700000" scaled="0"/>
                </a:gradFill>
                <a:latin typeface="+mj-lt"/>
              </a:defRPr>
            </a:lvl1pPr>
            <a:lvl2pPr>
              <a:lnSpc>
                <a:spcPct val="80000"/>
              </a:lnSpc>
              <a:spcAft>
                <a:spcPts val="0"/>
              </a:spcAft>
              <a:defRPr sz="900" cap="none">
                <a:solidFill>
                  <a:schemeClr val="tx1"/>
                </a:solidFill>
              </a:defRPr>
            </a:lvl2pPr>
            <a:lvl3pPr>
              <a:defRPr cap="none">
                <a:solidFill>
                  <a:schemeClr val="tx1"/>
                </a:solidFill>
              </a:defRPr>
            </a:lvl3pPr>
            <a:lvl4pPr>
              <a:defRPr>
                <a:solidFill>
                  <a:schemeClr val="tx1"/>
                </a:solidFill>
              </a:defRPr>
            </a:lvl4pPr>
            <a:lvl5pPr>
              <a:defRPr>
                <a:solidFill>
                  <a:schemeClr val="tx1"/>
                </a:solidFill>
              </a:defRPr>
            </a:lvl5pPr>
          </a:lstStyle>
          <a:p>
            <a:pPr lvl="0"/>
            <a:r>
              <a:rPr lang="en-US" dirty="0"/>
              <a:t>TITLE OF</a:t>
            </a:r>
          </a:p>
        </p:txBody>
      </p:sp>
      <p:sp>
        <p:nvSpPr>
          <p:cNvPr id="34" name="Text Placeholder 10">
            <a:extLst>
              <a:ext uri="{FF2B5EF4-FFF2-40B4-BE49-F238E27FC236}">
                <a16:creationId xmlns:a16="http://schemas.microsoft.com/office/drawing/2014/main" id="{7639AF42-6FEC-EE44-8AA7-3FAED1E7DFA3}"/>
              </a:ext>
            </a:extLst>
          </p:cNvPr>
          <p:cNvSpPr>
            <a:spLocks noGrp="1"/>
          </p:cNvSpPr>
          <p:nvPr>
            <p:ph type="body" sz="quarter" idx="66" hasCustomPrompt="1"/>
          </p:nvPr>
        </p:nvSpPr>
        <p:spPr>
          <a:xfrm>
            <a:off x="452215" y="2220392"/>
            <a:ext cx="4717958" cy="1107996"/>
          </a:xfrm>
          <a:prstGeom prst="rect">
            <a:avLst/>
          </a:prstGeom>
          <a:solidFill>
            <a:schemeClr val="bg1"/>
          </a:solidFill>
        </p:spPr>
        <p:txBody>
          <a:bodyPr wrap="none" lIns="73152" tIns="91440" rIns="73152" bIns="91440" anchor="ctr" anchorCtr="0">
            <a:spAutoFit/>
          </a:bodyPr>
          <a:lstStyle>
            <a:lvl1pPr marL="0" indent="0" algn="l">
              <a:lnSpc>
                <a:spcPct val="100000"/>
              </a:lnSpc>
              <a:spcBef>
                <a:spcPts val="0"/>
              </a:spcBef>
              <a:spcAft>
                <a:spcPts val="0"/>
              </a:spcAft>
              <a:buNone/>
              <a:defRPr sz="6000" b="0" cap="all" spc="0">
                <a:gradFill>
                  <a:gsLst>
                    <a:gs pos="99000">
                      <a:schemeClr val="tx2"/>
                    </a:gs>
                    <a:gs pos="0">
                      <a:schemeClr val="bg2"/>
                    </a:gs>
                  </a:gsLst>
                  <a:lin ang="2700000" scaled="0"/>
                </a:gradFill>
                <a:latin typeface="+mj-lt"/>
              </a:defRPr>
            </a:lvl1pPr>
            <a:lvl2pPr>
              <a:lnSpc>
                <a:spcPct val="80000"/>
              </a:lnSpc>
              <a:spcAft>
                <a:spcPts val="0"/>
              </a:spcAft>
              <a:defRPr sz="900" cap="none">
                <a:solidFill>
                  <a:schemeClr val="tx1"/>
                </a:solidFill>
              </a:defRPr>
            </a:lvl2pPr>
            <a:lvl3pPr>
              <a:defRPr cap="none">
                <a:solidFill>
                  <a:schemeClr val="tx1"/>
                </a:solidFill>
              </a:defRPr>
            </a:lvl3pPr>
            <a:lvl4pPr>
              <a:defRPr>
                <a:solidFill>
                  <a:schemeClr val="tx1"/>
                </a:solidFill>
              </a:defRPr>
            </a:lvl4pPr>
            <a:lvl5pPr>
              <a:defRPr>
                <a:solidFill>
                  <a:schemeClr val="tx1"/>
                </a:solidFill>
              </a:defRPr>
            </a:lvl5pPr>
          </a:lstStyle>
          <a:p>
            <a:pPr lvl="0"/>
            <a:r>
              <a:rPr lang="en-US" dirty="0"/>
              <a:t>The Slide</a:t>
            </a:r>
          </a:p>
        </p:txBody>
      </p:sp>
    </p:spTree>
    <p:extLst>
      <p:ext uri="{BB962C8B-B14F-4D97-AF65-F5344CB8AC3E}">
        <p14:creationId xmlns:p14="http://schemas.microsoft.com/office/powerpoint/2010/main" val="1760378962"/>
      </p:ext>
    </p:extLst>
  </p:cSld>
  <p:clrMapOvr>
    <a:masterClrMapping/>
  </p:clrMapOvr>
  <p:extLst>
    <p:ext uri="{DCECCB84-F9BA-43D5-87BE-67443E8EF086}">
      <p15:sldGuideLst xmlns:p15="http://schemas.microsoft.com/office/powerpoint/2012/main">
        <p15:guide id="1" orient="horz" pos="336">
          <p15:clr>
            <a:srgbClr val="F26B43"/>
          </p15:clr>
        </p15:guide>
        <p15:guide id="2" orient="horz" pos="1896">
          <p15:clr>
            <a:srgbClr val="F26B43"/>
          </p15:clr>
        </p15:guide>
        <p15:guide id="4" orient="horz" pos="3408">
          <p15:clr>
            <a:srgbClr val="F26B43"/>
          </p15:clr>
        </p15:guide>
        <p15:guide id="5" orient="horz" pos="3929">
          <p15:clr>
            <a:srgbClr val="F26B43"/>
          </p15:clr>
        </p15:guide>
        <p15:guide id="6" pos="288">
          <p15:clr>
            <a:srgbClr val="F26B43"/>
          </p15:clr>
        </p15:guide>
        <p15:guide id="7" orient="horz" pos="2736">
          <p15:clr>
            <a:srgbClr val="F26B43"/>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vmlDrawing" Target="../drawings/vmlDrawing1.v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45"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heme" Target="../theme/theme2.xml"/><Relationship Id="rId7" Type="http://schemas.openxmlformats.org/officeDocument/2006/relationships/oleObject" Target="../embeddings/oleObject7.bin"/><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vmlDrawing" Target="../drawings/vmlDrawing9.v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54.xml"/><Relationship Id="rId18" Type="http://schemas.openxmlformats.org/officeDocument/2006/relationships/slideLayout" Target="../slideLayouts/slideLayout59.xml"/><Relationship Id="rId26" Type="http://schemas.openxmlformats.org/officeDocument/2006/relationships/slideLayout" Target="../slideLayouts/slideLayout67.xml"/><Relationship Id="rId39" Type="http://schemas.openxmlformats.org/officeDocument/2006/relationships/slideLayout" Target="../slideLayouts/slideLayout80.xml"/><Relationship Id="rId3" Type="http://schemas.openxmlformats.org/officeDocument/2006/relationships/slideLayout" Target="../slideLayouts/slideLayout44.xml"/><Relationship Id="rId21" Type="http://schemas.openxmlformats.org/officeDocument/2006/relationships/slideLayout" Target="../slideLayouts/slideLayout62.xml"/><Relationship Id="rId34" Type="http://schemas.openxmlformats.org/officeDocument/2006/relationships/slideLayout" Target="../slideLayouts/slideLayout75.xml"/><Relationship Id="rId42" Type="http://schemas.openxmlformats.org/officeDocument/2006/relationships/slideLayout" Target="../slideLayouts/slideLayout83.xml"/><Relationship Id="rId47" Type="http://schemas.openxmlformats.org/officeDocument/2006/relationships/tags" Target="../tags/tag20.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slideLayout" Target="../slideLayouts/slideLayout66.xml"/><Relationship Id="rId33" Type="http://schemas.openxmlformats.org/officeDocument/2006/relationships/slideLayout" Target="../slideLayouts/slideLayout74.xml"/><Relationship Id="rId38" Type="http://schemas.openxmlformats.org/officeDocument/2006/relationships/slideLayout" Target="../slideLayouts/slideLayout79.xml"/><Relationship Id="rId46" Type="http://schemas.openxmlformats.org/officeDocument/2006/relationships/tags" Target="../tags/tag19.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29" Type="http://schemas.openxmlformats.org/officeDocument/2006/relationships/slideLayout" Target="../slideLayouts/slideLayout70.xml"/><Relationship Id="rId41" Type="http://schemas.openxmlformats.org/officeDocument/2006/relationships/slideLayout" Target="../slideLayouts/slideLayout82.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slideLayout" Target="../slideLayouts/slideLayout65.xml"/><Relationship Id="rId32" Type="http://schemas.openxmlformats.org/officeDocument/2006/relationships/slideLayout" Target="../slideLayouts/slideLayout73.xml"/><Relationship Id="rId37" Type="http://schemas.openxmlformats.org/officeDocument/2006/relationships/slideLayout" Target="../slideLayouts/slideLayout78.xml"/><Relationship Id="rId40" Type="http://schemas.openxmlformats.org/officeDocument/2006/relationships/slideLayout" Target="../slideLayouts/slideLayout81.xml"/><Relationship Id="rId45" Type="http://schemas.openxmlformats.org/officeDocument/2006/relationships/vmlDrawing" Target="../drawings/vmlDrawing10.vml"/><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28" Type="http://schemas.openxmlformats.org/officeDocument/2006/relationships/slideLayout" Target="../slideLayouts/slideLayout69.xml"/><Relationship Id="rId36" Type="http://schemas.openxmlformats.org/officeDocument/2006/relationships/slideLayout" Target="../slideLayouts/slideLayout77.xml"/><Relationship Id="rId49" Type="http://schemas.openxmlformats.org/officeDocument/2006/relationships/image" Target="../media/image1.emf"/><Relationship Id="rId10" Type="http://schemas.openxmlformats.org/officeDocument/2006/relationships/slideLayout" Target="../slideLayouts/slideLayout51.xml"/><Relationship Id="rId19" Type="http://schemas.openxmlformats.org/officeDocument/2006/relationships/slideLayout" Target="../slideLayouts/slideLayout60.xml"/><Relationship Id="rId31" Type="http://schemas.openxmlformats.org/officeDocument/2006/relationships/slideLayout" Target="../slideLayouts/slideLayout72.xml"/><Relationship Id="rId44" Type="http://schemas.openxmlformats.org/officeDocument/2006/relationships/theme" Target="../theme/theme3.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 Id="rId27" Type="http://schemas.openxmlformats.org/officeDocument/2006/relationships/slideLayout" Target="../slideLayouts/slideLayout68.xml"/><Relationship Id="rId30" Type="http://schemas.openxmlformats.org/officeDocument/2006/relationships/slideLayout" Target="../slideLayouts/slideLayout71.xml"/><Relationship Id="rId35" Type="http://schemas.openxmlformats.org/officeDocument/2006/relationships/slideLayout" Target="../slideLayouts/slideLayout76.xml"/><Relationship Id="rId43" Type="http://schemas.openxmlformats.org/officeDocument/2006/relationships/slideLayout" Target="../slideLayouts/slideLayout84.xml"/><Relationship Id="rId48" Type="http://schemas.openxmlformats.org/officeDocument/2006/relationships/oleObject" Target="../embeddings/oleObject8.bin"/><Relationship Id="rId8"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t 7" hidden="1">
            <a:extLst>
              <a:ext uri="{FF2B5EF4-FFF2-40B4-BE49-F238E27FC236}">
                <a16:creationId xmlns:a16="http://schemas.microsoft.com/office/drawing/2014/main" id="{53EA1CA7-6A4B-4525-B31A-79FD8A5011E4}"/>
              </a:ext>
            </a:extLst>
          </p:cNvPr>
          <p:cNvGraphicFramePr>
            <a:graphicFrameLocks noChangeAspect="1"/>
          </p:cNvGraphicFramePr>
          <p:nvPr userDrawn="1">
            <p:custDataLst>
              <p:tags r:id="rId4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1" name="Diapositive think-cell" r:id="rId44" imgW="532" imgH="530" progId="TCLayout.ActiveDocument.1">
                  <p:embed/>
                </p:oleObj>
              </mc:Choice>
              <mc:Fallback>
                <p:oleObj name="Diapositive think-cell" r:id="rId44" imgW="532" imgH="530" progId="TCLayout.ActiveDocument.1">
                  <p:embed/>
                  <p:pic>
                    <p:nvPicPr>
                      <p:cNvPr id="8" name="Objet 7" hidden="1">
                        <a:extLst>
                          <a:ext uri="{FF2B5EF4-FFF2-40B4-BE49-F238E27FC236}">
                            <a16:creationId xmlns:a16="http://schemas.microsoft.com/office/drawing/2014/main" id="{53EA1CA7-6A4B-4525-B31A-79FD8A5011E4}"/>
                          </a:ext>
                        </a:extLst>
                      </p:cNvPr>
                      <p:cNvPicPr/>
                      <p:nvPr/>
                    </p:nvPicPr>
                    <p:blipFill>
                      <a:blip r:embed="rId4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56D049D-4B41-45FE-A1DE-AB458A6C5C72}"/>
              </a:ext>
            </a:extLst>
          </p:cNvPr>
          <p:cNvSpPr/>
          <p:nvPr userDrawn="1">
            <p:custDataLst>
              <p:tags r:id="rId4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sym typeface="Arial Black" panose="020B0A04020102020204" pitchFamily="34" charset="0"/>
            </a:endParaRPr>
          </a:p>
        </p:txBody>
      </p:sp>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04786" y="382816"/>
            <a:ext cx="11384280" cy="452432"/>
          </a:xfrm>
          <a:prstGeom prst="rect">
            <a:avLst/>
          </a:prstGeom>
        </p:spPr>
        <p:txBody>
          <a:bodyPr vert="horz" wrap="square" lIns="72000" tIns="45720" rIns="72000" bIns="45720" rtlCol="0" anchor="t">
            <a:spAutoFit/>
          </a:bodyPr>
          <a:lstStyle/>
          <a:p>
            <a:r>
              <a:rPr lang="en-GB" dirty="0"/>
              <a:t>Title of the slide</a:t>
            </a:r>
          </a:p>
        </p:txBody>
      </p:sp>
      <p:sp>
        <p:nvSpPr>
          <p:cNvPr id="6" name="Espace réservé du numéro de diapositive 5">
            <a:extLst>
              <a:ext uri="{FF2B5EF4-FFF2-40B4-BE49-F238E27FC236}">
                <a16:creationId xmlns:a16="http://schemas.microsoft.com/office/drawing/2014/main" id="{82FC3E58-D3FF-4715-9A44-E12BDE0AE046}"/>
              </a:ext>
            </a:extLst>
          </p:cNvPr>
          <p:cNvSpPr>
            <a:spLocks noGrp="1"/>
          </p:cNvSpPr>
          <p:nvPr>
            <p:ph type="sldNum" sz="quarter" idx="4"/>
          </p:nvPr>
        </p:nvSpPr>
        <p:spPr>
          <a:xfrm>
            <a:off x="382932" y="6219234"/>
            <a:ext cx="360037" cy="365125"/>
          </a:xfrm>
          <a:prstGeom prst="rect">
            <a:avLst/>
          </a:prstGeom>
        </p:spPr>
        <p:txBody>
          <a:bodyPr vert="horz" lIns="0" tIns="45720" rIns="0" bIns="45720" rtlCol="0" anchor="ctr"/>
          <a:lstStyle>
            <a:lvl1pPr algn="r">
              <a:defRPr sz="900" b="1">
                <a:solidFill>
                  <a:schemeClr val="bg2">
                    <a:lumMod val="75000"/>
                  </a:schemeClr>
                </a:solidFill>
                <a:latin typeface="+mj-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srgbClr val="2F469C">
                    <a:lumMod val="75000"/>
                  </a:srgbClr>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en-GB" sz="900" b="1" i="0" u="none" strike="noStrike" kern="1200" cap="none" spc="0" normalizeH="0" baseline="0" noProof="0" dirty="0">
                <a:ln>
                  <a:noFill/>
                </a:ln>
                <a:solidFill>
                  <a:srgbClr val="2F469C">
                    <a:lumMod val="75000"/>
                  </a:srgbClr>
                </a:solidFill>
                <a:effectLst/>
                <a:uLnTx/>
                <a:uFillTx/>
                <a:latin typeface="Arial Black"/>
                <a:ea typeface="+mn-ea"/>
                <a:cs typeface="+mn-cs"/>
              </a:rPr>
              <a:t> ‒ </a:t>
            </a:r>
          </a:p>
        </p:txBody>
      </p:sp>
      <p:sp>
        <p:nvSpPr>
          <p:cNvPr id="11" name="Espace réservé du pied de page 4">
            <a:extLst>
              <a:ext uri="{FF2B5EF4-FFF2-40B4-BE49-F238E27FC236}">
                <a16:creationId xmlns:a16="http://schemas.microsoft.com/office/drawing/2014/main" id="{14F23E25-9FFE-4257-90E6-350B5249631F}"/>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2F469C">
                    <a:lumMod val="75000"/>
                  </a:srgbClr>
                </a:solidFill>
                <a:effectLst/>
                <a:uLnTx/>
                <a:uFillTx/>
                <a:latin typeface="Arial"/>
                <a:ea typeface="+mn-ea"/>
                <a:cs typeface="+mn-cs"/>
              </a:rPr>
              <a:t>© </a:t>
            </a:r>
            <a:r>
              <a:rPr kumimoji="0" lang="pl-PL" sz="900" b="0" i="0" u="none" strike="noStrike" kern="1200" cap="none" spc="0" normalizeH="0" baseline="0" noProof="0" dirty="0">
                <a:ln>
                  <a:noFill/>
                </a:ln>
                <a:solidFill>
                  <a:srgbClr val="2F469C">
                    <a:lumMod val="75000"/>
                  </a:srgbClr>
                </a:solidFill>
                <a:effectLst/>
                <a:uLnTx/>
                <a:uFillTx/>
                <a:latin typeface="Arial"/>
                <a:ea typeface="+mn-ea"/>
                <a:cs typeface="+mn-cs"/>
              </a:rPr>
              <a:t>Ipsos: </a:t>
            </a:r>
            <a:r>
              <a:rPr lang="pl-PL" sz="900" b="0" kern="1200" dirty="0">
                <a:solidFill>
                  <a:schemeClr val="bg2">
                    <a:lumMod val="75000"/>
                  </a:schemeClr>
                </a:solidFill>
                <a:effectLst/>
                <a:latin typeface="+mn-lt"/>
                <a:ea typeface="+mn-ea"/>
                <a:cs typeface="+mn-cs"/>
              </a:rPr>
              <a:t>Zdrowie po 50 roku życia oraz świadomość półpaśca wśród pacjentów i lekarzy </a:t>
            </a:r>
            <a:endParaRPr lang="en-CA" sz="900" b="0" kern="1200" dirty="0">
              <a:solidFill>
                <a:schemeClr val="bg2">
                  <a:lumMod val="75000"/>
                </a:schemeClr>
              </a:solidFill>
              <a:effectLst/>
              <a:latin typeface="+mn-lt"/>
              <a:ea typeface="+mn-ea"/>
              <a:cs typeface="+mn-cs"/>
            </a:endParaRPr>
          </a:p>
        </p:txBody>
      </p:sp>
      <p:grpSp>
        <p:nvGrpSpPr>
          <p:cNvPr id="45" name="Group 44">
            <a:extLst>
              <a:ext uri="{FF2B5EF4-FFF2-40B4-BE49-F238E27FC236}">
                <a16:creationId xmlns:a16="http://schemas.microsoft.com/office/drawing/2014/main" id="{EA6948E1-99A3-7648-87CA-D6AE0A8A4858}"/>
              </a:ext>
            </a:extLst>
          </p:cNvPr>
          <p:cNvGrpSpPr/>
          <p:nvPr userDrawn="1"/>
        </p:nvGrpSpPr>
        <p:grpSpPr>
          <a:xfrm>
            <a:off x="11364899" y="6200776"/>
            <a:ext cx="432372" cy="394468"/>
            <a:chOff x="11309880" y="6178130"/>
            <a:chExt cx="490427" cy="447433"/>
          </a:xfrm>
        </p:grpSpPr>
        <p:sp>
          <p:nvSpPr>
            <p:cNvPr id="46" name="Freeform: Shape 6">
              <a:extLst>
                <a:ext uri="{FF2B5EF4-FFF2-40B4-BE49-F238E27FC236}">
                  <a16:creationId xmlns:a16="http://schemas.microsoft.com/office/drawing/2014/main" id="{AAD5BFB5-E18C-BC46-A361-3AB63FD7FA4F}"/>
                </a:ext>
              </a:extLst>
            </p:cNvPr>
            <p:cNvSpPr/>
            <p:nvPr/>
          </p:nvSpPr>
          <p:spPr>
            <a:xfrm>
              <a:off x="11309880" y="6178130"/>
              <a:ext cx="490427" cy="447424"/>
            </a:xfrm>
            <a:custGeom>
              <a:avLst/>
              <a:gdLst>
                <a:gd name="connsiteX0" fmla="*/ 686 w 490426"/>
                <a:gd name="connsiteY0" fmla="*/ 447378 h 447424"/>
                <a:gd name="connsiteX1" fmla="*/ 686 w 490426"/>
                <a:gd name="connsiteY1" fmla="*/ 686 h 447424"/>
                <a:gd name="connsiteX2" fmla="*/ 479355 w 490426"/>
                <a:gd name="connsiteY2" fmla="*/ 686 h 447424"/>
                <a:gd name="connsiteX3" fmla="*/ 431511 w 490426"/>
                <a:gd name="connsiteY3" fmla="*/ 447378 h 447424"/>
                <a:gd name="connsiteX4" fmla="*/ 686 w 490426"/>
                <a:gd name="connsiteY4" fmla="*/ 447378 h 447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26" h="447424">
                  <a:moveTo>
                    <a:pt x="686" y="447378"/>
                  </a:moveTo>
                  <a:lnTo>
                    <a:pt x="686" y="686"/>
                  </a:lnTo>
                  <a:lnTo>
                    <a:pt x="479355" y="686"/>
                  </a:lnTo>
                  <a:cubicBezTo>
                    <a:pt x="500885" y="149663"/>
                    <a:pt x="492440" y="291009"/>
                    <a:pt x="431511" y="447378"/>
                  </a:cubicBezTo>
                  <a:lnTo>
                    <a:pt x="686" y="447378"/>
                  </a:lnTo>
                  <a:close/>
                </a:path>
              </a:pathLst>
            </a:custGeom>
            <a:solidFill>
              <a:srgbClr val="009D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47" name="Freeform: Shape 8">
              <a:extLst>
                <a:ext uri="{FF2B5EF4-FFF2-40B4-BE49-F238E27FC236}">
                  <a16:creationId xmlns:a16="http://schemas.microsoft.com/office/drawing/2014/main" id="{1643C9A2-DD37-0B49-BBBC-82258957A324}"/>
                </a:ext>
              </a:extLst>
            </p:cNvPr>
            <p:cNvSpPr/>
            <p:nvPr/>
          </p:nvSpPr>
          <p:spPr>
            <a:xfrm>
              <a:off x="11502079" y="6341710"/>
              <a:ext cx="10980" cy="8235"/>
            </a:xfrm>
            <a:custGeom>
              <a:avLst/>
              <a:gdLst>
                <a:gd name="connsiteX0" fmla="*/ 2708 w 10979"/>
                <a:gd name="connsiteY0" fmla="*/ 5920 h 8234"/>
                <a:gd name="connsiteX1" fmla="*/ 686 w 10979"/>
                <a:gd name="connsiteY1" fmla="*/ 7640 h 8234"/>
                <a:gd name="connsiteX2" fmla="*/ 10943 w 10979"/>
                <a:gd name="connsiteY2" fmla="*/ 3532 h 8234"/>
                <a:gd name="connsiteX3" fmla="*/ 11172 w 10979"/>
                <a:gd name="connsiteY3" fmla="*/ 686 h 8234"/>
                <a:gd name="connsiteX4" fmla="*/ 2708 w 10979"/>
                <a:gd name="connsiteY4" fmla="*/ 5920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8234">
                  <a:moveTo>
                    <a:pt x="2708" y="5920"/>
                  </a:moveTo>
                  <a:lnTo>
                    <a:pt x="686" y="7640"/>
                  </a:lnTo>
                  <a:cubicBezTo>
                    <a:pt x="5133" y="9241"/>
                    <a:pt x="9973" y="6167"/>
                    <a:pt x="10943" y="3532"/>
                  </a:cubicBezTo>
                  <a:lnTo>
                    <a:pt x="11172" y="686"/>
                  </a:lnTo>
                  <a:cubicBezTo>
                    <a:pt x="7640" y="1482"/>
                    <a:pt x="4154" y="3221"/>
                    <a:pt x="2708" y="5920"/>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48" name="Freeform: Shape 11">
              <a:extLst>
                <a:ext uri="{FF2B5EF4-FFF2-40B4-BE49-F238E27FC236}">
                  <a16:creationId xmlns:a16="http://schemas.microsoft.com/office/drawing/2014/main" id="{45B7A084-DAC4-CB43-95C1-24EBF5577ED1}"/>
                </a:ext>
              </a:extLst>
            </p:cNvPr>
            <p:cNvSpPr/>
            <p:nvPr/>
          </p:nvSpPr>
          <p:spPr>
            <a:xfrm>
              <a:off x="11524752" y="6360604"/>
              <a:ext cx="9150" cy="9150"/>
            </a:xfrm>
            <a:custGeom>
              <a:avLst/>
              <a:gdLst>
                <a:gd name="connsiteX0" fmla="*/ 4200 w 9149"/>
                <a:gd name="connsiteY0" fmla="*/ 906 h 9149"/>
                <a:gd name="connsiteX1" fmla="*/ 686 w 9149"/>
                <a:gd name="connsiteY1" fmla="*/ 686 h 9149"/>
                <a:gd name="connsiteX2" fmla="*/ 4950 w 9149"/>
                <a:gd name="connsiteY2" fmla="*/ 8281 h 9149"/>
                <a:gd name="connsiteX3" fmla="*/ 7576 w 9149"/>
                <a:gd name="connsiteY3" fmla="*/ 8866 h 9149"/>
                <a:gd name="connsiteX4" fmla="*/ 4200 w 9149"/>
                <a:gd name="connsiteY4" fmla="*/ 906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9" h="9149">
                  <a:moveTo>
                    <a:pt x="4200" y="906"/>
                  </a:moveTo>
                  <a:lnTo>
                    <a:pt x="686" y="686"/>
                  </a:lnTo>
                  <a:cubicBezTo>
                    <a:pt x="695" y="3779"/>
                    <a:pt x="1674" y="6286"/>
                    <a:pt x="4950" y="8281"/>
                  </a:cubicBezTo>
                  <a:lnTo>
                    <a:pt x="7576" y="8866"/>
                  </a:lnTo>
                  <a:cubicBezTo>
                    <a:pt x="11172" y="5792"/>
                    <a:pt x="6377" y="2653"/>
                    <a:pt x="4200" y="906"/>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49" name="Freeform: Shape 12">
              <a:extLst>
                <a:ext uri="{FF2B5EF4-FFF2-40B4-BE49-F238E27FC236}">
                  <a16:creationId xmlns:a16="http://schemas.microsoft.com/office/drawing/2014/main" id="{44D499F0-2657-314D-8914-254574EA1AD6}"/>
                </a:ext>
              </a:extLst>
            </p:cNvPr>
            <p:cNvSpPr/>
            <p:nvPr/>
          </p:nvSpPr>
          <p:spPr>
            <a:xfrm>
              <a:off x="11490340" y="6281696"/>
              <a:ext cx="13725" cy="10065"/>
            </a:xfrm>
            <a:custGeom>
              <a:avLst/>
              <a:gdLst>
                <a:gd name="connsiteX0" fmla="*/ 3303 w 13724"/>
                <a:gd name="connsiteY0" fmla="*/ 7100 h 10064"/>
                <a:gd name="connsiteX1" fmla="*/ 686 w 13724"/>
                <a:gd name="connsiteY1" fmla="*/ 8958 h 10064"/>
                <a:gd name="connsiteX2" fmla="*/ 12325 w 13724"/>
                <a:gd name="connsiteY2" fmla="*/ 4191 h 10064"/>
                <a:gd name="connsiteX3" fmla="*/ 13194 w 13724"/>
                <a:gd name="connsiteY3" fmla="*/ 686 h 10064"/>
                <a:gd name="connsiteX4" fmla="*/ 3303 w 13724"/>
                <a:gd name="connsiteY4" fmla="*/ 7100 h 1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4" h="10064">
                  <a:moveTo>
                    <a:pt x="3303" y="7100"/>
                  </a:moveTo>
                  <a:lnTo>
                    <a:pt x="686" y="8958"/>
                  </a:lnTo>
                  <a:cubicBezTo>
                    <a:pt x="6030" y="10870"/>
                    <a:pt x="10403" y="8034"/>
                    <a:pt x="12325" y="4191"/>
                  </a:cubicBezTo>
                  <a:lnTo>
                    <a:pt x="13194" y="686"/>
                  </a:lnTo>
                  <a:cubicBezTo>
                    <a:pt x="8948" y="1629"/>
                    <a:pt x="5673" y="1601"/>
                    <a:pt x="3303" y="7100"/>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0" name="Freeform: Shape 13">
              <a:extLst>
                <a:ext uri="{FF2B5EF4-FFF2-40B4-BE49-F238E27FC236}">
                  <a16:creationId xmlns:a16="http://schemas.microsoft.com/office/drawing/2014/main" id="{F3C0921E-1BA2-D643-8921-3917538F885D}"/>
                </a:ext>
              </a:extLst>
            </p:cNvPr>
            <p:cNvSpPr/>
            <p:nvPr/>
          </p:nvSpPr>
          <p:spPr>
            <a:xfrm>
              <a:off x="11483340" y="6302842"/>
              <a:ext cx="10980" cy="9150"/>
            </a:xfrm>
            <a:custGeom>
              <a:avLst/>
              <a:gdLst>
                <a:gd name="connsiteX0" fmla="*/ 10577 w 10979"/>
                <a:gd name="connsiteY0" fmla="*/ 3568 h 9149"/>
                <a:gd name="connsiteX1" fmla="*/ 9799 w 10979"/>
                <a:gd name="connsiteY1" fmla="*/ 686 h 9149"/>
                <a:gd name="connsiteX2" fmla="*/ 686 w 10979"/>
                <a:gd name="connsiteY2" fmla="*/ 6441 h 9149"/>
                <a:gd name="connsiteX3" fmla="*/ 686 w 10979"/>
                <a:gd name="connsiteY3" fmla="*/ 8720 h 9149"/>
                <a:gd name="connsiteX4" fmla="*/ 10577 w 10979"/>
                <a:gd name="connsiteY4" fmla="*/ 3568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9149">
                  <a:moveTo>
                    <a:pt x="10577" y="3568"/>
                  </a:moveTo>
                  <a:lnTo>
                    <a:pt x="9799" y="686"/>
                  </a:lnTo>
                  <a:cubicBezTo>
                    <a:pt x="5554" y="1638"/>
                    <a:pt x="2416" y="3202"/>
                    <a:pt x="686" y="6441"/>
                  </a:cubicBezTo>
                  <a:lnTo>
                    <a:pt x="686" y="8720"/>
                  </a:lnTo>
                  <a:cubicBezTo>
                    <a:pt x="6021" y="10623"/>
                    <a:pt x="8857" y="5838"/>
                    <a:pt x="10577" y="3568"/>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1" name="Freeform: Shape 14">
              <a:extLst>
                <a:ext uri="{FF2B5EF4-FFF2-40B4-BE49-F238E27FC236}">
                  <a16:creationId xmlns:a16="http://schemas.microsoft.com/office/drawing/2014/main" id="{1CA95BEC-EDD4-4B4B-BEEA-8B2688D6FAEF}"/>
                </a:ext>
              </a:extLst>
            </p:cNvPr>
            <p:cNvSpPr/>
            <p:nvPr/>
          </p:nvSpPr>
          <p:spPr>
            <a:xfrm>
              <a:off x="11480056" y="6325904"/>
              <a:ext cx="12810" cy="8235"/>
            </a:xfrm>
            <a:custGeom>
              <a:avLst/>
              <a:gdLst>
                <a:gd name="connsiteX0" fmla="*/ 686 w 12809"/>
                <a:gd name="connsiteY0" fmla="*/ 6492 h 8234"/>
                <a:gd name="connsiteX1" fmla="*/ 2443 w 12809"/>
                <a:gd name="connsiteY1" fmla="*/ 7544 h 8234"/>
                <a:gd name="connsiteX2" fmla="*/ 10120 w 12809"/>
                <a:gd name="connsiteY2" fmla="*/ 2832 h 8234"/>
                <a:gd name="connsiteX3" fmla="*/ 12370 w 12809"/>
                <a:gd name="connsiteY3" fmla="*/ 864 h 8234"/>
                <a:gd name="connsiteX4" fmla="*/ 686 w 12809"/>
                <a:gd name="connsiteY4" fmla="*/ 6492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686" y="6492"/>
                  </a:moveTo>
                  <a:lnTo>
                    <a:pt x="2443" y="7544"/>
                  </a:lnTo>
                  <a:cubicBezTo>
                    <a:pt x="8290" y="9456"/>
                    <a:pt x="8674" y="4735"/>
                    <a:pt x="10120" y="2832"/>
                  </a:cubicBezTo>
                  <a:lnTo>
                    <a:pt x="12370" y="864"/>
                  </a:lnTo>
                  <a:cubicBezTo>
                    <a:pt x="6954" y="-206"/>
                    <a:pt x="2123" y="3783"/>
                    <a:pt x="686" y="6492"/>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2" name="Freeform: Shape 15">
              <a:extLst>
                <a:ext uri="{FF2B5EF4-FFF2-40B4-BE49-F238E27FC236}">
                  <a16:creationId xmlns:a16="http://schemas.microsoft.com/office/drawing/2014/main" id="{48EE503E-03B2-7244-B11E-456B6FA3D7C5}"/>
                </a:ext>
              </a:extLst>
            </p:cNvPr>
            <p:cNvSpPr/>
            <p:nvPr/>
          </p:nvSpPr>
          <p:spPr>
            <a:xfrm>
              <a:off x="11512418" y="6248710"/>
              <a:ext cx="12810" cy="8235"/>
            </a:xfrm>
            <a:custGeom>
              <a:avLst/>
              <a:gdLst>
                <a:gd name="connsiteX0" fmla="*/ 2791 w 12809"/>
                <a:gd name="connsiteY0" fmla="*/ 816 h 8234"/>
                <a:gd name="connsiteX1" fmla="*/ 686 w 12809"/>
                <a:gd name="connsiteY1" fmla="*/ 1822 h 8234"/>
                <a:gd name="connsiteX2" fmla="*/ 11840 w 12809"/>
                <a:gd name="connsiteY2" fmla="*/ 6727 h 8234"/>
                <a:gd name="connsiteX3" fmla="*/ 12151 w 12809"/>
                <a:gd name="connsiteY3" fmla="*/ 3186 h 8234"/>
                <a:gd name="connsiteX4" fmla="*/ 2791 w 12809"/>
                <a:gd name="connsiteY4" fmla="*/ 816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2791" y="816"/>
                  </a:moveTo>
                  <a:lnTo>
                    <a:pt x="686" y="1822"/>
                  </a:lnTo>
                  <a:cubicBezTo>
                    <a:pt x="1263" y="5546"/>
                    <a:pt x="9717" y="9700"/>
                    <a:pt x="11840" y="6727"/>
                  </a:cubicBezTo>
                  <a:lnTo>
                    <a:pt x="12151" y="3186"/>
                  </a:lnTo>
                  <a:cubicBezTo>
                    <a:pt x="9388" y="1310"/>
                    <a:pt x="6551" y="313"/>
                    <a:pt x="2791" y="816"/>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3" name="Freeform: Shape 16">
              <a:extLst>
                <a:ext uri="{FF2B5EF4-FFF2-40B4-BE49-F238E27FC236}">
                  <a16:creationId xmlns:a16="http://schemas.microsoft.com/office/drawing/2014/main" id="{1D160224-E410-1344-939E-99EB3A4761DB}"/>
                </a:ext>
              </a:extLst>
            </p:cNvPr>
            <p:cNvSpPr/>
            <p:nvPr/>
          </p:nvSpPr>
          <p:spPr>
            <a:xfrm>
              <a:off x="11538797" y="6238317"/>
              <a:ext cx="8235" cy="12810"/>
            </a:xfrm>
            <a:custGeom>
              <a:avLst/>
              <a:gdLst>
                <a:gd name="connsiteX0" fmla="*/ 5773 w 8234"/>
                <a:gd name="connsiteY0" fmla="*/ 1674 h 12809"/>
                <a:gd name="connsiteX1" fmla="*/ 2525 w 8234"/>
                <a:gd name="connsiteY1" fmla="*/ 686 h 12809"/>
                <a:gd name="connsiteX2" fmla="*/ 1692 w 8234"/>
                <a:gd name="connsiteY2" fmla="*/ 9324 h 12809"/>
                <a:gd name="connsiteX3" fmla="*/ 3376 w 8234"/>
                <a:gd name="connsiteY3" fmla="*/ 12700 h 12809"/>
                <a:gd name="connsiteX4" fmla="*/ 5773 w 8234"/>
                <a:gd name="connsiteY4" fmla="*/ 1674 h 1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4" h="12809">
                  <a:moveTo>
                    <a:pt x="5773" y="1674"/>
                  </a:moveTo>
                  <a:lnTo>
                    <a:pt x="2525" y="686"/>
                  </a:lnTo>
                  <a:cubicBezTo>
                    <a:pt x="777" y="3157"/>
                    <a:pt x="-147" y="5051"/>
                    <a:pt x="1692" y="9324"/>
                  </a:cubicBezTo>
                  <a:lnTo>
                    <a:pt x="3376" y="12700"/>
                  </a:lnTo>
                  <a:cubicBezTo>
                    <a:pt x="7228" y="8958"/>
                    <a:pt x="11025" y="5408"/>
                    <a:pt x="5773" y="1674"/>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4" name="Freeform: Shape 17">
              <a:extLst>
                <a:ext uri="{FF2B5EF4-FFF2-40B4-BE49-F238E27FC236}">
                  <a16:creationId xmlns:a16="http://schemas.microsoft.com/office/drawing/2014/main" id="{7E9190C1-C2A9-C64A-806A-8671F546A442}"/>
                </a:ext>
              </a:extLst>
            </p:cNvPr>
            <p:cNvSpPr/>
            <p:nvPr/>
          </p:nvSpPr>
          <p:spPr>
            <a:xfrm>
              <a:off x="11565505" y="6216148"/>
              <a:ext cx="92412" cy="236064"/>
            </a:xfrm>
            <a:custGeom>
              <a:avLst/>
              <a:gdLst>
                <a:gd name="connsiteX0" fmla="*/ 59144 w 92412"/>
                <a:gd name="connsiteY0" fmla="*/ 101773 h 236064"/>
                <a:gd name="connsiteX1" fmla="*/ 42885 w 92412"/>
                <a:gd name="connsiteY1" fmla="*/ 97628 h 236064"/>
                <a:gd name="connsiteX2" fmla="*/ 62520 w 92412"/>
                <a:gd name="connsiteY2" fmla="*/ 93803 h 236064"/>
                <a:gd name="connsiteX3" fmla="*/ 64561 w 92412"/>
                <a:gd name="connsiteY3" fmla="*/ 97317 h 236064"/>
                <a:gd name="connsiteX4" fmla="*/ 59144 w 92412"/>
                <a:gd name="connsiteY4" fmla="*/ 101773 h 236064"/>
                <a:gd name="connsiteX5" fmla="*/ 83427 w 92412"/>
                <a:gd name="connsiteY5" fmla="*/ 106036 h 236064"/>
                <a:gd name="connsiteX6" fmla="*/ 78578 w 92412"/>
                <a:gd name="connsiteY6" fmla="*/ 87966 h 236064"/>
                <a:gd name="connsiteX7" fmla="*/ 82833 w 92412"/>
                <a:gd name="connsiteY7" fmla="*/ 80746 h 236064"/>
                <a:gd name="connsiteX8" fmla="*/ 81945 w 92412"/>
                <a:gd name="connsiteY8" fmla="*/ 58897 h 236064"/>
                <a:gd name="connsiteX9" fmla="*/ 83775 w 92412"/>
                <a:gd name="connsiteY9" fmla="*/ 57067 h 236064"/>
                <a:gd name="connsiteX10" fmla="*/ 81945 w 92412"/>
                <a:gd name="connsiteY10" fmla="*/ 50735 h 236064"/>
                <a:gd name="connsiteX11" fmla="*/ 80399 w 92412"/>
                <a:gd name="connsiteY11" fmla="*/ 41439 h 236064"/>
                <a:gd name="connsiteX12" fmla="*/ 77160 w 92412"/>
                <a:gd name="connsiteY12" fmla="*/ 34128 h 236064"/>
                <a:gd name="connsiteX13" fmla="*/ 78697 w 92412"/>
                <a:gd name="connsiteY13" fmla="*/ 30843 h 236064"/>
                <a:gd name="connsiteX14" fmla="*/ 73262 w 92412"/>
                <a:gd name="connsiteY14" fmla="*/ 27650 h 236064"/>
                <a:gd name="connsiteX15" fmla="*/ 68477 w 92412"/>
                <a:gd name="connsiteY15" fmla="*/ 24768 h 236064"/>
                <a:gd name="connsiteX16" fmla="*/ 67223 w 92412"/>
                <a:gd name="connsiteY16" fmla="*/ 20486 h 236064"/>
                <a:gd name="connsiteX17" fmla="*/ 63206 w 92412"/>
                <a:gd name="connsiteY17" fmla="*/ 22343 h 236064"/>
                <a:gd name="connsiteX18" fmla="*/ 62346 w 92412"/>
                <a:gd name="connsiteY18" fmla="*/ 17128 h 236064"/>
                <a:gd name="connsiteX19" fmla="*/ 56939 w 92412"/>
                <a:gd name="connsiteY19" fmla="*/ 19315 h 236064"/>
                <a:gd name="connsiteX20" fmla="*/ 53956 w 92412"/>
                <a:gd name="connsiteY20" fmla="*/ 12581 h 236064"/>
                <a:gd name="connsiteX21" fmla="*/ 51046 w 92412"/>
                <a:gd name="connsiteY21" fmla="*/ 13212 h 236064"/>
                <a:gd name="connsiteX22" fmla="*/ 46856 w 92412"/>
                <a:gd name="connsiteY22" fmla="*/ 16524 h 236064"/>
                <a:gd name="connsiteX23" fmla="*/ 46774 w 92412"/>
                <a:gd name="connsiteY23" fmla="*/ 10192 h 236064"/>
                <a:gd name="connsiteX24" fmla="*/ 44788 w 92412"/>
                <a:gd name="connsiteY24" fmla="*/ 9195 h 236064"/>
                <a:gd name="connsiteX25" fmla="*/ 41357 w 92412"/>
                <a:gd name="connsiteY25" fmla="*/ 7612 h 236064"/>
                <a:gd name="connsiteX26" fmla="*/ 36407 w 92412"/>
                <a:gd name="connsiteY26" fmla="*/ 9634 h 236064"/>
                <a:gd name="connsiteX27" fmla="*/ 38484 w 92412"/>
                <a:gd name="connsiteY27" fmla="*/ 3678 h 236064"/>
                <a:gd name="connsiteX28" fmla="*/ 32289 w 92412"/>
                <a:gd name="connsiteY28" fmla="*/ 10870 h 236064"/>
                <a:gd name="connsiteX29" fmla="*/ 28666 w 92412"/>
                <a:gd name="connsiteY29" fmla="*/ 11592 h 236064"/>
                <a:gd name="connsiteX30" fmla="*/ 35108 w 92412"/>
                <a:gd name="connsiteY30" fmla="*/ 2726 h 236064"/>
                <a:gd name="connsiteX31" fmla="*/ 28355 w 92412"/>
                <a:gd name="connsiteY31" fmla="*/ 8921 h 236064"/>
                <a:gd name="connsiteX32" fmla="*/ 23076 w 92412"/>
                <a:gd name="connsiteY32" fmla="*/ 9753 h 236064"/>
                <a:gd name="connsiteX33" fmla="*/ 24796 w 92412"/>
                <a:gd name="connsiteY33" fmla="*/ 2013 h 236064"/>
                <a:gd name="connsiteX34" fmla="*/ 23057 w 92412"/>
                <a:gd name="connsiteY34" fmla="*/ 6038 h 236064"/>
                <a:gd name="connsiteX35" fmla="*/ 22234 w 92412"/>
                <a:gd name="connsiteY35" fmla="*/ 1738 h 236064"/>
                <a:gd name="connsiteX36" fmla="*/ 19141 w 92412"/>
                <a:gd name="connsiteY36" fmla="*/ 11867 h 236064"/>
                <a:gd name="connsiteX37" fmla="*/ 17028 w 92412"/>
                <a:gd name="connsiteY37" fmla="*/ 2150 h 236064"/>
                <a:gd name="connsiteX38" fmla="*/ 11007 w 92412"/>
                <a:gd name="connsiteY38" fmla="*/ 11583 h 236064"/>
                <a:gd name="connsiteX39" fmla="*/ 7988 w 92412"/>
                <a:gd name="connsiteY39" fmla="*/ 12288 h 236064"/>
                <a:gd name="connsiteX40" fmla="*/ 5499 w 92412"/>
                <a:gd name="connsiteY40" fmla="*/ 2699 h 236064"/>
                <a:gd name="connsiteX41" fmla="*/ 1336 w 92412"/>
                <a:gd name="connsiteY41" fmla="*/ 231324 h 236064"/>
                <a:gd name="connsiteX42" fmla="*/ 686 w 92412"/>
                <a:gd name="connsiteY42" fmla="*/ 235359 h 236064"/>
                <a:gd name="connsiteX43" fmla="*/ 21621 w 92412"/>
                <a:gd name="connsiteY43" fmla="*/ 233191 h 236064"/>
                <a:gd name="connsiteX44" fmla="*/ 69181 w 92412"/>
                <a:gd name="connsiteY44" fmla="*/ 235753 h 236064"/>
                <a:gd name="connsiteX45" fmla="*/ 80216 w 92412"/>
                <a:gd name="connsiteY45" fmla="*/ 234051 h 236064"/>
                <a:gd name="connsiteX46" fmla="*/ 55283 w 92412"/>
                <a:gd name="connsiteY46" fmla="*/ 227381 h 236064"/>
                <a:gd name="connsiteX47" fmla="*/ 35959 w 92412"/>
                <a:gd name="connsiteY47" fmla="*/ 212567 h 236064"/>
                <a:gd name="connsiteX48" fmla="*/ 31457 w 92412"/>
                <a:gd name="connsiteY48" fmla="*/ 199959 h 236064"/>
                <a:gd name="connsiteX49" fmla="*/ 31649 w 92412"/>
                <a:gd name="connsiteY49" fmla="*/ 182565 h 236064"/>
                <a:gd name="connsiteX50" fmla="*/ 41476 w 92412"/>
                <a:gd name="connsiteY50" fmla="*/ 178988 h 236064"/>
                <a:gd name="connsiteX51" fmla="*/ 76565 w 92412"/>
                <a:gd name="connsiteY51" fmla="*/ 176792 h 236064"/>
                <a:gd name="connsiteX52" fmla="*/ 79045 w 92412"/>
                <a:gd name="connsiteY52" fmla="*/ 163671 h 236064"/>
                <a:gd name="connsiteX53" fmla="*/ 79639 w 92412"/>
                <a:gd name="connsiteY53" fmla="*/ 155518 h 236064"/>
                <a:gd name="connsiteX54" fmla="*/ 82238 w 92412"/>
                <a:gd name="connsiteY54" fmla="*/ 149132 h 236064"/>
                <a:gd name="connsiteX55" fmla="*/ 77160 w 92412"/>
                <a:gd name="connsiteY55" fmla="*/ 143816 h 236064"/>
                <a:gd name="connsiteX56" fmla="*/ 84836 w 92412"/>
                <a:gd name="connsiteY56" fmla="*/ 137201 h 236064"/>
                <a:gd name="connsiteX57" fmla="*/ 81177 w 92412"/>
                <a:gd name="connsiteY57" fmla="*/ 128929 h 236064"/>
                <a:gd name="connsiteX58" fmla="*/ 91928 w 92412"/>
                <a:gd name="connsiteY58" fmla="*/ 121362 h 236064"/>
                <a:gd name="connsiteX59" fmla="*/ 83427 w 92412"/>
                <a:gd name="connsiteY59" fmla="*/ 106036 h 2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2412" h="236064">
                  <a:moveTo>
                    <a:pt x="59144" y="101773"/>
                  </a:moveTo>
                  <a:cubicBezTo>
                    <a:pt x="52117" y="103365"/>
                    <a:pt x="41494" y="98552"/>
                    <a:pt x="42885" y="97628"/>
                  </a:cubicBezTo>
                  <a:cubicBezTo>
                    <a:pt x="46472" y="95212"/>
                    <a:pt x="54633" y="90976"/>
                    <a:pt x="62520" y="93803"/>
                  </a:cubicBezTo>
                  <a:cubicBezTo>
                    <a:pt x="63865" y="94270"/>
                    <a:pt x="64414" y="95606"/>
                    <a:pt x="64561" y="97317"/>
                  </a:cubicBezTo>
                  <a:cubicBezTo>
                    <a:pt x="64917" y="101324"/>
                    <a:pt x="61678" y="101425"/>
                    <a:pt x="59144" y="101773"/>
                  </a:cubicBezTo>
                  <a:moveTo>
                    <a:pt x="83427" y="106036"/>
                  </a:moveTo>
                  <a:cubicBezTo>
                    <a:pt x="79768" y="101141"/>
                    <a:pt x="72823" y="94453"/>
                    <a:pt x="78578" y="87966"/>
                  </a:cubicBezTo>
                  <a:cubicBezTo>
                    <a:pt x="81588" y="85669"/>
                    <a:pt x="82485" y="83930"/>
                    <a:pt x="82833" y="80746"/>
                  </a:cubicBezTo>
                  <a:cubicBezTo>
                    <a:pt x="84059" y="69730"/>
                    <a:pt x="83491" y="64945"/>
                    <a:pt x="81945" y="58897"/>
                  </a:cubicBezTo>
                  <a:cubicBezTo>
                    <a:pt x="82211" y="58357"/>
                    <a:pt x="83354" y="59034"/>
                    <a:pt x="83775" y="57067"/>
                  </a:cubicBezTo>
                  <a:cubicBezTo>
                    <a:pt x="84919" y="51760"/>
                    <a:pt x="81945" y="50735"/>
                    <a:pt x="81945" y="50735"/>
                  </a:cubicBezTo>
                  <a:cubicBezTo>
                    <a:pt x="84196" y="48768"/>
                    <a:pt x="83986" y="41375"/>
                    <a:pt x="80399" y="41439"/>
                  </a:cubicBezTo>
                  <a:cubicBezTo>
                    <a:pt x="82366" y="38209"/>
                    <a:pt x="80673" y="32994"/>
                    <a:pt x="77160" y="34128"/>
                  </a:cubicBezTo>
                  <a:cubicBezTo>
                    <a:pt x="77160" y="34128"/>
                    <a:pt x="78944" y="33204"/>
                    <a:pt x="78697" y="30843"/>
                  </a:cubicBezTo>
                  <a:cubicBezTo>
                    <a:pt x="78230" y="26150"/>
                    <a:pt x="71524" y="30752"/>
                    <a:pt x="73262" y="27650"/>
                  </a:cubicBezTo>
                  <a:cubicBezTo>
                    <a:pt x="74177" y="26022"/>
                    <a:pt x="70407" y="20477"/>
                    <a:pt x="68477" y="24768"/>
                  </a:cubicBezTo>
                  <a:cubicBezTo>
                    <a:pt x="67342" y="24018"/>
                    <a:pt x="69273" y="21328"/>
                    <a:pt x="67223" y="20486"/>
                  </a:cubicBezTo>
                  <a:cubicBezTo>
                    <a:pt x="66025" y="20541"/>
                    <a:pt x="64762" y="21492"/>
                    <a:pt x="63206" y="22343"/>
                  </a:cubicBezTo>
                  <a:cubicBezTo>
                    <a:pt x="62786" y="20559"/>
                    <a:pt x="64625" y="19626"/>
                    <a:pt x="62346" y="17128"/>
                  </a:cubicBezTo>
                  <a:cubicBezTo>
                    <a:pt x="59272" y="14987"/>
                    <a:pt x="59062" y="18153"/>
                    <a:pt x="56939" y="19315"/>
                  </a:cubicBezTo>
                  <a:cubicBezTo>
                    <a:pt x="53014" y="18427"/>
                    <a:pt x="62301" y="16103"/>
                    <a:pt x="53956" y="12581"/>
                  </a:cubicBezTo>
                  <a:cubicBezTo>
                    <a:pt x="51824" y="17686"/>
                    <a:pt x="51998" y="13907"/>
                    <a:pt x="51046" y="13212"/>
                  </a:cubicBezTo>
                  <a:cubicBezTo>
                    <a:pt x="50479" y="12791"/>
                    <a:pt x="49198" y="14136"/>
                    <a:pt x="46856" y="16524"/>
                  </a:cubicBezTo>
                  <a:cubicBezTo>
                    <a:pt x="48082" y="13148"/>
                    <a:pt x="50891" y="8994"/>
                    <a:pt x="46774" y="10192"/>
                  </a:cubicBezTo>
                  <a:cubicBezTo>
                    <a:pt x="42089" y="12297"/>
                    <a:pt x="44843" y="9543"/>
                    <a:pt x="44788" y="9195"/>
                  </a:cubicBezTo>
                  <a:cubicBezTo>
                    <a:pt x="48841" y="7365"/>
                    <a:pt x="41046" y="3010"/>
                    <a:pt x="41357" y="7612"/>
                  </a:cubicBezTo>
                  <a:cubicBezTo>
                    <a:pt x="41256" y="10741"/>
                    <a:pt x="34504" y="13413"/>
                    <a:pt x="36407" y="9634"/>
                  </a:cubicBezTo>
                  <a:cubicBezTo>
                    <a:pt x="37679" y="4876"/>
                    <a:pt x="43507" y="12150"/>
                    <a:pt x="38484" y="3678"/>
                  </a:cubicBezTo>
                  <a:cubicBezTo>
                    <a:pt x="35355" y="7228"/>
                    <a:pt x="32811" y="9570"/>
                    <a:pt x="32289" y="10870"/>
                  </a:cubicBezTo>
                  <a:cubicBezTo>
                    <a:pt x="29856" y="20605"/>
                    <a:pt x="31201" y="11730"/>
                    <a:pt x="28666" y="11592"/>
                  </a:cubicBezTo>
                  <a:cubicBezTo>
                    <a:pt x="32042" y="9341"/>
                    <a:pt x="36379" y="5325"/>
                    <a:pt x="35108" y="2726"/>
                  </a:cubicBezTo>
                  <a:cubicBezTo>
                    <a:pt x="31448" y="2452"/>
                    <a:pt x="23039" y="8427"/>
                    <a:pt x="28355" y="8921"/>
                  </a:cubicBezTo>
                  <a:cubicBezTo>
                    <a:pt x="27953" y="10815"/>
                    <a:pt x="24869" y="13065"/>
                    <a:pt x="23076" y="9753"/>
                  </a:cubicBezTo>
                  <a:cubicBezTo>
                    <a:pt x="26031" y="8976"/>
                    <a:pt x="31118" y="-943"/>
                    <a:pt x="24796" y="2013"/>
                  </a:cubicBezTo>
                  <a:cubicBezTo>
                    <a:pt x="24192" y="2607"/>
                    <a:pt x="24192" y="4373"/>
                    <a:pt x="23057" y="6038"/>
                  </a:cubicBezTo>
                  <a:cubicBezTo>
                    <a:pt x="21557" y="4684"/>
                    <a:pt x="22755" y="2589"/>
                    <a:pt x="22234" y="1738"/>
                  </a:cubicBezTo>
                  <a:cubicBezTo>
                    <a:pt x="17192" y="-2910"/>
                    <a:pt x="18949" y="9195"/>
                    <a:pt x="19141" y="11867"/>
                  </a:cubicBezTo>
                  <a:cubicBezTo>
                    <a:pt x="12544" y="7786"/>
                    <a:pt x="18739" y="8921"/>
                    <a:pt x="17028" y="2150"/>
                  </a:cubicBezTo>
                  <a:cubicBezTo>
                    <a:pt x="11565" y="3138"/>
                    <a:pt x="10092" y="5462"/>
                    <a:pt x="11007" y="11583"/>
                  </a:cubicBezTo>
                  <a:cubicBezTo>
                    <a:pt x="10266" y="13056"/>
                    <a:pt x="8894" y="16442"/>
                    <a:pt x="7988" y="12288"/>
                  </a:cubicBezTo>
                  <a:cubicBezTo>
                    <a:pt x="10943" y="8417"/>
                    <a:pt x="10659" y="2854"/>
                    <a:pt x="5499" y="2699"/>
                  </a:cubicBezTo>
                  <a:cubicBezTo>
                    <a:pt x="13825" y="78862"/>
                    <a:pt x="13212" y="155839"/>
                    <a:pt x="1336" y="231324"/>
                  </a:cubicBezTo>
                  <a:lnTo>
                    <a:pt x="686" y="235359"/>
                  </a:lnTo>
                  <a:cubicBezTo>
                    <a:pt x="6670" y="235295"/>
                    <a:pt x="15344" y="233511"/>
                    <a:pt x="21621" y="233191"/>
                  </a:cubicBezTo>
                  <a:cubicBezTo>
                    <a:pt x="39673" y="233795"/>
                    <a:pt x="39307" y="236146"/>
                    <a:pt x="69181" y="235753"/>
                  </a:cubicBezTo>
                  <a:cubicBezTo>
                    <a:pt x="76062" y="235076"/>
                    <a:pt x="77992" y="233959"/>
                    <a:pt x="80216" y="234051"/>
                  </a:cubicBezTo>
                  <a:cubicBezTo>
                    <a:pt x="78029" y="224819"/>
                    <a:pt x="62941" y="230052"/>
                    <a:pt x="55283" y="227381"/>
                  </a:cubicBezTo>
                  <a:cubicBezTo>
                    <a:pt x="42308" y="226127"/>
                    <a:pt x="40076" y="218332"/>
                    <a:pt x="35959" y="212567"/>
                  </a:cubicBezTo>
                  <a:cubicBezTo>
                    <a:pt x="34083" y="209347"/>
                    <a:pt x="31384" y="205311"/>
                    <a:pt x="31457" y="199959"/>
                  </a:cubicBezTo>
                  <a:cubicBezTo>
                    <a:pt x="30450" y="193023"/>
                    <a:pt x="31786" y="189354"/>
                    <a:pt x="31649" y="182565"/>
                  </a:cubicBezTo>
                  <a:cubicBezTo>
                    <a:pt x="32244" y="177551"/>
                    <a:pt x="37944" y="178567"/>
                    <a:pt x="41476" y="178988"/>
                  </a:cubicBezTo>
                  <a:cubicBezTo>
                    <a:pt x="52712" y="180104"/>
                    <a:pt x="71597" y="178283"/>
                    <a:pt x="76565" y="176792"/>
                  </a:cubicBezTo>
                  <a:cubicBezTo>
                    <a:pt x="83674" y="174641"/>
                    <a:pt x="83839" y="170240"/>
                    <a:pt x="79045" y="163671"/>
                  </a:cubicBezTo>
                  <a:cubicBezTo>
                    <a:pt x="78020" y="160423"/>
                    <a:pt x="78203" y="158410"/>
                    <a:pt x="79639" y="155518"/>
                  </a:cubicBezTo>
                  <a:cubicBezTo>
                    <a:pt x="81597" y="153322"/>
                    <a:pt x="84123" y="151849"/>
                    <a:pt x="82238" y="149132"/>
                  </a:cubicBezTo>
                  <a:cubicBezTo>
                    <a:pt x="82238" y="149132"/>
                    <a:pt x="65924" y="145710"/>
                    <a:pt x="77160" y="143816"/>
                  </a:cubicBezTo>
                  <a:cubicBezTo>
                    <a:pt x="88661" y="141885"/>
                    <a:pt x="84836" y="137201"/>
                    <a:pt x="84836" y="137201"/>
                  </a:cubicBezTo>
                  <a:cubicBezTo>
                    <a:pt x="84836" y="137201"/>
                    <a:pt x="82942" y="132470"/>
                    <a:pt x="81177" y="128929"/>
                  </a:cubicBezTo>
                  <a:cubicBezTo>
                    <a:pt x="79877" y="126321"/>
                    <a:pt x="90747" y="125498"/>
                    <a:pt x="91928" y="121362"/>
                  </a:cubicBezTo>
                  <a:cubicBezTo>
                    <a:pt x="94526" y="117849"/>
                    <a:pt x="86291" y="109980"/>
                    <a:pt x="83427" y="106036"/>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5" name="Freeform: Shape 18">
              <a:extLst>
                <a:ext uri="{FF2B5EF4-FFF2-40B4-BE49-F238E27FC236}">
                  <a16:creationId xmlns:a16="http://schemas.microsoft.com/office/drawing/2014/main" id="{C486C44F-6213-B846-82AE-49A5F33EB88B}"/>
                </a:ext>
              </a:extLst>
            </p:cNvPr>
            <p:cNvSpPr/>
            <p:nvPr/>
          </p:nvSpPr>
          <p:spPr>
            <a:xfrm>
              <a:off x="11309880" y="6178139"/>
              <a:ext cx="261683" cy="447424"/>
            </a:xfrm>
            <a:custGeom>
              <a:avLst/>
              <a:gdLst>
                <a:gd name="connsiteX0" fmla="*/ 256312 w 261682"/>
                <a:gd name="connsiteY0" fmla="*/ 273395 h 447424"/>
                <a:gd name="connsiteX1" fmla="*/ 208193 w 261682"/>
                <a:gd name="connsiteY1" fmla="*/ 447378 h 447424"/>
                <a:gd name="connsiteX2" fmla="*/ 208166 w 261682"/>
                <a:gd name="connsiteY2" fmla="*/ 447378 h 447424"/>
                <a:gd name="connsiteX3" fmla="*/ 686 w 261682"/>
                <a:gd name="connsiteY3" fmla="*/ 447378 h 447424"/>
                <a:gd name="connsiteX4" fmla="*/ 686 w 261682"/>
                <a:gd name="connsiteY4" fmla="*/ 686 h 447424"/>
                <a:gd name="connsiteX5" fmla="*/ 256037 w 261682"/>
                <a:gd name="connsiteY5" fmla="*/ 686 h 447424"/>
                <a:gd name="connsiteX6" fmla="*/ 261088 w 261682"/>
                <a:gd name="connsiteY6" fmla="*/ 40744 h 447424"/>
                <a:gd name="connsiteX7" fmla="*/ 257126 w 261682"/>
                <a:gd name="connsiteY7" fmla="*/ 45676 h 447424"/>
                <a:gd name="connsiteX8" fmla="*/ 259313 w 261682"/>
                <a:gd name="connsiteY8" fmla="*/ 50534 h 447424"/>
                <a:gd name="connsiteX9" fmla="*/ 257410 w 261682"/>
                <a:gd name="connsiteY9" fmla="*/ 51440 h 447424"/>
                <a:gd name="connsiteX10" fmla="*/ 255296 w 261682"/>
                <a:gd name="connsiteY10" fmla="*/ 48494 h 447424"/>
                <a:gd name="connsiteX11" fmla="*/ 249660 w 261682"/>
                <a:gd name="connsiteY11" fmla="*/ 42656 h 447424"/>
                <a:gd name="connsiteX12" fmla="*/ 251847 w 261682"/>
                <a:gd name="connsiteY12" fmla="*/ 52648 h 447424"/>
                <a:gd name="connsiteX13" fmla="*/ 243841 w 261682"/>
                <a:gd name="connsiteY13" fmla="*/ 50461 h 447424"/>
                <a:gd name="connsiteX14" fmla="*/ 241160 w 261682"/>
                <a:gd name="connsiteY14" fmla="*/ 44550 h 447424"/>
                <a:gd name="connsiteX15" fmla="*/ 241297 w 261682"/>
                <a:gd name="connsiteY15" fmla="*/ 53965 h 447424"/>
                <a:gd name="connsiteX16" fmla="*/ 237052 w 261682"/>
                <a:gd name="connsiteY16" fmla="*/ 53224 h 447424"/>
                <a:gd name="connsiteX17" fmla="*/ 236750 w 261682"/>
                <a:gd name="connsiteY17" fmla="*/ 45813 h 447424"/>
                <a:gd name="connsiteX18" fmla="*/ 230684 w 261682"/>
                <a:gd name="connsiteY18" fmla="*/ 57708 h 447424"/>
                <a:gd name="connsiteX19" fmla="*/ 229339 w 261682"/>
                <a:gd name="connsiteY19" fmla="*/ 47222 h 447424"/>
                <a:gd name="connsiteX20" fmla="*/ 223968 w 261682"/>
                <a:gd name="connsiteY20" fmla="*/ 57589 h 447424"/>
                <a:gd name="connsiteX21" fmla="*/ 221122 w 261682"/>
                <a:gd name="connsiteY21" fmla="*/ 64680 h 447424"/>
                <a:gd name="connsiteX22" fmla="*/ 216877 w 261682"/>
                <a:gd name="connsiteY22" fmla="*/ 62218 h 447424"/>
                <a:gd name="connsiteX23" fmla="*/ 218295 w 261682"/>
                <a:gd name="connsiteY23" fmla="*/ 55100 h 447424"/>
                <a:gd name="connsiteX24" fmla="*/ 211679 w 261682"/>
                <a:gd name="connsiteY24" fmla="*/ 60389 h 447424"/>
                <a:gd name="connsiteX25" fmla="*/ 208559 w 261682"/>
                <a:gd name="connsiteY25" fmla="*/ 55997 h 447424"/>
                <a:gd name="connsiteX26" fmla="*/ 206729 w 261682"/>
                <a:gd name="connsiteY26" fmla="*/ 62292 h 447424"/>
                <a:gd name="connsiteX27" fmla="*/ 209072 w 261682"/>
                <a:gd name="connsiteY27" fmla="*/ 65384 h 447424"/>
                <a:gd name="connsiteX28" fmla="*/ 209776 w 261682"/>
                <a:gd name="connsiteY28" fmla="*/ 67013 h 447424"/>
                <a:gd name="connsiteX29" fmla="*/ 197461 w 261682"/>
                <a:gd name="connsiteY29" fmla="*/ 65247 h 447424"/>
                <a:gd name="connsiteX30" fmla="*/ 205128 w 261682"/>
                <a:gd name="connsiteY30" fmla="*/ 69685 h 447424"/>
                <a:gd name="connsiteX31" fmla="*/ 196646 w 261682"/>
                <a:gd name="connsiteY31" fmla="*/ 73281 h 447424"/>
                <a:gd name="connsiteX32" fmla="*/ 187606 w 261682"/>
                <a:gd name="connsiteY32" fmla="*/ 68422 h 447424"/>
                <a:gd name="connsiteX33" fmla="*/ 182821 w 261682"/>
                <a:gd name="connsiteY33" fmla="*/ 68193 h 447424"/>
                <a:gd name="connsiteX34" fmla="*/ 193590 w 261682"/>
                <a:gd name="connsiteY34" fmla="*/ 76574 h 447424"/>
                <a:gd name="connsiteX35" fmla="*/ 197671 w 261682"/>
                <a:gd name="connsiteY35" fmla="*/ 75522 h 447424"/>
                <a:gd name="connsiteX36" fmla="*/ 201102 w 261682"/>
                <a:gd name="connsiteY36" fmla="*/ 79466 h 447424"/>
                <a:gd name="connsiteX37" fmla="*/ 188887 w 261682"/>
                <a:gd name="connsiteY37" fmla="*/ 80024 h 447424"/>
                <a:gd name="connsiteX38" fmla="*/ 187689 w 261682"/>
                <a:gd name="connsiteY38" fmla="*/ 79887 h 447424"/>
                <a:gd name="connsiteX39" fmla="*/ 187241 w 261682"/>
                <a:gd name="connsiteY39" fmla="*/ 78789 h 447424"/>
                <a:gd name="connsiteX40" fmla="*/ 177633 w 261682"/>
                <a:gd name="connsiteY40" fmla="*/ 77361 h 447424"/>
                <a:gd name="connsiteX41" fmla="*/ 182556 w 261682"/>
                <a:gd name="connsiteY41" fmla="*/ 83556 h 447424"/>
                <a:gd name="connsiteX42" fmla="*/ 186856 w 261682"/>
                <a:gd name="connsiteY42" fmla="*/ 83757 h 447424"/>
                <a:gd name="connsiteX43" fmla="*/ 188192 w 261682"/>
                <a:gd name="connsiteY43" fmla="*/ 82558 h 447424"/>
                <a:gd name="connsiteX44" fmla="*/ 194185 w 261682"/>
                <a:gd name="connsiteY44" fmla="*/ 90043 h 447424"/>
                <a:gd name="connsiteX45" fmla="*/ 186271 w 261682"/>
                <a:gd name="connsiteY45" fmla="*/ 91754 h 447424"/>
                <a:gd name="connsiteX46" fmla="*/ 169682 w 261682"/>
                <a:gd name="connsiteY46" fmla="*/ 85367 h 447424"/>
                <a:gd name="connsiteX47" fmla="*/ 180973 w 261682"/>
                <a:gd name="connsiteY47" fmla="*/ 93840 h 447424"/>
                <a:gd name="connsiteX48" fmla="*/ 176865 w 261682"/>
                <a:gd name="connsiteY48" fmla="*/ 97253 h 447424"/>
                <a:gd name="connsiteX49" fmla="*/ 183270 w 261682"/>
                <a:gd name="connsiteY49" fmla="*/ 102340 h 447424"/>
                <a:gd name="connsiteX50" fmla="*/ 179802 w 261682"/>
                <a:gd name="connsiteY50" fmla="*/ 106467 h 447424"/>
                <a:gd name="connsiteX51" fmla="*/ 171796 w 261682"/>
                <a:gd name="connsiteY51" fmla="*/ 99220 h 447424"/>
                <a:gd name="connsiteX52" fmla="*/ 170744 w 261682"/>
                <a:gd name="connsiteY52" fmla="*/ 105131 h 447424"/>
                <a:gd name="connsiteX53" fmla="*/ 163213 w 261682"/>
                <a:gd name="connsiteY53" fmla="*/ 99083 h 447424"/>
                <a:gd name="connsiteX54" fmla="*/ 164540 w 261682"/>
                <a:gd name="connsiteY54" fmla="*/ 104921 h 447424"/>
                <a:gd name="connsiteX55" fmla="*/ 156735 w 261682"/>
                <a:gd name="connsiteY55" fmla="*/ 108095 h 447424"/>
                <a:gd name="connsiteX56" fmla="*/ 172857 w 261682"/>
                <a:gd name="connsiteY56" fmla="*/ 110593 h 447424"/>
                <a:gd name="connsiteX57" fmla="*/ 175456 w 261682"/>
                <a:gd name="connsiteY57" fmla="*/ 110127 h 447424"/>
                <a:gd name="connsiteX58" fmla="*/ 178759 w 261682"/>
                <a:gd name="connsiteY58" fmla="*/ 111527 h 447424"/>
                <a:gd name="connsiteX59" fmla="*/ 170039 w 261682"/>
                <a:gd name="connsiteY59" fmla="*/ 114766 h 447424"/>
                <a:gd name="connsiteX60" fmla="*/ 162134 w 261682"/>
                <a:gd name="connsiteY60" fmla="*/ 124071 h 447424"/>
                <a:gd name="connsiteX61" fmla="*/ 170039 w 261682"/>
                <a:gd name="connsiteY61" fmla="*/ 124108 h 447424"/>
                <a:gd name="connsiteX62" fmla="*/ 174257 w 261682"/>
                <a:gd name="connsiteY62" fmla="*/ 123074 h 447424"/>
                <a:gd name="connsiteX63" fmla="*/ 176544 w 261682"/>
                <a:gd name="connsiteY63" fmla="*/ 123797 h 447424"/>
                <a:gd name="connsiteX64" fmla="*/ 166370 w 261682"/>
                <a:gd name="connsiteY64" fmla="*/ 131574 h 447424"/>
                <a:gd name="connsiteX65" fmla="*/ 171512 w 261682"/>
                <a:gd name="connsiteY65" fmla="*/ 138052 h 447424"/>
                <a:gd name="connsiteX66" fmla="*/ 162152 w 261682"/>
                <a:gd name="connsiteY66" fmla="*/ 137000 h 447424"/>
                <a:gd name="connsiteX67" fmla="*/ 172198 w 261682"/>
                <a:gd name="connsiteY67" fmla="*/ 145125 h 447424"/>
                <a:gd name="connsiteX68" fmla="*/ 165958 w 261682"/>
                <a:gd name="connsiteY68" fmla="*/ 150871 h 447424"/>
                <a:gd name="connsiteX69" fmla="*/ 166855 w 261682"/>
                <a:gd name="connsiteY69" fmla="*/ 154229 h 447424"/>
                <a:gd name="connsiteX70" fmla="*/ 169389 w 261682"/>
                <a:gd name="connsiteY70" fmla="*/ 154503 h 447424"/>
                <a:gd name="connsiteX71" fmla="*/ 163479 w 261682"/>
                <a:gd name="connsiteY71" fmla="*/ 159481 h 447424"/>
                <a:gd name="connsiteX72" fmla="*/ 169947 w 261682"/>
                <a:gd name="connsiteY72" fmla="*/ 160597 h 447424"/>
                <a:gd name="connsiteX73" fmla="*/ 167111 w 261682"/>
                <a:gd name="connsiteY73" fmla="*/ 164788 h 447424"/>
                <a:gd name="connsiteX74" fmla="*/ 176526 w 261682"/>
                <a:gd name="connsiteY74" fmla="*/ 164788 h 447424"/>
                <a:gd name="connsiteX75" fmla="*/ 170899 w 261682"/>
                <a:gd name="connsiteY75" fmla="*/ 170479 h 447424"/>
                <a:gd name="connsiteX76" fmla="*/ 178493 w 261682"/>
                <a:gd name="connsiteY76" fmla="*/ 172876 h 447424"/>
                <a:gd name="connsiteX77" fmla="*/ 177148 w 261682"/>
                <a:gd name="connsiteY77" fmla="*/ 178942 h 447424"/>
                <a:gd name="connsiteX78" fmla="*/ 184047 w 261682"/>
                <a:gd name="connsiteY78" fmla="*/ 175356 h 447424"/>
                <a:gd name="connsiteX79" fmla="*/ 186929 w 261682"/>
                <a:gd name="connsiteY79" fmla="*/ 183664 h 447424"/>
                <a:gd name="connsiteX80" fmla="*/ 189043 w 261682"/>
                <a:gd name="connsiteY80" fmla="*/ 190206 h 447424"/>
                <a:gd name="connsiteX81" fmla="*/ 194176 w 261682"/>
                <a:gd name="connsiteY81" fmla="*/ 179290 h 447424"/>
                <a:gd name="connsiteX82" fmla="*/ 199693 w 261682"/>
                <a:gd name="connsiteY82" fmla="*/ 180589 h 447424"/>
                <a:gd name="connsiteX83" fmla="*/ 196674 w 261682"/>
                <a:gd name="connsiteY83" fmla="*/ 191148 h 447424"/>
                <a:gd name="connsiteX84" fmla="*/ 210673 w 261682"/>
                <a:gd name="connsiteY84" fmla="*/ 184441 h 447424"/>
                <a:gd name="connsiteX85" fmla="*/ 208587 w 261682"/>
                <a:gd name="connsiteY85" fmla="*/ 191651 h 447424"/>
                <a:gd name="connsiteX86" fmla="*/ 196152 w 261682"/>
                <a:gd name="connsiteY86" fmla="*/ 198797 h 447424"/>
                <a:gd name="connsiteX87" fmla="*/ 205860 w 261682"/>
                <a:gd name="connsiteY87" fmla="*/ 198239 h 447424"/>
                <a:gd name="connsiteX88" fmla="*/ 208669 w 261682"/>
                <a:gd name="connsiteY88" fmla="*/ 195915 h 447424"/>
                <a:gd name="connsiteX89" fmla="*/ 210289 w 261682"/>
                <a:gd name="connsiteY89" fmla="*/ 202658 h 447424"/>
                <a:gd name="connsiteX90" fmla="*/ 213674 w 261682"/>
                <a:gd name="connsiteY90" fmla="*/ 200902 h 447424"/>
                <a:gd name="connsiteX91" fmla="*/ 213601 w 261682"/>
                <a:gd name="connsiteY91" fmla="*/ 208148 h 447424"/>
                <a:gd name="connsiteX92" fmla="*/ 216547 w 261682"/>
                <a:gd name="connsiteY92" fmla="*/ 205751 h 447424"/>
                <a:gd name="connsiteX93" fmla="*/ 220848 w 261682"/>
                <a:gd name="connsiteY93" fmla="*/ 207087 h 447424"/>
                <a:gd name="connsiteX94" fmla="*/ 219301 w 261682"/>
                <a:gd name="connsiteY94" fmla="*/ 199218 h 447424"/>
                <a:gd name="connsiteX95" fmla="*/ 224636 w 261682"/>
                <a:gd name="connsiteY95" fmla="*/ 199493 h 447424"/>
                <a:gd name="connsiteX96" fmla="*/ 225624 w 261682"/>
                <a:gd name="connsiteY96" fmla="*/ 210253 h 447424"/>
                <a:gd name="connsiteX97" fmla="*/ 233044 w 261682"/>
                <a:gd name="connsiteY97" fmla="*/ 204516 h 447424"/>
                <a:gd name="connsiteX98" fmla="*/ 231114 w 261682"/>
                <a:gd name="connsiteY98" fmla="*/ 214123 h 447424"/>
                <a:gd name="connsiteX99" fmla="*/ 234773 w 261682"/>
                <a:gd name="connsiteY99" fmla="*/ 222285 h 447424"/>
                <a:gd name="connsiteX100" fmla="*/ 239422 w 261682"/>
                <a:gd name="connsiteY100" fmla="*/ 223127 h 447424"/>
                <a:gd name="connsiteX101" fmla="*/ 242798 w 261682"/>
                <a:gd name="connsiteY101" fmla="*/ 219320 h 447424"/>
                <a:gd name="connsiteX102" fmla="*/ 242459 w 261682"/>
                <a:gd name="connsiteY102" fmla="*/ 230858 h 447424"/>
                <a:gd name="connsiteX103" fmla="*/ 238799 w 261682"/>
                <a:gd name="connsiteY103" fmla="*/ 239541 h 447424"/>
                <a:gd name="connsiteX104" fmla="*/ 228991 w 261682"/>
                <a:gd name="connsiteY104" fmla="*/ 258628 h 447424"/>
                <a:gd name="connsiteX105" fmla="*/ 188000 w 261682"/>
                <a:gd name="connsiteY105" fmla="*/ 271602 h 447424"/>
                <a:gd name="connsiteX106" fmla="*/ 206748 w 261682"/>
                <a:gd name="connsiteY106" fmla="*/ 272078 h 447424"/>
                <a:gd name="connsiteX107" fmla="*/ 214854 w 261682"/>
                <a:gd name="connsiteY107" fmla="*/ 273084 h 447424"/>
                <a:gd name="connsiteX108" fmla="*/ 235002 w 261682"/>
                <a:gd name="connsiteY108" fmla="*/ 273084 h 447424"/>
                <a:gd name="connsiteX109" fmla="*/ 256285 w 261682"/>
                <a:gd name="connsiteY109" fmla="*/ 273304 h 447424"/>
                <a:gd name="connsiteX110" fmla="*/ 256312 w 261682"/>
                <a:gd name="connsiteY110" fmla="*/ 273395 h 44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61682" h="447424">
                  <a:moveTo>
                    <a:pt x="256312" y="273395"/>
                  </a:moveTo>
                  <a:cubicBezTo>
                    <a:pt x="247107" y="330023"/>
                    <a:pt x="231480" y="387612"/>
                    <a:pt x="208193" y="447378"/>
                  </a:cubicBezTo>
                  <a:lnTo>
                    <a:pt x="208166" y="447378"/>
                  </a:lnTo>
                  <a:lnTo>
                    <a:pt x="686" y="447378"/>
                  </a:lnTo>
                  <a:lnTo>
                    <a:pt x="686" y="686"/>
                  </a:lnTo>
                  <a:lnTo>
                    <a:pt x="256037" y="686"/>
                  </a:lnTo>
                  <a:cubicBezTo>
                    <a:pt x="258160" y="15390"/>
                    <a:pt x="259578" y="26168"/>
                    <a:pt x="261088" y="40744"/>
                  </a:cubicBezTo>
                  <a:cubicBezTo>
                    <a:pt x="261088" y="40744"/>
                    <a:pt x="256715" y="42098"/>
                    <a:pt x="257126" y="45676"/>
                  </a:cubicBezTo>
                  <a:cubicBezTo>
                    <a:pt x="257584" y="49601"/>
                    <a:pt x="259313" y="50534"/>
                    <a:pt x="259313" y="50534"/>
                  </a:cubicBezTo>
                  <a:lnTo>
                    <a:pt x="257410" y="51440"/>
                  </a:lnTo>
                  <a:cubicBezTo>
                    <a:pt x="257410" y="51440"/>
                    <a:pt x="255305" y="48375"/>
                    <a:pt x="255296" y="48494"/>
                  </a:cubicBezTo>
                  <a:cubicBezTo>
                    <a:pt x="255296" y="45474"/>
                    <a:pt x="256568" y="40964"/>
                    <a:pt x="249660" y="42656"/>
                  </a:cubicBezTo>
                  <a:cubicBezTo>
                    <a:pt x="247272" y="47927"/>
                    <a:pt x="253466" y="49061"/>
                    <a:pt x="251847" y="52648"/>
                  </a:cubicBezTo>
                  <a:cubicBezTo>
                    <a:pt x="244518" y="53069"/>
                    <a:pt x="249660" y="47158"/>
                    <a:pt x="243841" y="50461"/>
                  </a:cubicBezTo>
                  <a:cubicBezTo>
                    <a:pt x="244225" y="48768"/>
                    <a:pt x="242999" y="44257"/>
                    <a:pt x="241160" y="44550"/>
                  </a:cubicBezTo>
                  <a:cubicBezTo>
                    <a:pt x="240364" y="47103"/>
                    <a:pt x="238424" y="51385"/>
                    <a:pt x="241297" y="53965"/>
                  </a:cubicBezTo>
                  <a:cubicBezTo>
                    <a:pt x="240391" y="54578"/>
                    <a:pt x="237683" y="54167"/>
                    <a:pt x="237052" y="53224"/>
                  </a:cubicBezTo>
                  <a:cubicBezTo>
                    <a:pt x="236201" y="51952"/>
                    <a:pt x="239010" y="49757"/>
                    <a:pt x="236750" y="45813"/>
                  </a:cubicBezTo>
                  <a:cubicBezTo>
                    <a:pt x="229997" y="48723"/>
                    <a:pt x="236265" y="55237"/>
                    <a:pt x="230684" y="57708"/>
                  </a:cubicBezTo>
                  <a:cubicBezTo>
                    <a:pt x="224562" y="56930"/>
                    <a:pt x="234234" y="51715"/>
                    <a:pt x="229339" y="47222"/>
                  </a:cubicBezTo>
                  <a:cubicBezTo>
                    <a:pt x="223858" y="48494"/>
                    <a:pt x="221726" y="54212"/>
                    <a:pt x="223968" y="57589"/>
                  </a:cubicBezTo>
                  <a:cubicBezTo>
                    <a:pt x="223849" y="60581"/>
                    <a:pt x="221515" y="62090"/>
                    <a:pt x="221122" y="64680"/>
                  </a:cubicBezTo>
                  <a:cubicBezTo>
                    <a:pt x="218368" y="64250"/>
                    <a:pt x="217197" y="63243"/>
                    <a:pt x="216877" y="62218"/>
                  </a:cubicBezTo>
                  <a:cubicBezTo>
                    <a:pt x="216529" y="60306"/>
                    <a:pt x="221881" y="59318"/>
                    <a:pt x="218295" y="55100"/>
                  </a:cubicBezTo>
                  <a:cubicBezTo>
                    <a:pt x="212457" y="56015"/>
                    <a:pt x="216328" y="65448"/>
                    <a:pt x="211679" y="60389"/>
                  </a:cubicBezTo>
                  <a:cubicBezTo>
                    <a:pt x="211185" y="58202"/>
                    <a:pt x="209694" y="56235"/>
                    <a:pt x="208559" y="55997"/>
                  </a:cubicBezTo>
                  <a:cubicBezTo>
                    <a:pt x="206336" y="57607"/>
                    <a:pt x="205293" y="60105"/>
                    <a:pt x="206729" y="62292"/>
                  </a:cubicBezTo>
                  <a:lnTo>
                    <a:pt x="209072" y="65384"/>
                  </a:lnTo>
                  <a:cubicBezTo>
                    <a:pt x="208770" y="65302"/>
                    <a:pt x="210078" y="67095"/>
                    <a:pt x="209776" y="67013"/>
                  </a:cubicBezTo>
                  <a:cubicBezTo>
                    <a:pt x="205906" y="63911"/>
                    <a:pt x="200736" y="61770"/>
                    <a:pt x="197461" y="65247"/>
                  </a:cubicBezTo>
                  <a:cubicBezTo>
                    <a:pt x="197882" y="68495"/>
                    <a:pt x="200700" y="68697"/>
                    <a:pt x="205128" y="69685"/>
                  </a:cubicBezTo>
                  <a:cubicBezTo>
                    <a:pt x="199529" y="70206"/>
                    <a:pt x="198476" y="72173"/>
                    <a:pt x="196646" y="73281"/>
                  </a:cubicBezTo>
                  <a:cubicBezTo>
                    <a:pt x="195997" y="69584"/>
                    <a:pt x="191669" y="69017"/>
                    <a:pt x="187606" y="68422"/>
                  </a:cubicBezTo>
                  <a:cubicBezTo>
                    <a:pt x="185356" y="68980"/>
                    <a:pt x="183873" y="67397"/>
                    <a:pt x="182821" y="68193"/>
                  </a:cubicBezTo>
                  <a:cubicBezTo>
                    <a:pt x="184523" y="72393"/>
                    <a:pt x="188622" y="75586"/>
                    <a:pt x="193590" y="76574"/>
                  </a:cubicBezTo>
                  <a:cubicBezTo>
                    <a:pt x="195832" y="76318"/>
                    <a:pt x="196125" y="76373"/>
                    <a:pt x="197671" y="75522"/>
                  </a:cubicBezTo>
                  <a:cubicBezTo>
                    <a:pt x="200672" y="76922"/>
                    <a:pt x="200316" y="77371"/>
                    <a:pt x="201102" y="79466"/>
                  </a:cubicBezTo>
                  <a:cubicBezTo>
                    <a:pt x="196747" y="81415"/>
                    <a:pt x="193234" y="78889"/>
                    <a:pt x="188887" y="80024"/>
                  </a:cubicBezTo>
                  <a:cubicBezTo>
                    <a:pt x="188897" y="80180"/>
                    <a:pt x="187744" y="80180"/>
                    <a:pt x="187689" y="79887"/>
                  </a:cubicBezTo>
                  <a:cubicBezTo>
                    <a:pt x="187753" y="79832"/>
                    <a:pt x="187186" y="78844"/>
                    <a:pt x="187241" y="78789"/>
                  </a:cubicBezTo>
                  <a:cubicBezTo>
                    <a:pt x="185365" y="75175"/>
                    <a:pt x="180305" y="76584"/>
                    <a:pt x="177633" y="77361"/>
                  </a:cubicBezTo>
                  <a:cubicBezTo>
                    <a:pt x="177240" y="80253"/>
                    <a:pt x="180159" y="82568"/>
                    <a:pt x="182556" y="83556"/>
                  </a:cubicBezTo>
                  <a:cubicBezTo>
                    <a:pt x="185795" y="84709"/>
                    <a:pt x="186856" y="83766"/>
                    <a:pt x="186856" y="83757"/>
                  </a:cubicBezTo>
                  <a:lnTo>
                    <a:pt x="188192" y="82558"/>
                  </a:lnTo>
                  <a:cubicBezTo>
                    <a:pt x="189601" y="87691"/>
                    <a:pt x="191431" y="87948"/>
                    <a:pt x="194185" y="90043"/>
                  </a:cubicBezTo>
                  <a:cubicBezTo>
                    <a:pt x="191175" y="91141"/>
                    <a:pt x="190059" y="92056"/>
                    <a:pt x="186271" y="91754"/>
                  </a:cubicBezTo>
                  <a:cubicBezTo>
                    <a:pt x="181998" y="85166"/>
                    <a:pt x="169197" y="82284"/>
                    <a:pt x="169682" y="85367"/>
                  </a:cubicBezTo>
                  <a:cubicBezTo>
                    <a:pt x="171512" y="92193"/>
                    <a:pt x="180973" y="93840"/>
                    <a:pt x="180973" y="93840"/>
                  </a:cubicBezTo>
                  <a:cubicBezTo>
                    <a:pt x="180973" y="93840"/>
                    <a:pt x="176023" y="95670"/>
                    <a:pt x="176865" y="97253"/>
                  </a:cubicBezTo>
                  <a:cubicBezTo>
                    <a:pt x="177697" y="98863"/>
                    <a:pt x="184184" y="99842"/>
                    <a:pt x="183270" y="102340"/>
                  </a:cubicBezTo>
                  <a:cubicBezTo>
                    <a:pt x="176508" y="99339"/>
                    <a:pt x="175209" y="100565"/>
                    <a:pt x="179802" y="106467"/>
                  </a:cubicBezTo>
                  <a:cubicBezTo>
                    <a:pt x="174120" y="106741"/>
                    <a:pt x="175392" y="100629"/>
                    <a:pt x="171796" y="99220"/>
                  </a:cubicBezTo>
                  <a:cubicBezTo>
                    <a:pt x="169197" y="101114"/>
                    <a:pt x="170744" y="105131"/>
                    <a:pt x="170744" y="105131"/>
                  </a:cubicBezTo>
                  <a:cubicBezTo>
                    <a:pt x="169435" y="104106"/>
                    <a:pt x="166031" y="98369"/>
                    <a:pt x="163213" y="99083"/>
                  </a:cubicBezTo>
                  <a:cubicBezTo>
                    <a:pt x="162298" y="99787"/>
                    <a:pt x="162298" y="102880"/>
                    <a:pt x="164540" y="104921"/>
                  </a:cubicBezTo>
                  <a:cubicBezTo>
                    <a:pt x="161804" y="105515"/>
                    <a:pt x="157403" y="105149"/>
                    <a:pt x="156735" y="108095"/>
                  </a:cubicBezTo>
                  <a:cubicBezTo>
                    <a:pt x="161182" y="111481"/>
                    <a:pt x="165885" y="111472"/>
                    <a:pt x="172857" y="110593"/>
                  </a:cubicBezTo>
                  <a:cubicBezTo>
                    <a:pt x="172857" y="110593"/>
                    <a:pt x="174129" y="110566"/>
                    <a:pt x="175456" y="110127"/>
                  </a:cubicBezTo>
                  <a:cubicBezTo>
                    <a:pt x="176782" y="109688"/>
                    <a:pt x="178759" y="111527"/>
                    <a:pt x="178759" y="111527"/>
                  </a:cubicBezTo>
                  <a:cubicBezTo>
                    <a:pt x="175328" y="112304"/>
                    <a:pt x="176782" y="113439"/>
                    <a:pt x="170039" y="114766"/>
                  </a:cubicBezTo>
                  <a:cubicBezTo>
                    <a:pt x="165610" y="116888"/>
                    <a:pt x="162134" y="119633"/>
                    <a:pt x="162134" y="124071"/>
                  </a:cubicBezTo>
                  <a:cubicBezTo>
                    <a:pt x="164879" y="125425"/>
                    <a:pt x="168218" y="126724"/>
                    <a:pt x="170039" y="124108"/>
                  </a:cubicBezTo>
                  <a:cubicBezTo>
                    <a:pt x="172985" y="119835"/>
                    <a:pt x="172198" y="123266"/>
                    <a:pt x="174257" y="123074"/>
                  </a:cubicBezTo>
                  <a:lnTo>
                    <a:pt x="176544" y="123797"/>
                  </a:lnTo>
                  <a:cubicBezTo>
                    <a:pt x="174687" y="128353"/>
                    <a:pt x="164320" y="128280"/>
                    <a:pt x="166370" y="131574"/>
                  </a:cubicBezTo>
                  <a:cubicBezTo>
                    <a:pt x="168346" y="134749"/>
                    <a:pt x="171512" y="138052"/>
                    <a:pt x="171512" y="138052"/>
                  </a:cubicBezTo>
                  <a:cubicBezTo>
                    <a:pt x="171512" y="138052"/>
                    <a:pt x="164220" y="134374"/>
                    <a:pt x="162152" y="137000"/>
                  </a:cubicBezTo>
                  <a:cubicBezTo>
                    <a:pt x="160230" y="139452"/>
                    <a:pt x="164540" y="143404"/>
                    <a:pt x="172198" y="145125"/>
                  </a:cubicBezTo>
                  <a:cubicBezTo>
                    <a:pt x="169591" y="146717"/>
                    <a:pt x="160395" y="145097"/>
                    <a:pt x="165958" y="150871"/>
                  </a:cubicBezTo>
                  <a:cubicBezTo>
                    <a:pt x="159343" y="153661"/>
                    <a:pt x="161502" y="155638"/>
                    <a:pt x="166855" y="154229"/>
                  </a:cubicBezTo>
                  <a:lnTo>
                    <a:pt x="169389" y="154503"/>
                  </a:lnTo>
                  <a:cubicBezTo>
                    <a:pt x="167816" y="155601"/>
                    <a:pt x="163085" y="157779"/>
                    <a:pt x="163479" y="159481"/>
                  </a:cubicBezTo>
                  <a:cubicBezTo>
                    <a:pt x="163753" y="161731"/>
                    <a:pt x="169097" y="158913"/>
                    <a:pt x="169947" y="160597"/>
                  </a:cubicBezTo>
                  <a:cubicBezTo>
                    <a:pt x="170323" y="163031"/>
                    <a:pt x="167367" y="164083"/>
                    <a:pt x="167111" y="164788"/>
                  </a:cubicBezTo>
                  <a:cubicBezTo>
                    <a:pt x="170899" y="167185"/>
                    <a:pt x="173122" y="161393"/>
                    <a:pt x="176526" y="164788"/>
                  </a:cubicBezTo>
                  <a:cubicBezTo>
                    <a:pt x="175218" y="167276"/>
                    <a:pt x="169728" y="166782"/>
                    <a:pt x="170899" y="170479"/>
                  </a:cubicBezTo>
                  <a:cubicBezTo>
                    <a:pt x="172994" y="172071"/>
                    <a:pt x="176398" y="171375"/>
                    <a:pt x="178493" y="172876"/>
                  </a:cubicBezTo>
                  <a:cubicBezTo>
                    <a:pt x="178493" y="172876"/>
                    <a:pt x="175703" y="178238"/>
                    <a:pt x="177148" y="178942"/>
                  </a:cubicBezTo>
                  <a:cubicBezTo>
                    <a:pt x="180168" y="180415"/>
                    <a:pt x="183004" y="175657"/>
                    <a:pt x="184047" y="175356"/>
                  </a:cubicBezTo>
                  <a:cubicBezTo>
                    <a:pt x="183270" y="181550"/>
                    <a:pt x="188494" y="179482"/>
                    <a:pt x="186929" y="183664"/>
                  </a:cubicBezTo>
                  <a:cubicBezTo>
                    <a:pt x="186865" y="185905"/>
                    <a:pt x="186719" y="189007"/>
                    <a:pt x="189043" y="190206"/>
                  </a:cubicBezTo>
                  <a:cubicBezTo>
                    <a:pt x="193828" y="188732"/>
                    <a:pt x="194286" y="184935"/>
                    <a:pt x="194176" y="179290"/>
                  </a:cubicBezTo>
                  <a:cubicBezTo>
                    <a:pt x="194139" y="177323"/>
                    <a:pt x="199693" y="180589"/>
                    <a:pt x="199693" y="180589"/>
                  </a:cubicBezTo>
                  <a:cubicBezTo>
                    <a:pt x="203070" y="183307"/>
                    <a:pt x="193966" y="185375"/>
                    <a:pt x="196674" y="191148"/>
                  </a:cubicBezTo>
                  <a:cubicBezTo>
                    <a:pt x="204378" y="192228"/>
                    <a:pt x="204378" y="185658"/>
                    <a:pt x="210673" y="184441"/>
                  </a:cubicBezTo>
                  <a:cubicBezTo>
                    <a:pt x="213418" y="186354"/>
                    <a:pt x="209502" y="189446"/>
                    <a:pt x="208587" y="191651"/>
                  </a:cubicBezTo>
                  <a:cubicBezTo>
                    <a:pt x="204662" y="193847"/>
                    <a:pt x="199885" y="191194"/>
                    <a:pt x="196152" y="198797"/>
                  </a:cubicBezTo>
                  <a:cubicBezTo>
                    <a:pt x="201496" y="200984"/>
                    <a:pt x="204049" y="199182"/>
                    <a:pt x="205860" y="198239"/>
                  </a:cubicBezTo>
                  <a:cubicBezTo>
                    <a:pt x="207562" y="197004"/>
                    <a:pt x="207361" y="196409"/>
                    <a:pt x="208669" y="195915"/>
                  </a:cubicBezTo>
                  <a:cubicBezTo>
                    <a:pt x="208797" y="198010"/>
                    <a:pt x="208276" y="201789"/>
                    <a:pt x="210289" y="202658"/>
                  </a:cubicBezTo>
                  <a:cubicBezTo>
                    <a:pt x="212045" y="202521"/>
                    <a:pt x="212201" y="201890"/>
                    <a:pt x="213674" y="200902"/>
                  </a:cubicBezTo>
                  <a:cubicBezTo>
                    <a:pt x="215220" y="202512"/>
                    <a:pt x="211204" y="206456"/>
                    <a:pt x="213601" y="208148"/>
                  </a:cubicBezTo>
                  <a:cubicBezTo>
                    <a:pt x="215861" y="207727"/>
                    <a:pt x="216547" y="205751"/>
                    <a:pt x="216547" y="205751"/>
                  </a:cubicBezTo>
                  <a:cubicBezTo>
                    <a:pt x="217920" y="207544"/>
                    <a:pt x="219448" y="207572"/>
                    <a:pt x="220848" y="207087"/>
                  </a:cubicBezTo>
                  <a:cubicBezTo>
                    <a:pt x="221616" y="205175"/>
                    <a:pt x="221790" y="200792"/>
                    <a:pt x="219301" y="199218"/>
                  </a:cubicBezTo>
                  <a:cubicBezTo>
                    <a:pt x="220482" y="197827"/>
                    <a:pt x="223373" y="200472"/>
                    <a:pt x="224636" y="199493"/>
                  </a:cubicBezTo>
                  <a:cubicBezTo>
                    <a:pt x="226996" y="202384"/>
                    <a:pt x="221689" y="207929"/>
                    <a:pt x="225624" y="210253"/>
                  </a:cubicBezTo>
                  <a:cubicBezTo>
                    <a:pt x="229421" y="209905"/>
                    <a:pt x="229247" y="206108"/>
                    <a:pt x="233044" y="204516"/>
                  </a:cubicBezTo>
                  <a:cubicBezTo>
                    <a:pt x="232385" y="208405"/>
                    <a:pt x="236869" y="211223"/>
                    <a:pt x="231114" y="214123"/>
                  </a:cubicBezTo>
                  <a:cubicBezTo>
                    <a:pt x="231114" y="217920"/>
                    <a:pt x="238177" y="216795"/>
                    <a:pt x="234773" y="222285"/>
                  </a:cubicBezTo>
                  <a:cubicBezTo>
                    <a:pt x="236082" y="224481"/>
                    <a:pt x="237848" y="223529"/>
                    <a:pt x="239422" y="223127"/>
                  </a:cubicBezTo>
                  <a:lnTo>
                    <a:pt x="242798" y="219320"/>
                  </a:lnTo>
                  <a:cubicBezTo>
                    <a:pt x="241883" y="222422"/>
                    <a:pt x="241544" y="227271"/>
                    <a:pt x="242459" y="230858"/>
                  </a:cubicBezTo>
                  <a:cubicBezTo>
                    <a:pt x="241288" y="233759"/>
                    <a:pt x="244070" y="237052"/>
                    <a:pt x="238799" y="239541"/>
                  </a:cubicBezTo>
                  <a:cubicBezTo>
                    <a:pt x="237363" y="246733"/>
                    <a:pt x="237363" y="254034"/>
                    <a:pt x="228991" y="258628"/>
                  </a:cubicBezTo>
                  <a:cubicBezTo>
                    <a:pt x="224270" y="267512"/>
                    <a:pt x="194542" y="262818"/>
                    <a:pt x="188000" y="271602"/>
                  </a:cubicBezTo>
                  <a:cubicBezTo>
                    <a:pt x="189574" y="273203"/>
                    <a:pt x="204790" y="272682"/>
                    <a:pt x="206748" y="272078"/>
                  </a:cubicBezTo>
                  <a:cubicBezTo>
                    <a:pt x="209621" y="270678"/>
                    <a:pt x="211844" y="273185"/>
                    <a:pt x="214854" y="273084"/>
                  </a:cubicBezTo>
                  <a:cubicBezTo>
                    <a:pt x="221525" y="273084"/>
                    <a:pt x="229512" y="270888"/>
                    <a:pt x="235002" y="273084"/>
                  </a:cubicBezTo>
                  <a:cubicBezTo>
                    <a:pt x="242752" y="273002"/>
                    <a:pt x="249303" y="273276"/>
                    <a:pt x="256285" y="273304"/>
                  </a:cubicBezTo>
                  <a:lnTo>
                    <a:pt x="256312" y="273395"/>
                  </a:lnTo>
                  <a:close/>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6" name="Freeform: Shape 19">
              <a:extLst>
                <a:ext uri="{FF2B5EF4-FFF2-40B4-BE49-F238E27FC236}">
                  <a16:creationId xmlns:a16="http://schemas.microsoft.com/office/drawing/2014/main" id="{FFE64C85-07C0-5249-AAA4-FECFB236377E}"/>
                </a:ext>
              </a:extLst>
            </p:cNvPr>
            <p:cNvSpPr/>
            <p:nvPr/>
          </p:nvSpPr>
          <p:spPr>
            <a:xfrm>
              <a:off x="11577290" y="6472094"/>
              <a:ext cx="84178" cy="81433"/>
            </a:xfrm>
            <a:custGeom>
              <a:avLst/>
              <a:gdLst>
                <a:gd name="connsiteX0" fmla="*/ 42244 w 84177"/>
                <a:gd name="connsiteY0" fmla="*/ 64826 h 81433"/>
                <a:gd name="connsiteX1" fmla="*/ 21712 w 84177"/>
                <a:gd name="connsiteY1" fmla="*/ 40469 h 81433"/>
                <a:gd name="connsiteX2" fmla="*/ 42244 w 84177"/>
                <a:gd name="connsiteY2" fmla="*/ 16982 h 81433"/>
                <a:gd name="connsiteX3" fmla="*/ 62474 w 84177"/>
                <a:gd name="connsiteY3" fmla="*/ 40469 h 81433"/>
                <a:gd name="connsiteX4" fmla="*/ 42244 w 84177"/>
                <a:gd name="connsiteY4" fmla="*/ 64826 h 81433"/>
                <a:gd name="connsiteX5" fmla="*/ 42244 w 84177"/>
                <a:gd name="connsiteY5" fmla="*/ 686 h 81433"/>
                <a:gd name="connsiteX6" fmla="*/ 686 w 84177"/>
                <a:gd name="connsiteY6" fmla="*/ 40469 h 81433"/>
                <a:gd name="connsiteX7" fmla="*/ 42244 w 84177"/>
                <a:gd name="connsiteY7" fmla="*/ 81131 h 81433"/>
                <a:gd name="connsiteX8" fmla="*/ 83491 w 84177"/>
                <a:gd name="connsiteY8" fmla="*/ 40469 h 81433"/>
                <a:gd name="connsiteX9" fmla="*/ 42244 w 84177"/>
                <a:gd name="connsiteY9" fmla="*/ 68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77" h="81433">
                  <a:moveTo>
                    <a:pt x="42244" y="64826"/>
                  </a:moveTo>
                  <a:cubicBezTo>
                    <a:pt x="29179" y="64826"/>
                    <a:pt x="21712" y="54432"/>
                    <a:pt x="21712" y="40469"/>
                  </a:cubicBezTo>
                  <a:cubicBezTo>
                    <a:pt x="21712" y="26351"/>
                    <a:pt x="28401" y="16982"/>
                    <a:pt x="42244" y="16982"/>
                  </a:cubicBezTo>
                  <a:cubicBezTo>
                    <a:pt x="55777" y="16982"/>
                    <a:pt x="62474" y="25601"/>
                    <a:pt x="62474" y="40469"/>
                  </a:cubicBezTo>
                  <a:cubicBezTo>
                    <a:pt x="62474" y="54276"/>
                    <a:pt x="55942" y="64826"/>
                    <a:pt x="42244" y="64826"/>
                  </a:cubicBezTo>
                  <a:moveTo>
                    <a:pt x="42244" y="686"/>
                  </a:moveTo>
                  <a:cubicBezTo>
                    <a:pt x="17503" y="686"/>
                    <a:pt x="686" y="16396"/>
                    <a:pt x="686" y="40469"/>
                  </a:cubicBezTo>
                  <a:cubicBezTo>
                    <a:pt x="686" y="64085"/>
                    <a:pt x="17815" y="81131"/>
                    <a:pt x="42244" y="81131"/>
                  </a:cubicBezTo>
                  <a:cubicBezTo>
                    <a:pt x="66985" y="81131"/>
                    <a:pt x="83491" y="62896"/>
                    <a:pt x="83491" y="40469"/>
                  </a:cubicBezTo>
                  <a:cubicBezTo>
                    <a:pt x="83491" y="16845"/>
                    <a:pt x="66839" y="686"/>
                    <a:pt x="42244" y="686"/>
                  </a:cubicBezTo>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7" name="Freeform: Shape 20">
              <a:extLst>
                <a:ext uri="{FF2B5EF4-FFF2-40B4-BE49-F238E27FC236}">
                  <a16:creationId xmlns:a16="http://schemas.microsoft.com/office/drawing/2014/main" id="{EAFDA291-A4C7-5C46-8037-95B0265445B8}"/>
                </a:ext>
              </a:extLst>
            </p:cNvPr>
            <p:cNvSpPr/>
            <p:nvPr/>
          </p:nvSpPr>
          <p:spPr>
            <a:xfrm>
              <a:off x="11671011" y="6472094"/>
              <a:ext cx="57643" cy="81433"/>
            </a:xfrm>
            <a:custGeom>
              <a:avLst/>
              <a:gdLst>
                <a:gd name="connsiteX0" fmla="*/ 49491 w 57643"/>
                <a:gd name="connsiteY0" fmla="*/ 17275 h 81433"/>
                <a:gd name="connsiteX1" fmla="*/ 35629 w 57643"/>
                <a:gd name="connsiteY1" fmla="*/ 15491 h 81433"/>
                <a:gd name="connsiteX2" fmla="*/ 21703 w 57643"/>
                <a:gd name="connsiteY2" fmla="*/ 21438 h 81433"/>
                <a:gd name="connsiteX3" fmla="*/ 38118 w 57643"/>
                <a:gd name="connsiteY3" fmla="*/ 34376 h 81433"/>
                <a:gd name="connsiteX4" fmla="*/ 57735 w 57643"/>
                <a:gd name="connsiteY4" fmla="*/ 58165 h 81433"/>
                <a:gd name="connsiteX5" fmla="*/ 24796 w 57643"/>
                <a:gd name="connsiteY5" fmla="*/ 81140 h 81433"/>
                <a:gd name="connsiteX6" fmla="*/ 2077 w 57643"/>
                <a:gd name="connsiteY6" fmla="*/ 77727 h 81433"/>
                <a:gd name="connsiteX7" fmla="*/ 2077 w 57643"/>
                <a:gd name="connsiteY7" fmla="*/ 61432 h 81433"/>
                <a:gd name="connsiteX8" fmla="*/ 25574 w 57643"/>
                <a:gd name="connsiteY8" fmla="*/ 66336 h 81433"/>
                <a:gd name="connsiteX9" fmla="*/ 36718 w 57643"/>
                <a:gd name="connsiteY9" fmla="*/ 58751 h 81433"/>
                <a:gd name="connsiteX10" fmla="*/ 20459 w 57643"/>
                <a:gd name="connsiteY10" fmla="*/ 45968 h 81433"/>
                <a:gd name="connsiteX11" fmla="*/ 686 w 57643"/>
                <a:gd name="connsiteY11" fmla="*/ 21429 h 81433"/>
                <a:gd name="connsiteX12" fmla="*/ 32070 w 57643"/>
                <a:gd name="connsiteY12" fmla="*/ 686 h 81433"/>
                <a:gd name="connsiteX13" fmla="*/ 49491 w 57643"/>
                <a:gd name="connsiteY13" fmla="*/ 1967 h 81433"/>
                <a:gd name="connsiteX14" fmla="*/ 49491 w 57643"/>
                <a:gd name="connsiteY14" fmla="*/ 17275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9491" y="17275"/>
                  </a:moveTo>
                  <a:cubicBezTo>
                    <a:pt x="44815" y="16534"/>
                    <a:pt x="40305" y="15491"/>
                    <a:pt x="35629" y="15491"/>
                  </a:cubicBezTo>
                  <a:cubicBezTo>
                    <a:pt x="27431" y="15491"/>
                    <a:pt x="21703" y="17421"/>
                    <a:pt x="21703" y="21438"/>
                  </a:cubicBezTo>
                  <a:cubicBezTo>
                    <a:pt x="21703" y="26049"/>
                    <a:pt x="29444" y="29764"/>
                    <a:pt x="38118" y="34376"/>
                  </a:cubicBezTo>
                  <a:cubicBezTo>
                    <a:pt x="46371" y="38841"/>
                    <a:pt x="57735" y="44779"/>
                    <a:pt x="57735" y="58165"/>
                  </a:cubicBezTo>
                  <a:cubicBezTo>
                    <a:pt x="57735" y="72860"/>
                    <a:pt x="44660" y="81140"/>
                    <a:pt x="24796" y="81140"/>
                  </a:cubicBezTo>
                  <a:cubicBezTo>
                    <a:pt x="15774" y="81140"/>
                    <a:pt x="9552" y="79365"/>
                    <a:pt x="2077" y="77727"/>
                  </a:cubicBezTo>
                  <a:lnTo>
                    <a:pt x="2077" y="61432"/>
                  </a:lnTo>
                  <a:cubicBezTo>
                    <a:pt x="7841" y="63216"/>
                    <a:pt x="17183" y="66336"/>
                    <a:pt x="25574" y="66336"/>
                  </a:cubicBezTo>
                  <a:cubicBezTo>
                    <a:pt x="31137" y="66336"/>
                    <a:pt x="36718" y="63801"/>
                    <a:pt x="36718" y="58751"/>
                  </a:cubicBezTo>
                  <a:cubicBezTo>
                    <a:pt x="36718" y="54130"/>
                    <a:pt x="30057" y="51312"/>
                    <a:pt x="20459" y="45968"/>
                  </a:cubicBezTo>
                  <a:cubicBezTo>
                    <a:pt x="11739" y="41650"/>
                    <a:pt x="686" y="32729"/>
                    <a:pt x="686" y="21429"/>
                  </a:cubicBezTo>
                  <a:cubicBezTo>
                    <a:pt x="686" y="8079"/>
                    <a:pt x="14072" y="686"/>
                    <a:pt x="32070" y="686"/>
                  </a:cubicBezTo>
                  <a:cubicBezTo>
                    <a:pt x="37962" y="686"/>
                    <a:pt x="43727" y="1281"/>
                    <a:pt x="49491" y="1967"/>
                  </a:cubicBezTo>
                  <a:lnTo>
                    <a:pt x="49491" y="17275"/>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8" name="Freeform: Shape 21">
              <a:extLst>
                <a:ext uri="{FF2B5EF4-FFF2-40B4-BE49-F238E27FC236}">
                  <a16:creationId xmlns:a16="http://schemas.microsoft.com/office/drawing/2014/main" id="{965FB69E-CA6C-0048-A5C1-C398A6A53E79}"/>
                </a:ext>
              </a:extLst>
            </p:cNvPr>
            <p:cNvSpPr/>
            <p:nvPr/>
          </p:nvSpPr>
          <p:spPr>
            <a:xfrm>
              <a:off x="11370524" y="6444196"/>
              <a:ext cx="30194" cy="107052"/>
            </a:xfrm>
            <a:custGeom>
              <a:avLst/>
              <a:gdLst>
                <a:gd name="connsiteX0" fmla="*/ 3029 w 30194"/>
                <a:gd name="connsiteY0" fmla="*/ 106458 h 107052"/>
                <a:gd name="connsiteX1" fmla="*/ 3806 w 30194"/>
                <a:gd name="connsiteY1" fmla="*/ 79127 h 107052"/>
                <a:gd name="connsiteX2" fmla="*/ 3806 w 30194"/>
                <a:gd name="connsiteY2" fmla="*/ 37825 h 107052"/>
                <a:gd name="connsiteX3" fmla="*/ 686 w 30194"/>
                <a:gd name="connsiteY3" fmla="*/ 686 h 107052"/>
                <a:gd name="connsiteX4" fmla="*/ 27971 w 30194"/>
                <a:gd name="connsiteY4" fmla="*/ 686 h 107052"/>
                <a:gd name="connsiteX5" fmla="*/ 27193 w 30194"/>
                <a:gd name="connsiteY5" fmla="*/ 30688 h 107052"/>
                <a:gd name="connsiteX6" fmla="*/ 27193 w 30194"/>
                <a:gd name="connsiteY6" fmla="*/ 69319 h 107052"/>
                <a:gd name="connsiteX7" fmla="*/ 30304 w 30194"/>
                <a:gd name="connsiteY7" fmla="*/ 106458 h 107052"/>
                <a:gd name="connsiteX8" fmla="*/ 3029 w 30194"/>
                <a:gd name="connsiteY8" fmla="*/ 106458 h 10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94" h="107052">
                  <a:moveTo>
                    <a:pt x="3029" y="106458"/>
                  </a:moveTo>
                  <a:cubicBezTo>
                    <a:pt x="3486" y="97848"/>
                    <a:pt x="3806" y="91159"/>
                    <a:pt x="3806" y="79127"/>
                  </a:cubicBezTo>
                  <a:lnTo>
                    <a:pt x="3806" y="37825"/>
                  </a:lnTo>
                  <a:cubicBezTo>
                    <a:pt x="3806" y="22975"/>
                    <a:pt x="2873" y="11684"/>
                    <a:pt x="686" y="686"/>
                  </a:cubicBezTo>
                  <a:lnTo>
                    <a:pt x="27971" y="686"/>
                  </a:lnTo>
                  <a:cubicBezTo>
                    <a:pt x="27971" y="8262"/>
                    <a:pt x="27193" y="18812"/>
                    <a:pt x="27193" y="30688"/>
                  </a:cubicBezTo>
                  <a:lnTo>
                    <a:pt x="27193" y="69319"/>
                  </a:lnTo>
                  <a:cubicBezTo>
                    <a:pt x="27193" y="80161"/>
                    <a:pt x="28895" y="96356"/>
                    <a:pt x="30304" y="106458"/>
                  </a:cubicBezTo>
                  <a:lnTo>
                    <a:pt x="3029" y="10645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9" name="Freeform: Shape 22">
              <a:extLst>
                <a:ext uri="{FF2B5EF4-FFF2-40B4-BE49-F238E27FC236}">
                  <a16:creationId xmlns:a16="http://schemas.microsoft.com/office/drawing/2014/main" id="{59857BE5-9A51-694F-A6C7-020E4CFD6188}"/>
                </a:ext>
              </a:extLst>
            </p:cNvPr>
            <p:cNvSpPr/>
            <p:nvPr/>
          </p:nvSpPr>
          <p:spPr>
            <a:xfrm>
              <a:off x="11415257" y="6472094"/>
              <a:ext cx="86923" cy="112542"/>
            </a:xfrm>
            <a:custGeom>
              <a:avLst/>
              <a:gdLst>
                <a:gd name="connsiteX0" fmla="*/ 45447 w 86922"/>
                <a:gd name="connsiteY0" fmla="*/ 64826 h 112542"/>
                <a:gd name="connsiteX1" fmla="*/ 24851 w 86922"/>
                <a:gd name="connsiteY1" fmla="*/ 42611 h 112542"/>
                <a:gd name="connsiteX2" fmla="*/ 44504 w 86922"/>
                <a:gd name="connsiteY2" fmla="*/ 16982 h 112542"/>
                <a:gd name="connsiteX3" fmla="*/ 65421 w 86922"/>
                <a:gd name="connsiteY3" fmla="*/ 42537 h 112542"/>
                <a:gd name="connsiteX4" fmla="*/ 45447 w 86922"/>
                <a:gd name="connsiteY4" fmla="*/ 64826 h 112542"/>
                <a:gd name="connsiteX5" fmla="*/ 49665 w 86922"/>
                <a:gd name="connsiteY5" fmla="*/ 686 h 112542"/>
                <a:gd name="connsiteX6" fmla="*/ 23295 w 86922"/>
                <a:gd name="connsiteY6" fmla="*/ 13432 h 112542"/>
                <a:gd name="connsiteX7" fmla="*/ 20486 w 86922"/>
                <a:gd name="connsiteY7" fmla="*/ 2626 h 112542"/>
                <a:gd name="connsiteX8" fmla="*/ 686 w 86922"/>
                <a:gd name="connsiteY8" fmla="*/ 4117 h 112542"/>
                <a:gd name="connsiteX9" fmla="*/ 5362 w 86922"/>
                <a:gd name="connsiteY9" fmla="*/ 42620 h 112542"/>
                <a:gd name="connsiteX10" fmla="*/ 5362 w 86922"/>
                <a:gd name="connsiteY10" fmla="*/ 73720 h 112542"/>
                <a:gd name="connsiteX11" fmla="*/ 2251 w 86922"/>
                <a:gd name="connsiteY11" fmla="*/ 112460 h 112542"/>
                <a:gd name="connsiteX12" fmla="*/ 27971 w 86922"/>
                <a:gd name="connsiteY12" fmla="*/ 110969 h 112542"/>
                <a:gd name="connsiteX13" fmla="*/ 26406 w 86922"/>
                <a:gd name="connsiteY13" fmla="*/ 82623 h 112542"/>
                <a:gd name="connsiteX14" fmla="*/ 26406 w 86922"/>
                <a:gd name="connsiteY14" fmla="*/ 73720 h 112542"/>
                <a:gd name="connsiteX15" fmla="*/ 50589 w 86922"/>
                <a:gd name="connsiteY15" fmla="*/ 81140 h 112542"/>
                <a:gd name="connsiteX16" fmla="*/ 86438 w 86922"/>
                <a:gd name="connsiteY16" fmla="*/ 42400 h 112542"/>
                <a:gd name="connsiteX17" fmla="*/ 49665 w 86922"/>
                <a:gd name="connsiteY17" fmla="*/ 686 h 1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922" h="112542">
                  <a:moveTo>
                    <a:pt x="45447" y="64826"/>
                  </a:moveTo>
                  <a:cubicBezTo>
                    <a:pt x="32344" y="64826"/>
                    <a:pt x="24851" y="57278"/>
                    <a:pt x="24851" y="42611"/>
                  </a:cubicBezTo>
                  <a:cubicBezTo>
                    <a:pt x="24851" y="27385"/>
                    <a:pt x="31246" y="16982"/>
                    <a:pt x="44504" y="16982"/>
                  </a:cubicBezTo>
                  <a:cubicBezTo>
                    <a:pt x="56838" y="16982"/>
                    <a:pt x="65421" y="27532"/>
                    <a:pt x="65421" y="42537"/>
                  </a:cubicBezTo>
                  <a:cubicBezTo>
                    <a:pt x="65421" y="55923"/>
                    <a:pt x="58714" y="64826"/>
                    <a:pt x="45447" y="64826"/>
                  </a:cubicBezTo>
                  <a:moveTo>
                    <a:pt x="49665" y="686"/>
                  </a:moveTo>
                  <a:cubicBezTo>
                    <a:pt x="34531" y="686"/>
                    <a:pt x="28291" y="7951"/>
                    <a:pt x="23295" y="13432"/>
                  </a:cubicBezTo>
                  <a:cubicBezTo>
                    <a:pt x="22216" y="9452"/>
                    <a:pt x="21731" y="6039"/>
                    <a:pt x="20486" y="2626"/>
                  </a:cubicBezTo>
                  <a:lnTo>
                    <a:pt x="686" y="4117"/>
                  </a:lnTo>
                  <a:cubicBezTo>
                    <a:pt x="3184" y="17156"/>
                    <a:pt x="5362" y="29298"/>
                    <a:pt x="5362" y="42620"/>
                  </a:cubicBezTo>
                  <a:lnTo>
                    <a:pt x="5362" y="73720"/>
                  </a:lnTo>
                  <a:cubicBezTo>
                    <a:pt x="5362" y="84700"/>
                    <a:pt x="3029" y="105332"/>
                    <a:pt x="2251" y="112460"/>
                  </a:cubicBezTo>
                  <a:lnTo>
                    <a:pt x="27971" y="110969"/>
                  </a:lnTo>
                  <a:cubicBezTo>
                    <a:pt x="26406" y="99559"/>
                    <a:pt x="26406" y="86786"/>
                    <a:pt x="26406" y="82623"/>
                  </a:cubicBezTo>
                  <a:lnTo>
                    <a:pt x="26406" y="73720"/>
                  </a:lnTo>
                  <a:cubicBezTo>
                    <a:pt x="32024" y="76986"/>
                    <a:pt x="37953" y="81140"/>
                    <a:pt x="50589" y="81140"/>
                  </a:cubicBezTo>
                  <a:cubicBezTo>
                    <a:pt x="71954" y="81140"/>
                    <a:pt x="86438" y="64835"/>
                    <a:pt x="86438" y="42400"/>
                  </a:cubicBezTo>
                  <a:cubicBezTo>
                    <a:pt x="86438" y="18034"/>
                    <a:pt x="71496" y="686"/>
                    <a:pt x="49665" y="686"/>
                  </a:cubicBezTo>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60" name="Freeform: Shape 23">
              <a:extLst>
                <a:ext uri="{FF2B5EF4-FFF2-40B4-BE49-F238E27FC236}">
                  <a16:creationId xmlns:a16="http://schemas.microsoft.com/office/drawing/2014/main" id="{42ACDB2F-3E01-3F46-9C6C-3F3F7A3FBC0A}"/>
                </a:ext>
              </a:extLst>
            </p:cNvPr>
            <p:cNvSpPr/>
            <p:nvPr/>
          </p:nvSpPr>
          <p:spPr>
            <a:xfrm>
              <a:off x="11511348" y="6472094"/>
              <a:ext cx="57643" cy="81433"/>
            </a:xfrm>
            <a:custGeom>
              <a:avLst/>
              <a:gdLst>
                <a:gd name="connsiteX0" fmla="*/ 47817 w 57643"/>
                <a:gd name="connsiteY0" fmla="*/ 17046 h 81433"/>
                <a:gd name="connsiteX1" fmla="*/ 35647 w 57643"/>
                <a:gd name="connsiteY1" fmla="*/ 15481 h 81433"/>
                <a:gd name="connsiteX2" fmla="*/ 21712 w 57643"/>
                <a:gd name="connsiteY2" fmla="*/ 21429 h 81433"/>
                <a:gd name="connsiteX3" fmla="*/ 38127 w 57643"/>
                <a:gd name="connsiteY3" fmla="*/ 34367 h 81433"/>
                <a:gd name="connsiteX4" fmla="*/ 57753 w 57643"/>
                <a:gd name="connsiteY4" fmla="*/ 58156 h 81433"/>
                <a:gd name="connsiteX5" fmla="*/ 24805 w 57643"/>
                <a:gd name="connsiteY5" fmla="*/ 81131 h 81433"/>
                <a:gd name="connsiteX6" fmla="*/ 2086 w 57643"/>
                <a:gd name="connsiteY6" fmla="*/ 77727 h 81433"/>
                <a:gd name="connsiteX7" fmla="*/ 2086 w 57643"/>
                <a:gd name="connsiteY7" fmla="*/ 61432 h 81433"/>
                <a:gd name="connsiteX8" fmla="*/ 25583 w 57643"/>
                <a:gd name="connsiteY8" fmla="*/ 66336 h 81433"/>
                <a:gd name="connsiteX9" fmla="*/ 36727 w 57643"/>
                <a:gd name="connsiteY9" fmla="*/ 58751 h 81433"/>
                <a:gd name="connsiteX10" fmla="*/ 20468 w 57643"/>
                <a:gd name="connsiteY10" fmla="*/ 45968 h 81433"/>
                <a:gd name="connsiteX11" fmla="*/ 686 w 57643"/>
                <a:gd name="connsiteY11" fmla="*/ 21429 h 81433"/>
                <a:gd name="connsiteX12" fmla="*/ 32088 w 57643"/>
                <a:gd name="connsiteY12" fmla="*/ 686 h 81433"/>
                <a:gd name="connsiteX13" fmla="*/ 50836 w 57643"/>
                <a:gd name="connsiteY13" fmla="*/ 2242 h 81433"/>
                <a:gd name="connsiteX14" fmla="*/ 47817 w 57643"/>
                <a:gd name="connsiteY14" fmla="*/ 1704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7817" y="17046"/>
                  </a:moveTo>
                  <a:cubicBezTo>
                    <a:pt x="43141" y="16305"/>
                    <a:pt x="40314" y="15481"/>
                    <a:pt x="35647" y="15481"/>
                  </a:cubicBezTo>
                  <a:cubicBezTo>
                    <a:pt x="27440" y="15481"/>
                    <a:pt x="21712" y="17430"/>
                    <a:pt x="21712" y="21429"/>
                  </a:cubicBezTo>
                  <a:cubicBezTo>
                    <a:pt x="21712" y="26049"/>
                    <a:pt x="29462" y="29755"/>
                    <a:pt x="38127" y="34367"/>
                  </a:cubicBezTo>
                  <a:cubicBezTo>
                    <a:pt x="46380" y="38832"/>
                    <a:pt x="57753" y="44770"/>
                    <a:pt x="57753" y="58156"/>
                  </a:cubicBezTo>
                  <a:cubicBezTo>
                    <a:pt x="57753" y="72851"/>
                    <a:pt x="44669" y="81131"/>
                    <a:pt x="24805" y="81131"/>
                  </a:cubicBezTo>
                  <a:cubicBezTo>
                    <a:pt x="15783" y="81131"/>
                    <a:pt x="9562" y="79356"/>
                    <a:pt x="2086" y="77727"/>
                  </a:cubicBezTo>
                  <a:lnTo>
                    <a:pt x="2086" y="61432"/>
                  </a:lnTo>
                  <a:cubicBezTo>
                    <a:pt x="7851" y="63216"/>
                    <a:pt x="17202" y="66336"/>
                    <a:pt x="25583" y="66336"/>
                  </a:cubicBezTo>
                  <a:cubicBezTo>
                    <a:pt x="31155" y="66336"/>
                    <a:pt x="36727" y="63801"/>
                    <a:pt x="36727" y="58751"/>
                  </a:cubicBezTo>
                  <a:cubicBezTo>
                    <a:pt x="36727" y="54148"/>
                    <a:pt x="30066" y="51312"/>
                    <a:pt x="20468" y="45968"/>
                  </a:cubicBezTo>
                  <a:cubicBezTo>
                    <a:pt x="11748" y="41659"/>
                    <a:pt x="686" y="32729"/>
                    <a:pt x="686" y="21429"/>
                  </a:cubicBezTo>
                  <a:cubicBezTo>
                    <a:pt x="686" y="8079"/>
                    <a:pt x="14072" y="686"/>
                    <a:pt x="32088" y="686"/>
                  </a:cubicBezTo>
                  <a:cubicBezTo>
                    <a:pt x="37971" y="686"/>
                    <a:pt x="45063" y="1537"/>
                    <a:pt x="50836" y="2242"/>
                  </a:cubicBezTo>
                  <a:lnTo>
                    <a:pt x="47817" y="17046"/>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4067506276"/>
      </p:ext>
    </p:extLst>
  </p:cSld>
  <p:clrMap bg1="lt1" tx1="dk1" bg2="lt2" tx2="dk2" accent1="accent1" accent2="accent2" accent3="accent3" accent4="accent4" accent5="accent5" accent6="accent6" hlink="hlink" folHlink="folHlink"/>
  <p:sldLayoutIdLst>
    <p:sldLayoutId id="2147484006" r:id="rId1"/>
    <p:sldLayoutId id="2147484008" r:id="rId2"/>
    <p:sldLayoutId id="2147484009" r:id="rId3"/>
    <p:sldLayoutId id="2147484007" r:id="rId4"/>
    <p:sldLayoutId id="2147484377" r:id="rId5"/>
    <p:sldLayoutId id="2147484011" r:id="rId6"/>
    <p:sldLayoutId id="2147484010" r:id="rId7"/>
    <p:sldLayoutId id="2147484102" r:id="rId8"/>
    <p:sldLayoutId id="2147484103" r:id="rId9"/>
    <p:sldLayoutId id="2147484024" r:id="rId10"/>
    <p:sldLayoutId id="2147484117" r:id="rId11"/>
    <p:sldLayoutId id="2147484076" r:id="rId12"/>
    <p:sldLayoutId id="2147484077" r:id="rId13"/>
    <p:sldLayoutId id="2147484078" r:id="rId14"/>
    <p:sldLayoutId id="2147484082" r:id="rId15"/>
    <p:sldLayoutId id="2147484096" r:id="rId16"/>
    <p:sldLayoutId id="2147484376" r:id="rId17"/>
    <p:sldLayoutId id="2147484085" r:id="rId18"/>
    <p:sldLayoutId id="2147484061" r:id="rId19"/>
    <p:sldLayoutId id="2147484105" r:id="rId20"/>
    <p:sldLayoutId id="2147484101" r:id="rId21"/>
    <p:sldLayoutId id="2147484100" r:id="rId22"/>
    <p:sldLayoutId id="2147484099" r:id="rId23"/>
    <p:sldLayoutId id="2147484098" r:id="rId24"/>
    <p:sldLayoutId id="2147484090" r:id="rId25"/>
    <p:sldLayoutId id="2147484049" r:id="rId26"/>
    <p:sldLayoutId id="2147484050" r:id="rId27"/>
    <p:sldLayoutId id="2147484094" r:id="rId28"/>
    <p:sldLayoutId id="2147484095" r:id="rId29"/>
    <p:sldLayoutId id="2147484093" r:id="rId30"/>
    <p:sldLayoutId id="2147484087" r:id="rId31"/>
    <p:sldLayoutId id="2147484088" r:id="rId32"/>
    <p:sldLayoutId id="2147484107" r:id="rId33"/>
    <p:sldLayoutId id="2147484119" r:id="rId34"/>
    <p:sldLayoutId id="2147484089" r:id="rId35"/>
    <p:sldLayoutId id="2147484115" r:id="rId36"/>
    <p:sldLayoutId id="2147484373" r:id="rId37"/>
    <p:sldLayoutId id="2147484375" r:id="rId38"/>
    <p:sldLayoutId id="2147484378" r:id="rId39"/>
  </p:sldLayoutIdLst>
  <p:hf hdr="0" dt="0"/>
  <p:txStyles>
    <p:titleStyle>
      <a:lvl1pPr algn="l" defTabSz="914400" rtl="0" eaLnBrk="1" latinLnBrk="0" hangingPunct="1">
        <a:lnSpc>
          <a:spcPct val="90000"/>
        </a:lnSpc>
        <a:spcBef>
          <a:spcPct val="0"/>
        </a:spcBef>
        <a:buNone/>
        <a:defRPr sz="2600" b="1" kern="1200" cap="none" spc="0" baseline="0">
          <a:solidFill>
            <a:schemeClr val="tx1">
              <a:lumMod val="65000"/>
              <a:lumOff val="35000"/>
            </a:schemeClr>
          </a:solidFill>
          <a:latin typeface="+mj-lt"/>
          <a:ea typeface="+mj-ea"/>
          <a:cs typeface="+mj-cs"/>
        </a:defRPr>
      </a:lvl1pPr>
    </p:titleStyle>
    <p:bodyStyle>
      <a:lvl1pPr marL="85725" indent="-85725" algn="l" defTabSz="914400" rtl="0" eaLnBrk="1" latinLnBrk="0" hangingPunct="1">
        <a:lnSpc>
          <a:spcPct val="100000"/>
        </a:lnSpc>
        <a:spcBef>
          <a:spcPts val="1800"/>
        </a:spcBef>
        <a:buSzPct val="50000"/>
        <a:buFont typeface="HelveticaNeueLT Std Lt Cn" panose="020B0406020202030204" pitchFamily="34" charset="0"/>
        <a:buChar char=" "/>
        <a:defRPr sz="1600" b="0" kern="1200">
          <a:solidFill>
            <a:schemeClr val="tx1">
              <a:lumMod val="65000"/>
              <a:lumOff val="35000"/>
            </a:schemeClr>
          </a:solidFill>
          <a:latin typeface="+mn-lt"/>
          <a:ea typeface="+mn-ea"/>
          <a:cs typeface="+mn-cs"/>
        </a:defRPr>
      </a:lvl1pPr>
      <a:lvl2pPr marL="447675" indent="-314325" algn="l" defTabSz="914400" rtl="0" eaLnBrk="1" latinLnBrk="0" hangingPunct="1">
        <a:lnSpc>
          <a:spcPct val="100000"/>
        </a:lnSpc>
        <a:spcBef>
          <a:spcPts val="600"/>
        </a:spcBef>
        <a:buClrTx/>
        <a:buSzPct val="100000"/>
        <a:buFont typeface="Arial" panose="020B0604020202020204" pitchFamily="34" charset="0"/>
        <a:buChar char="•"/>
        <a:defRPr sz="1600" kern="1200">
          <a:solidFill>
            <a:schemeClr val="tx1">
              <a:lumMod val="65000"/>
              <a:lumOff val="35000"/>
            </a:schemeClr>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600" kern="1200">
          <a:solidFill>
            <a:schemeClr val="tx1">
              <a:lumMod val="65000"/>
              <a:lumOff val="35000"/>
            </a:schemeClr>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t 7" hidden="1">
            <a:extLst>
              <a:ext uri="{FF2B5EF4-FFF2-40B4-BE49-F238E27FC236}">
                <a16:creationId xmlns:a16="http://schemas.microsoft.com/office/drawing/2014/main" id="{53EA1CA7-6A4B-4525-B31A-79FD8A5011E4}"/>
              </a:ext>
            </a:extLst>
          </p:cNvPr>
          <p:cNvGraphicFramePr>
            <a:graphicFrameLocks noChangeAspect="1"/>
          </p:cNvGraphicFramePr>
          <p:nvPr userDrawn="1">
            <p:custDataLst>
              <p:tags r:id="rId5"/>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23" name="Diapositive think-cell" r:id="rId7" imgW="532" imgH="530" progId="TCLayout.ActiveDocument.1">
                  <p:embed/>
                </p:oleObj>
              </mc:Choice>
              <mc:Fallback>
                <p:oleObj name="Diapositive think-cell" r:id="rId7" imgW="532" imgH="530" progId="TCLayout.ActiveDocument.1">
                  <p:embed/>
                  <p:pic>
                    <p:nvPicPr>
                      <p:cNvPr id="8" name="Objet 7" hidden="1">
                        <a:extLst>
                          <a:ext uri="{FF2B5EF4-FFF2-40B4-BE49-F238E27FC236}">
                            <a16:creationId xmlns:a16="http://schemas.microsoft.com/office/drawing/2014/main" id="{53EA1CA7-6A4B-4525-B31A-79FD8A5011E4}"/>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56D049D-4B41-45FE-A1DE-AB458A6C5C72}"/>
              </a:ext>
            </a:extLst>
          </p:cNvPr>
          <p:cNvSpPr/>
          <p:nvPr userDrawn="1">
            <p:custDataLst>
              <p:tags r:id="rId6"/>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sym typeface="Arial Black" panose="020B0A04020102020204" pitchFamily="34" charset="0"/>
            </a:endParaRPr>
          </a:p>
        </p:txBody>
      </p:sp>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04786" y="382816"/>
            <a:ext cx="11384280" cy="452432"/>
          </a:xfrm>
          <a:prstGeom prst="rect">
            <a:avLst/>
          </a:prstGeom>
        </p:spPr>
        <p:txBody>
          <a:bodyPr vert="horz" wrap="square" lIns="72000" tIns="45720" rIns="72000" bIns="45720" rtlCol="0" anchor="t">
            <a:spAutoFit/>
          </a:bodyPr>
          <a:lstStyle/>
          <a:p>
            <a:r>
              <a:rPr lang="en-GB" dirty="0"/>
              <a:t>Title of the slide</a:t>
            </a:r>
          </a:p>
        </p:txBody>
      </p:sp>
      <p:sp>
        <p:nvSpPr>
          <p:cNvPr id="6" name="Espace réservé du numéro de diapositive 5">
            <a:extLst>
              <a:ext uri="{FF2B5EF4-FFF2-40B4-BE49-F238E27FC236}">
                <a16:creationId xmlns:a16="http://schemas.microsoft.com/office/drawing/2014/main" id="{82FC3E58-D3FF-4715-9A44-E12BDE0AE046}"/>
              </a:ext>
            </a:extLst>
          </p:cNvPr>
          <p:cNvSpPr>
            <a:spLocks noGrp="1"/>
          </p:cNvSpPr>
          <p:nvPr>
            <p:ph type="sldNum" sz="quarter" idx="4"/>
          </p:nvPr>
        </p:nvSpPr>
        <p:spPr>
          <a:xfrm>
            <a:off x="382932" y="6219234"/>
            <a:ext cx="360037" cy="365125"/>
          </a:xfrm>
          <a:prstGeom prst="rect">
            <a:avLst/>
          </a:prstGeom>
        </p:spPr>
        <p:txBody>
          <a:bodyPr vert="horz" lIns="0" tIns="45720" rIns="0" bIns="45720" rtlCol="0" anchor="ctr"/>
          <a:lstStyle>
            <a:lvl1pPr algn="r">
              <a:defRPr sz="900" b="1">
                <a:solidFill>
                  <a:schemeClr val="bg2">
                    <a:lumMod val="75000"/>
                  </a:schemeClr>
                </a:solidFill>
                <a:latin typeface="+mj-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srgbClr val="2F469C">
                    <a:lumMod val="75000"/>
                  </a:srgbClr>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en-GB" sz="900" b="1" i="0" u="none" strike="noStrike" kern="1200" cap="none" spc="0" normalizeH="0" baseline="0" noProof="0" dirty="0">
                <a:ln>
                  <a:noFill/>
                </a:ln>
                <a:solidFill>
                  <a:srgbClr val="2F469C">
                    <a:lumMod val="75000"/>
                  </a:srgbClr>
                </a:solidFill>
                <a:effectLst/>
                <a:uLnTx/>
                <a:uFillTx/>
                <a:latin typeface="Arial Black"/>
                <a:ea typeface="+mn-ea"/>
                <a:cs typeface="+mn-cs"/>
              </a:rPr>
              <a:t> ‒ </a:t>
            </a:r>
          </a:p>
        </p:txBody>
      </p:sp>
      <p:sp>
        <p:nvSpPr>
          <p:cNvPr id="11" name="Espace réservé du pied de page 4">
            <a:extLst>
              <a:ext uri="{FF2B5EF4-FFF2-40B4-BE49-F238E27FC236}">
                <a16:creationId xmlns:a16="http://schemas.microsoft.com/office/drawing/2014/main" id="{14F23E25-9FFE-4257-90E6-350B5249631F}"/>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2F469C">
                    <a:lumMod val="75000"/>
                  </a:srgbClr>
                </a:solidFill>
                <a:effectLst/>
                <a:uLnTx/>
                <a:uFillTx/>
                <a:latin typeface="Arial"/>
                <a:ea typeface="+mn-ea"/>
                <a:cs typeface="+mn-cs"/>
              </a:rPr>
              <a:t>© Ipsos</a:t>
            </a:r>
          </a:p>
        </p:txBody>
      </p:sp>
      <p:grpSp>
        <p:nvGrpSpPr>
          <p:cNvPr id="45" name="Group 44">
            <a:extLst>
              <a:ext uri="{FF2B5EF4-FFF2-40B4-BE49-F238E27FC236}">
                <a16:creationId xmlns:a16="http://schemas.microsoft.com/office/drawing/2014/main" id="{EA6948E1-99A3-7648-87CA-D6AE0A8A4858}"/>
              </a:ext>
            </a:extLst>
          </p:cNvPr>
          <p:cNvGrpSpPr/>
          <p:nvPr userDrawn="1"/>
        </p:nvGrpSpPr>
        <p:grpSpPr>
          <a:xfrm>
            <a:off x="11364899" y="6200776"/>
            <a:ext cx="432372" cy="394468"/>
            <a:chOff x="11309880" y="6178130"/>
            <a:chExt cx="490427" cy="447433"/>
          </a:xfrm>
        </p:grpSpPr>
        <p:sp>
          <p:nvSpPr>
            <p:cNvPr id="46" name="Freeform: Shape 6">
              <a:extLst>
                <a:ext uri="{FF2B5EF4-FFF2-40B4-BE49-F238E27FC236}">
                  <a16:creationId xmlns:a16="http://schemas.microsoft.com/office/drawing/2014/main" id="{AAD5BFB5-E18C-BC46-A361-3AB63FD7FA4F}"/>
                </a:ext>
              </a:extLst>
            </p:cNvPr>
            <p:cNvSpPr/>
            <p:nvPr/>
          </p:nvSpPr>
          <p:spPr>
            <a:xfrm>
              <a:off x="11309880" y="6178130"/>
              <a:ext cx="490427" cy="447424"/>
            </a:xfrm>
            <a:custGeom>
              <a:avLst/>
              <a:gdLst>
                <a:gd name="connsiteX0" fmla="*/ 686 w 490426"/>
                <a:gd name="connsiteY0" fmla="*/ 447378 h 447424"/>
                <a:gd name="connsiteX1" fmla="*/ 686 w 490426"/>
                <a:gd name="connsiteY1" fmla="*/ 686 h 447424"/>
                <a:gd name="connsiteX2" fmla="*/ 479355 w 490426"/>
                <a:gd name="connsiteY2" fmla="*/ 686 h 447424"/>
                <a:gd name="connsiteX3" fmla="*/ 431511 w 490426"/>
                <a:gd name="connsiteY3" fmla="*/ 447378 h 447424"/>
                <a:gd name="connsiteX4" fmla="*/ 686 w 490426"/>
                <a:gd name="connsiteY4" fmla="*/ 447378 h 447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26" h="447424">
                  <a:moveTo>
                    <a:pt x="686" y="447378"/>
                  </a:moveTo>
                  <a:lnTo>
                    <a:pt x="686" y="686"/>
                  </a:lnTo>
                  <a:lnTo>
                    <a:pt x="479355" y="686"/>
                  </a:lnTo>
                  <a:cubicBezTo>
                    <a:pt x="500885" y="149663"/>
                    <a:pt x="492440" y="291009"/>
                    <a:pt x="431511" y="447378"/>
                  </a:cubicBezTo>
                  <a:lnTo>
                    <a:pt x="686" y="447378"/>
                  </a:lnTo>
                  <a:close/>
                </a:path>
              </a:pathLst>
            </a:custGeom>
            <a:solidFill>
              <a:srgbClr val="009D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47" name="Freeform: Shape 8">
              <a:extLst>
                <a:ext uri="{FF2B5EF4-FFF2-40B4-BE49-F238E27FC236}">
                  <a16:creationId xmlns:a16="http://schemas.microsoft.com/office/drawing/2014/main" id="{1643C9A2-DD37-0B49-BBBC-82258957A324}"/>
                </a:ext>
              </a:extLst>
            </p:cNvPr>
            <p:cNvSpPr/>
            <p:nvPr/>
          </p:nvSpPr>
          <p:spPr>
            <a:xfrm>
              <a:off x="11502079" y="6341710"/>
              <a:ext cx="10980" cy="8235"/>
            </a:xfrm>
            <a:custGeom>
              <a:avLst/>
              <a:gdLst>
                <a:gd name="connsiteX0" fmla="*/ 2708 w 10979"/>
                <a:gd name="connsiteY0" fmla="*/ 5920 h 8234"/>
                <a:gd name="connsiteX1" fmla="*/ 686 w 10979"/>
                <a:gd name="connsiteY1" fmla="*/ 7640 h 8234"/>
                <a:gd name="connsiteX2" fmla="*/ 10943 w 10979"/>
                <a:gd name="connsiteY2" fmla="*/ 3532 h 8234"/>
                <a:gd name="connsiteX3" fmla="*/ 11172 w 10979"/>
                <a:gd name="connsiteY3" fmla="*/ 686 h 8234"/>
                <a:gd name="connsiteX4" fmla="*/ 2708 w 10979"/>
                <a:gd name="connsiteY4" fmla="*/ 5920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8234">
                  <a:moveTo>
                    <a:pt x="2708" y="5920"/>
                  </a:moveTo>
                  <a:lnTo>
                    <a:pt x="686" y="7640"/>
                  </a:lnTo>
                  <a:cubicBezTo>
                    <a:pt x="5133" y="9241"/>
                    <a:pt x="9973" y="6167"/>
                    <a:pt x="10943" y="3532"/>
                  </a:cubicBezTo>
                  <a:lnTo>
                    <a:pt x="11172" y="686"/>
                  </a:lnTo>
                  <a:cubicBezTo>
                    <a:pt x="7640" y="1482"/>
                    <a:pt x="4154" y="3221"/>
                    <a:pt x="2708" y="5920"/>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48" name="Freeform: Shape 11">
              <a:extLst>
                <a:ext uri="{FF2B5EF4-FFF2-40B4-BE49-F238E27FC236}">
                  <a16:creationId xmlns:a16="http://schemas.microsoft.com/office/drawing/2014/main" id="{45B7A084-DAC4-CB43-95C1-24EBF5577ED1}"/>
                </a:ext>
              </a:extLst>
            </p:cNvPr>
            <p:cNvSpPr/>
            <p:nvPr/>
          </p:nvSpPr>
          <p:spPr>
            <a:xfrm>
              <a:off x="11524752" y="6360604"/>
              <a:ext cx="9150" cy="9150"/>
            </a:xfrm>
            <a:custGeom>
              <a:avLst/>
              <a:gdLst>
                <a:gd name="connsiteX0" fmla="*/ 4200 w 9149"/>
                <a:gd name="connsiteY0" fmla="*/ 906 h 9149"/>
                <a:gd name="connsiteX1" fmla="*/ 686 w 9149"/>
                <a:gd name="connsiteY1" fmla="*/ 686 h 9149"/>
                <a:gd name="connsiteX2" fmla="*/ 4950 w 9149"/>
                <a:gd name="connsiteY2" fmla="*/ 8281 h 9149"/>
                <a:gd name="connsiteX3" fmla="*/ 7576 w 9149"/>
                <a:gd name="connsiteY3" fmla="*/ 8866 h 9149"/>
                <a:gd name="connsiteX4" fmla="*/ 4200 w 9149"/>
                <a:gd name="connsiteY4" fmla="*/ 906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9" h="9149">
                  <a:moveTo>
                    <a:pt x="4200" y="906"/>
                  </a:moveTo>
                  <a:lnTo>
                    <a:pt x="686" y="686"/>
                  </a:lnTo>
                  <a:cubicBezTo>
                    <a:pt x="695" y="3779"/>
                    <a:pt x="1674" y="6286"/>
                    <a:pt x="4950" y="8281"/>
                  </a:cubicBezTo>
                  <a:lnTo>
                    <a:pt x="7576" y="8866"/>
                  </a:lnTo>
                  <a:cubicBezTo>
                    <a:pt x="11172" y="5792"/>
                    <a:pt x="6377" y="2653"/>
                    <a:pt x="4200" y="906"/>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49" name="Freeform: Shape 12">
              <a:extLst>
                <a:ext uri="{FF2B5EF4-FFF2-40B4-BE49-F238E27FC236}">
                  <a16:creationId xmlns:a16="http://schemas.microsoft.com/office/drawing/2014/main" id="{44D499F0-2657-314D-8914-254574EA1AD6}"/>
                </a:ext>
              </a:extLst>
            </p:cNvPr>
            <p:cNvSpPr/>
            <p:nvPr/>
          </p:nvSpPr>
          <p:spPr>
            <a:xfrm>
              <a:off x="11490340" y="6281696"/>
              <a:ext cx="13725" cy="10065"/>
            </a:xfrm>
            <a:custGeom>
              <a:avLst/>
              <a:gdLst>
                <a:gd name="connsiteX0" fmla="*/ 3303 w 13724"/>
                <a:gd name="connsiteY0" fmla="*/ 7100 h 10064"/>
                <a:gd name="connsiteX1" fmla="*/ 686 w 13724"/>
                <a:gd name="connsiteY1" fmla="*/ 8958 h 10064"/>
                <a:gd name="connsiteX2" fmla="*/ 12325 w 13724"/>
                <a:gd name="connsiteY2" fmla="*/ 4191 h 10064"/>
                <a:gd name="connsiteX3" fmla="*/ 13194 w 13724"/>
                <a:gd name="connsiteY3" fmla="*/ 686 h 10064"/>
                <a:gd name="connsiteX4" fmla="*/ 3303 w 13724"/>
                <a:gd name="connsiteY4" fmla="*/ 7100 h 1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4" h="10064">
                  <a:moveTo>
                    <a:pt x="3303" y="7100"/>
                  </a:moveTo>
                  <a:lnTo>
                    <a:pt x="686" y="8958"/>
                  </a:lnTo>
                  <a:cubicBezTo>
                    <a:pt x="6030" y="10870"/>
                    <a:pt x="10403" y="8034"/>
                    <a:pt x="12325" y="4191"/>
                  </a:cubicBezTo>
                  <a:lnTo>
                    <a:pt x="13194" y="686"/>
                  </a:lnTo>
                  <a:cubicBezTo>
                    <a:pt x="8948" y="1629"/>
                    <a:pt x="5673" y="1601"/>
                    <a:pt x="3303" y="7100"/>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0" name="Freeform: Shape 13">
              <a:extLst>
                <a:ext uri="{FF2B5EF4-FFF2-40B4-BE49-F238E27FC236}">
                  <a16:creationId xmlns:a16="http://schemas.microsoft.com/office/drawing/2014/main" id="{F3C0921E-1BA2-D643-8921-3917538F885D}"/>
                </a:ext>
              </a:extLst>
            </p:cNvPr>
            <p:cNvSpPr/>
            <p:nvPr/>
          </p:nvSpPr>
          <p:spPr>
            <a:xfrm>
              <a:off x="11483340" y="6302842"/>
              <a:ext cx="10980" cy="9150"/>
            </a:xfrm>
            <a:custGeom>
              <a:avLst/>
              <a:gdLst>
                <a:gd name="connsiteX0" fmla="*/ 10577 w 10979"/>
                <a:gd name="connsiteY0" fmla="*/ 3568 h 9149"/>
                <a:gd name="connsiteX1" fmla="*/ 9799 w 10979"/>
                <a:gd name="connsiteY1" fmla="*/ 686 h 9149"/>
                <a:gd name="connsiteX2" fmla="*/ 686 w 10979"/>
                <a:gd name="connsiteY2" fmla="*/ 6441 h 9149"/>
                <a:gd name="connsiteX3" fmla="*/ 686 w 10979"/>
                <a:gd name="connsiteY3" fmla="*/ 8720 h 9149"/>
                <a:gd name="connsiteX4" fmla="*/ 10577 w 10979"/>
                <a:gd name="connsiteY4" fmla="*/ 3568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9149">
                  <a:moveTo>
                    <a:pt x="10577" y="3568"/>
                  </a:moveTo>
                  <a:lnTo>
                    <a:pt x="9799" y="686"/>
                  </a:lnTo>
                  <a:cubicBezTo>
                    <a:pt x="5554" y="1638"/>
                    <a:pt x="2416" y="3202"/>
                    <a:pt x="686" y="6441"/>
                  </a:cubicBezTo>
                  <a:lnTo>
                    <a:pt x="686" y="8720"/>
                  </a:lnTo>
                  <a:cubicBezTo>
                    <a:pt x="6021" y="10623"/>
                    <a:pt x="8857" y="5838"/>
                    <a:pt x="10577" y="3568"/>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1" name="Freeform: Shape 14">
              <a:extLst>
                <a:ext uri="{FF2B5EF4-FFF2-40B4-BE49-F238E27FC236}">
                  <a16:creationId xmlns:a16="http://schemas.microsoft.com/office/drawing/2014/main" id="{1CA95BEC-EDD4-4B4B-BEEA-8B2688D6FAEF}"/>
                </a:ext>
              </a:extLst>
            </p:cNvPr>
            <p:cNvSpPr/>
            <p:nvPr/>
          </p:nvSpPr>
          <p:spPr>
            <a:xfrm>
              <a:off x="11480056" y="6325904"/>
              <a:ext cx="12810" cy="8235"/>
            </a:xfrm>
            <a:custGeom>
              <a:avLst/>
              <a:gdLst>
                <a:gd name="connsiteX0" fmla="*/ 686 w 12809"/>
                <a:gd name="connsiteY0" fmla="*/ 6492 h 8234"/>
                <a:gd name="connsiteX1" fmla="*/ 2443 w 12809"/>
                <a:gd name="connsiteY1" fmla="*/ 7544 h 8234"/>
                <a:gd name="connsiteX2" fmla="*/ 10120 w 12809"/>
                <a:gd name="connsiteY2" fmla="*/ 2832 h 8234"/>
                <a:gd name="connsiteX3" fmla="*/ 12370 w 12809"/>
                <a:gd name="connsiteY3" fmla="*/ 864 h 8234"/>
                <a:gd name="connsiteX4" fmla="*/ 686 w 12809"/>
                <a:gd name="connsiteY4" fmla="*/ 6492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686" y="6492"/>
                  </a:moveTo>
                  <a:lnTo>
                    <a:pt x="2443" y="7544"/>
                  </a:lnTo>
                  <a:cubicBezTo>
                    <a:pt x="8290" y="9456"/>
                    <a:pt x="8674" y="4735"/>
                    <a:pt x="10120" y="2832"/>
                  </a:cubicBezTo>
                  <a:lnTo>
                    <a:pt x="12370" y="864"/>
                  </a:lnTo>
                  <a:cubicBezTo>
                    <a:pt x="6954" y="-206"/>
                    <a:pt x="2123" y="3783"/>
                    <a:pt x="686" y="6492"/>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2" name="Freeform: Shape 15">
              <a:extLst>
                <a:ext uri="{FF2B5EF4-FFF2-40B4-BE49-F238E27FC236}">
                  <a16:creationId xmlns:a16="http://schemas.microsoft.com/office/drawing/2014/main" id="{48EE503E-03B2-7244-B11E-456B6FA3D7C5}"/>
                </a:ext>
              </a:extLst>
            </p:cNvPr>
            <p:cNvSpPr/>
            <p:nvPr/>
          </p:nvSpPr>
          <p:spPr>
            <a:xfrm>
              <a:off x="11512418" y="6248710"/>
              <a:ext cx="12810" cy="8235"/>
            </a:xfrm>
            <a:custGeom>
              <a:avLst/>
              <a:gdLst>
                <a:gd name="connsiteX0" fmla="*/ 2791 w 12809"/>
                <a:gd name="connsiteY0" fmla="*/ 816 h 8234"/>
                <a:gd name="connsiteX1" fmla="*/ 686 w 12809"/>
                <a:gd name="connsiteY1" fmla="*/ 1822 h 8234"/>
                <a:gd name="connsiteX2" fmla="*/ 11840 w 12809"/>
                <a:gd name="connsiteY2" fmla="*/ 6727 h 8234"/>
                <a:gd name="connsiteX3" fmla="*/ 12151 w 12809"/>
                <a:gd name="connsiteY3" fmla="*/ 3186 h 8234"/>
                <a:gd name="connsiteX4" fmla="*/ 2791 w 12809"/>
                <a:gd name="connsiteY4" fmla="*/ 816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2791" y="816"/>
                  </a:moveTo>
                  <a:lnTo>
                    <a:pt x="686" y="1822"/>
                  </a:lnTo>
                  <a:cubicBezTo>
                    <a:pt x="1263" y="5546"/>
                    <a:pt x="9717" y="9700"/>
                    <a:pt x="11840" y="6727"/>
                  </a:cubicBezTo>
                  <a:lnTo>
                    <a:pt x="12151" y="3186"/>
                  </a:lnTo>
                  <a:cubicBezTo>
                    <a:pt x="9388" y="1310"/>
                    <a:pt x="6551" y="313"/>
                    <a:pt x="2791" y="816"/>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3" name="Freeform: Shape 16">
              <a:extLst>
                <a:ext uri="{FF2B5EF4-FFF2-40B4-BE49-F238E27FC236}">
                  <a16:creationId xmlns:a16="http://schemas.microsoft.com/office/drawing/2014/main" id="{1D160224-E410-1344-939E-99EB3A4761DB}"/>
                </a:ext>
              </a:extLst>
            </p:cNvPr>
            <p:cNvSpPr/>
            <p:nvPr/>
          </p:nvSpPr>
          <p:spPr>
            <a:xfrm>
              <a:off x="11538797" y="6238317"/>
              <a:ext cx="8235" cy="12810"/>
            </a:xfrm>
            <a:custGeom>
              <a:avLst/>
              <a:gdLst>
                <a:gd name="connsiteX0" fmla="*/ 5773 w 8234"/>
                <a:gd name="connsiteY0" fmla="*/ 1674 h 12809"/>
                <a:gd name="connsiteX1" fmla="*/ 2525 w 8234"/>
                <a:gd name="connsiteY1" fmla="*/ 686 h 12809"/>
                <a:gd name="connsiteX2" fmla="*/ 1692 w 8234"/>
                <a:gd name="connsiteY2" fmla="*/ 9324 h 12809"/>
                <a:gd name="connsiteX3" fmla="*/ 3376 w 8234"/>
                <a:gd name="connsiteY3" fmla="*/ 12700 h 12809"/>
                <a:gd name="connsiteX4" fmla="*/ 5773 w 8234"/>
                <a:gd name="connsiteY4" fmla="*/ 1674 h 1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4" h="12809">
                  <a:moveTo>
                    <a:pt x="5773" y="1674"/>
                  </a:moveTo>
                  <a:lnTo>
                    <a:pt x="2525" y="686"/>
                  </a:lnTo>
                  <a:cubicBezTo>
                    <a:pt x="777" y="3157"/>
                    <a:pt x="-147" y="5051"/>
                    <a:pt x="1692" y="9324"/>
                  </a:cubicBezTo>
                  <a:lnTo>
                    <a:pt x="3376" y="12700"/>
                  </a:lnTo>
                  <a:cubicBezTo>
                    <a:pt x="7228" y="8958"/>
                    <a:pt x="11025" y="5408"/>
                    <a:pt x="5773" y="1674"/>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4" name="Freeform: Shape 17">
              <a:extLst>
                <a:ext uri="{FF2B5EF4-FFF2-40B4-BE49-F238E27FC236}">
                  <a16:creationId xmlns:a16="http://schemas.microsoft.com/office/drawing/2014/main" id="{7E9190C1-C2A9-C64A-806A-8671F546A442}"/>
                </a:ext>
              </a:extLst>
            </p:cNvPr>
            <p:cNvSpPr/>
            <p:nvPr/>
          </p:nvSpPr>
          <p:spPr>
            <a:xfrm>
              <a:off x="11565505" y="6216148"/>
              <a:ext cx="92412" cy="236064"/>
            </a:xfrm>
            <a:custGeom>
              <a:avLst/>
              <a:gdLst>
                <a:gd name="connsiteX0" fmla="*/ 59144 w 92412"/>
                <a:gd name="connsiteY0" fmla="*/ 101773 h 236064"/>
                <a:gd name="connsiteX1" fmla="*/ 42885 w 92412"/>
                <a:gd name="connsiteY1" fmla="*/ 97628 h 236064"/>
                <a:gd name="connsiteX2" fmla="*/ 62520 w 92412"/>
                <a:gd name="connsiteY2" fmla="*/ 93803 h 236064"/>
                <a:gd name="connsiteX3" fmla="*/ 64561 w 92412"/>
                <a:gd name="connsiteY3" fmla="*/ 97317 h 236064"/>
                <a:gd name="connsiteX4" fmla="*/ 59144 w 92412"/>
                <a:gd name="connsiteY4" fmla="*/ 101773 h 236064"/>
                <a:gd name="connsiteX5" fmla="*/ 83427 w 92412"/>
                <a:gd name="connsiteY5" fmla="*/ 106036 h 236064"/>
                <a:gd name="connsiteX6" fmla="*/ 78578 w 92412"/>
                <a:gd name="connsiteY6" fmla="*/ 87966 h 236064"/>
                <a:gd name="connsiteX7" fmla="*/ 82833 w 92412"/>
                <a:gd name="connsiteY7" fmla="*/ 80746 h 236064"/>
                <a:gd name="connsiteX8" fmla="*/ 81945 w 92412"/>
                <a:gd name="connsiteY8" fmla="*/ 58897 h 236064"/>
                <a:gd name="connsiteX9" fmla="*/ 83775 w 92412"/>
                <a:gd name="connsiteY9" fmla="*/ 57067 h 236064"/>
                <a:gd name="connsiteX10" fmla="*/ 81945 w 92412"/>
                <a:gd name="connsiteY10" fmla="*/ 50735 h 236064"/>
                <a:gd name="connsiteX11" fmla="*/ 80399 w 92412"/>
                <a:gd name="connsiteY11" fmla="*/ 41439 h 236064"/>
                <a:gd name="connsiteX12" fmla="*/ 77160 w 92412"/>
                <a:gd name="connsiteY12" fmla="*/ 34128 h 236064"/>
                <a:gd name="connsiteX13" fmla="*/ 78697 w 92412"/>
                <a:gd name="connsiteY13" fmla="*/ 30843 h 236064"/>
                <a:gd name="connsiteX14" fmla="*/ 73262 w 92412"/>
                <a:gd name="connsiteY14" fmla="*/ 27650 h 236064"/>
                <a:gd name="connsiteX15" fmla="*/ 68477 w 92412"/>
                <a:gd name="connsiteY15" fmla="*/ 24768 h 236064"/>
                <a:gd name="connsiteX16" fmla="*/ 67223 w 92412"/>
                <a:gd name="connsiteY16" fmla="*/ 20486 h 236064"/>
                <a:gd name="connsiteX17" fmla="*/ 63206 w 92412"/>
                <a:gd name="connsiteY17" fmla="*/ 22343 h 236064"/>
                <a:gd name="connsiteX18" fmla="*/ 62346 w 92412"/>
                <a:gd name="connsiteY18" fmla="*/ 17128 h 236064"/>
                <a:gd name="connsiteX19" fmla="*/ 56939 w 92412"/>
                <a:gd name="connsiteY19" fmla="*/ 19315 h 236064"/>
                <a:gd name="connsiteX20" fmla="*/ 53956 w 92412"/>
                <a:gd name="connsiteY20" fmla="*/ 12581 h 236064"/>
                <a:gd name="connsiteX21" fmla="*/ 51046 w 92412"/>
                <a:gd name="connsiteY21" fmla="*/ 13212 h 236064"/>
                <a:gd name="connsiteX22" fmla="*/ 46856 w 92412"/>
                <a:gd name="connsiteY22" fmla="*/ 16524 h 236064"/>
                <a:gd name="connsiteX23" fmla="*/ 46774 w 92412"/>
                <a:gd name="connsiteY23" fmla="*/ 10192 h 236064"/>
                <a:gd name="connsiteX24" fmla="*/ 44788 w 92412"/>
                <a:gd name="connsiteY24" fmla="*/ 9195 h 236064"/>
                <a:gd name="connsiteX25" fmla="*/ 41357 w 92412"/>
                <a:gd name="connsiteY25" fmla="*/ 7612 h 236064"/>
                <a:gd name="connsiteX26" fmla="*/ 36407 w 92412"/>
                <a:gd name="connsiteY26" fmla="*/ 9634 h 236064"/>
                <a:gd name="connsiteX27" fmla="*/ 38484 w 92412"/>
                <a:gd name="connsiteY27" fmla="*/ 3678 h 236064"/>
                <a:gd name="connsiteX28" fmla="*/ 32289 w 92412"/>
                <a:gd name="connsiteY28" fmla="*/ 10870 h 236064"/>
                <a:gd name="connsiteX29" fmla="*/ 28666 w 92412"/>
                <a:gd name="connsiteY29" fmla="*/ 11592 h 236064"/>
                <a:gd name="connsiteX30" fmla="*/ 35108 w 92412"/>
                <a:gd name="connsiteY30" fmla="*/ 2726 h 236064"/>
                <a:gd name="connsiteX31" fmla="*/ 28355 w 92412"/>
                <a:gd name="connsiteY31" fmla="*/ 8921 h 236064"/>
                <a:gd name="connsiteX32" fmla="*/ 23076 w 92412"/>
                <a:gd name="connsiteY32" fmla="*/ 9753 h 236064"/>
                <a:gd name="connsiteX33" fmla="*/ 24796 w 92412"/>
                <a:gd name="connsiteY33" fmla="*/ 2013 h 236064"/>
                <a:gd name="connsiteX34" fmla="*/ 23057 w 92412"/>
                <a:gd name="connsiteY34" fmla="*/ 6038 h 236064"/>
                <a:gd name="connsiteX35" fmla="*/ 22234 w 92412"/>
                <a:gd name="connsiteY35" fmla="*/ 1738 h 236064"/>
                <a:gd name="connsiteX36" fmla="*/ 19141 w 92412"/>
                <a:gd name="connsiteY36" fmla="*/ 11867 h 236064"/>
                <a:gd name="connsiteX37" fmla="*/ 17028 w 92412"/>
                <a:gd name="connsiteY37" fmla="*/ 2150 h 236064"/>
                <a:gd name="connsiteX38" fmla="*/ 11007 w 92412"/>
                <a:gd name="connsiteY38" fmla="*/ 11583 h 236064"/>
                <a:gd name="connsiteX39" fmla="*/ 7988 w 92412"/>
                <a:gd name="connsiteY39" fmla="*/ 12288 h 236064"/>
                <a:gd name="connsiteX40" fmla="*/ 5499 w 92412"/>
                <a:gd name="connsiteY40" fmla="*/ 2699 h 236064"/>
                <a:gd name="connsiteX41" fmla="*/ 1336 w 92412"/>
                <a:gd name="connsiteY41" fmla="*/ 231324 h 236064"/>
                <a:gd name="connsiteX42" fmla="*/ 686 w 92412"/>
                <a:gd name="connsiteY42" fmla="*/ 235359 h 236064"/>
                <a:gd name="connsiteX43" fmla="*/ 21621 w 92412"/>
                <a:gd name="connsiteY43" fmla="*/ 233191 h 236064"/>
                <a:gd name="connsiteX44" fmla="*/ 69181 w 92412"/>
                <a:gd name="connsiteY44" fmla="*/ 235753 h 236064"/>
                <a:gd name="connsiteX45" fmla="*/ 80216 w 92412"/>
                <a:gd name="connsiteY45" fmla="*/ 234051 h 236064"/>
                <a:gd name="connsiteX46" fmla="*/ 55283 w 92412"/>
                <a:gd name="connsiteY46" fmla="*/ 227381 h 236064"/>
                <a:gd name="connsiteX47" fmla="*/ 35959 w 92412"/>
                <a:gd name="connsiteY47" fmla="*/ 212567 h 236064"/>
                <a:gd name="connsiteX48" fmla="*/ 31457 w 92412"/>
                <a:gd name="connsiteY48" fmla="*/ 199959 h 236064"/>
                <a:gd name="connsiteX49" fmla="*/ 31649 w 92412"/>
                <a:gd name="connsiteY49" fmla="*/ 182565 h 236064"/>
                <a:gd name="connsiteX50" fmla="*/ 41476 w 92412"/>
                <a:gd name="connsiteY50" fmla="*/ 178988 h 236064"/>
                <a:gd name="connsiteX51" fmla="*/ 76565 w 92412"/>
                <a:gd name="connsiteY51" fmla="*/ 176792 h 236064"/>
                <a:gd name="connsiteX52" fmla="*/ 79045 w 92412"/>
                <a:gd name="connsiteY52" fmla="*/ 163671 h 236064"/>
                <a:gd name="connsiteX53" fmla="*/ 79639 w 92412"/>
                <a:gd name="connsiteY53" fmla="*/ 155518 h 236064"/>
                <a:gd name="connsiteX54" fmla="*/ 82238 w 92412"/>
                <a:gd name="connsiteY54" fmla="*/ 149132 h 236064"/>
                <a:gd name="connsiteX55" fmla="*/ 77160 w 92412"/>
                <a:gd name="connsiteY55" fmla="*/ 143816 h 236064"/>
                <a:gd name="connsiteX56" fmla="*/ 84836 w 92412"/>
                <a:gd name="connsiteY56" fmla="*/ 137201 h 236064"/>
                <a:gd name="connsiteX57" fmla="*/ 81177 w 92412"/>
                <a:gd name="connsiteY57" fmla="*/ 128929 h 236064"/>
                <a:gd name="connsiteX58" fmla="*/ 91928 w 92412"/>
                <a:gd name="connsiteY58" fmla="*/ 121362 h 236064"/>
                <a:gd name="connsiteX59" fmla="*/ 83427 w 92412"/>
                <a:gd name="connsiteY59" fmla="*/ 106036 h 2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2412" h="236064">
                  <a:moveTo>
                    <a:pt x="59144" y="101773"/>
                  </a:moveTo>
                  <a:cubicBezTo>
                    <a:pt x="52117" y="103365"/>
                    <a:pt x="41494" y="98552"/>
                    <a:pt x="42885" y="97628"/>
                  </a:cubicBezTo>
                  <a:cubicBezTo>
                    <a:pt x="46472" y="95212"/>
                    <a:pt x="54633" y="90976"/>
                    <a:pt x="62520" y="93803"/>
                  </a:cubicBezTo>
                  <a:cubicBezTo>
                    <a:pt x="63865" y="94270"/>
                    <a:pt x="64414" y="95606"/>
                    <a:pt x="64561" y="97317"/>
                  </a:cubicBezTo>
                  <a:cubicBezTo>
                    <a:pt x="64917" y="101324"/>
                    <a:pt x="61678" y="101425"/>
                    <a:pt x="59144" y="101773"/>
                  </a:cubicBezTo>
                  <a:moveTo>
                    <a:pt x="83427" y="106036"/>
                  </a:moveTo>
                  <a:cubicBezTo>
                    <a:pt x="79768" y="101141"/>
                    <a:pt x="72823" y="94453"/>
                    <a:pt x="78578" y="87966"/>
                  </a:cubicBezTo>
                  <a:cubicBezTo>
                    <a:pt x="81588" y="85669"/>
                    <a:pt x="82485" y="83930"/>
                    <a:pt x="82833" y="80746"/>
                  </a:cubicBezTo>
                  <a:cubicBezTo>
                    <a:pt x="84059" y="69730"/>
                    <a:pt x="83491" y="64945"/>
                    <a:pt x="81945" y="58897"/>
                  </a:cubicBezTo>
                  <a:cubicBezTo>
                    <a:pt x="82211" y="58357"/>
                    <a:pt x="83354" y="59034"/>
                    <a:pt x="83775" y="57067"/>
                  </a:cubicBezTo>
                  <a:cubicBezTo>
                    <a:pt x="84919" y="51760"/>
                    <a:pt x="81945" y="50735"/>
                    <a:pt x="81945" y="50735"/>
                  </a:cubicBezTo>
                  <a:cubicBezTo>
                    <a:pt x="84196" y="48768"/>
                    <a:pt x="83986" y="41375"/>
                    <a:pt x="80399" y="41439"/>
                  </a:cubicBezTo>
                  <a:cubicBezTo>
                    <a:pt x="82366" y="38209"/>
                    <a:pt x="80673" y="32994"/>
                    <a:pt x="77160" y="34128"/>
                  </a:cubicBezTo>
                  <a:cubicBezTo>
                    <a:pt x="77160" y="34128"/>
                    <a:pt x="78944" y="33204"/>
                    <a:pt x="78697" y="30843"/>
                  </a:cubicBezTo>
                  <a:cubicBezTo>
                    <a:pt x="78230" y="26150"/>
                    <a:pt x="71524" y="30752"/>
                    <a:pt x="73262" y="27650"/>
                  </a:cubicBezTo>
                  <a:cubicBezTo>
                    <a:pt x="74177" y="26022"/>
                    <a:pt x="70407" y="20477"/>
                    <a:pt x="68477" y="24768"/>
                  </a:cubicBezTo>
                  <a:cubicBezTo>
                    <a:pt x="67342" y="24018"/>
                    <a:pt x="69273" y="21328"/>
                    <a:pt x="67223" y="20486"/>
                  </a:cubicBezTo>
                  <a:cubicBezTo>
                    <a:pt x="66025" y="20541"/>
                    <a:pt x="64762" y="21492"/>
                    <a:pt x="63206" y="22343"/>
                  </a:cubicBezTo>
                  <a:cubicBezTo>
                    <a:pt x="62786" y="20559"/>
                    <a:pt x="64625" y="19626"/>
                    <a:pt x="62346" y="17128"/>
                  </a:cubicBezTo>
                  <a:cubicBezTo>
                    <a:pt x="59272" y="14987"/>
                    <a:pt x="59062" y="18153"/>
                    <a:pt x="56939" y="19315"/>
                  </a:cubicBezTo>
                  <a:cubicBezTo>
                    <a:pt x="53014" y="18427"/>
                    <a:pt x="62301" y="16103"/>
                    <a:pt x="53956" y="12581"/>
                  </a:cubicBezTo>
                  <a:cubicBezTo>
                    <a:pt x="51824" y="17686"/>
                    <a:pt x="51998" y="13907"/>
                    <a:pt x="51046" y="13212"/>
                  </a:cubicBezTo>
                  <a:cubicBezTo>
                    <a:pt x="50479" y="12791"/>
                    <a:pt x="49198" y="14136"/>
                    <a:pt x="46856" y="16524"/>
                  </a:cubicBezTo>
                  <a:cubicBezTo>
                    <a:pt x="48082" y="13148"/>
                    <a:pt x="50891" y="8994"/>
                    <a:pt x="46774" y="10192"/>
                  </a:cubicBezTo>
                  <a:cubicBezTo>
                    <a:pt x="42089" y="12297"/>
                    <a:pt x="44843" y="9543"/>
                    <a:pt x="44788" y="9195"/>
                  </a:cubicBezTo>
                  <a:cubicBezTo>
                    <a:pt x="48841" y="7365"/>
                    <a:pt x="41046" y="3010"/>
                    <a:pt x="41357" y="7612"/>
                  </a:cubicBezTo>
                  <a:cubicBezTo>
                    <a:pt x="41256" y="10741"/>
                    <a:pt x="34504" y="13413"/>
                    <a:pt x="36407" y="9634"/>
                  </a:cubicBezTo>
                  <a:cubicBezTo>
                    <a:pt x="37679" y="4876"/>
                    <a:pt x="43507" y="12150"/>
                    <a:pt x="38484" y="3678"/>
                  </a:cubicBezTo>
                  <a:cubicBezTo>
                    <a:pt x="35355" y="7228"/>
                    <a:pt x="32811" y="9570"/>
                    <a:pt x="32289" y="10870"/>
                  </a:cubicBezTo>
                  <a:cubicBezTo>
                    <a:pt x="29856" y="20605"/>
                    <a:pt x="31201" y="11730"/>
                    <a:pt x="28666" y="11592"/>
                  </a:cubicBezTo>
                  <a:cubicBezTo>
                    <a:pt x="32042" y="9341"/>
                    <a:pt x="36379" y="5325"/>
                    <a:pt x="35108" y="2726"/>
                  </a:cubicBezTo>
                  <a:cubicBezTo>
                    <a:pt x="31448" y="2452"/>
                    <a:pt x="23039" y="8427"/>
                    <a:pt x="28355" y="8921"/>
                  </a:cubicBezTo>
                  <a:cubicBezTo>
                    <a:pt x="27953" y="10815"/>
                    <a:pt x="24869" y="13065"/>
                    <a:pt x="23076" y="9753"/>
                  </a:cubicBezTo>
                  <a:cubicBezTo>
                    <a:pt x="26031" y="8976"/>
                    <a:pt x="31118" y="-943"/>
                    <a:pt x="24796" y="2013"/>
                  </a:cubicBezTo>
                  <a:cubicBezTo>
                    <a:pt x="24192" y="2607"/>
                    <a:pt x="24192" y="4373"/>
                    <a:pt x="23057" y="6038"/>
                  </a:cubicBezTo>
                  <a:cubicBezTo>
                    <a:pt x="21557" y="4684"/>
                    <a:pt x="22755" y="2589"/>
                    <a:pt x="22234" y="1738"/>
                  </a:cubicBezTo>
                  <a:cubicBezTo>
                    <a:pt x="17192" y="-2910"/>
                    <a:pt x="18949" y="9195"/>
                    <a:pt x="19141" y="11867"/>
                  </a:cubicBezTo>
                  <a:cubicBezTo>
                    <a:pt x="12544" y="7786"/>
                    <a:pt x="18739" y="8921"/>
                    <a:pt x="17028" y="2150"/>
                  </a:cubicBezTo>
                  <a:cubicBezTo>
                    <a:pt x="11565" y="3138"/>
                    <a:pt x="10092" y="5462"/>
                    <a:pt x="11007" y="11583"/>
                  </a:cubicBezTo>
                  <a:cubicBezTo>
                    <a:pt x="10266" y="13056"/>
                    <a:pt x="8894" y="16442"/>
                    <a:pt x="7988" y="12288"/>
                  </a:cubicBezTo>
                  <a:cubicBezTo>
                    <a:pt x="10943" y="8417"/>
                    <a:pt x="10659" y="2854"/>
                    <a:pt x="5499" y="2699"/>
                  </a:cubicBezTo>
                  <a:cubicBezTo>
                    <a:pt x="13825" y="78862"/>
                    <a:pt x="13212" y="155839"/>
                    <a:pt x="1336" y="231324"/>
                  </a:cubicBezTo>
                  <a:lnTo>
                    <a:pt x="686" y="235359"/>
                  </a:lnTo>
                  <a:cubicBezTo>
                    <a:pt x="6670" y="235295"/>
                    <a:pt x="15344" y="233511"/>
                    <a:pt x="21621" y="233191"/>
                  </a:cubicBezTo>
                  <a:cubicBezTo>
                    <a:pt x="39673" y="233795"/>
                    <a:pt x="39307" y="236146"/>
                    <a:pt x="69181" y="235753"/>
                  </a:cubicBezTo>
                  <a:cubicBezTo>
                    <a:pt x="76062" y="235076"/>
                    <a:pt x="77992" y="233959"/>
                    <a:pt x="80216" y="234051"/>
                  </a:cubicBezTo>
                  <a:cubicBezTo>
                    <a:pt x="78029" y="224819"/>
                    <a:pt x="62941" y="230052"/>
                    <a:pt x="55283" y="227381"/>
                  </a:cubicBezTo>
                  <a:cubicBezTo>
                    <a:pt x="42308" y="226127"/>
                    <a:pt x="40076" y="218332"/>
                    <a:pt x="35959" y="212567"/>
                  </a:cubicBezTo>
                  <a:cubicBezTo>
                    <a:pt x="34083" y="209347"/>
                    <a:pt x="31384" y="205311"/>
                    <a:pt x="31457" y="199959"/>
                  </a:cubicBezTo>
                  <a:cubicBezTo>
                    <a:pt x="30450" y="193023"/>
                    <a:pt x="31786" y="189354"/>
                    <a:pt x="31649" y="182565"/>
                  </a:cubicBezTo>
                  <a:cubicBezTo>
                    <a:pt x="32244" y="177551"/>
                    <a:pt x="37944" y="178567"/>
                    <a:pt x="41476" y="178988"/>
                  </a:cubicBezTo>
                  <a:cubicBezTo>
                    <a:pt x="52712" y="180104"/>
                    <a:pt x="71597" y="178283"/>
                    <a:pt x="76565" y="176792"/>
                  </a:cubicBezTo>
                  <a:cubicBezTo>
                    <a:pt x="83674" y="174641"/>
                    <a:pt x="83839" y="170240"/>
                    <a:pt x="79045" y="163671"/>
                  </a:cubicBezTo>
                  <a:cubicBezTo>
                    <a:pt x="78020" y="160423"/>
                    <a:pt x="78203" y="158410"/>
                    <a:pt x="79639" y="155518"/>
                  </a:cubicBezTo>
                  <a:cubicBezTo>
                    <a:pt x="81597" y="153322"/>
                    <a:pt x="84123" y="151849"/>
                    <a:pt x="82238" y="149132"/>
                  </a:cubicBezTo>
                  <a:cubicBezTo>
                    <a:pt x="82238" y="149132"/>
                    <a:pt x="65924" y="145710"/>
                    <a:pt x="77160" y="143816"/>
                  </a:cubicBezTo>
                  <a:cubicBezTo>
                    <a:pt x="88661" y="141885"/>
                    <a:pt x="84836" y="137201"/>
                    <a:pt x="84836" y="137201"/>
                  </a:cubicBezTo>
                  <a:cubicBezTo>
                    <a:pt x="84836" y="137201"/>
                    <a:pt x="82942" y="132470"/>
                    <a:pt x="81177" y="128929"/>
                  </a:cubicBezTo>
                  <a:cubicBezTo>
                    <a:pt x="79877" y="126321"/>
                    <a:pt x="90747" y="125498"/>
                    <a:pt x="91928" y="121362"/>
                  </a:cubicBezTo>
                  <a:cubicBezTo>
                    <a:pt x="94526" y="117849"/>
                    <a:pt x="86291" y="109980"/>
                    <a:pt x="83427" y="106036"/>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5" name="Freeform: Shape 18">
              <a:extLst>
                <a:ext uri="{FF2B5EF4-FFF2-40B4-BE49-F238E27FC236}">
                  <a16:creationId xmlns:a16="http://schemas.microsoft.com/office/drawing/2014/main" id="{C486C44F-6213-B846-82AE-49A5F33EB88B}"/>
                </a:ext>
              </a:extLst>
            </p:cNvPr>
            <p:cNvSpPr/>
            <p:nvPr/>
          </p:nvSpPr>
          <p:spPr>
            <a:xfrm>
              <a:off x="11309880" y="6178139"/>
              <a:ext cx="261683" cy="447424"/>
            </a:xfrm>
            <a:custGeom>
              <a:avLst/>
              <a:gdLst>
                <a:gd name="connsiteX0" fmla="*/ 256312 w 261682"/>
                <a:gd name="connsiteY0" fmla="*/ 273395 h 447424"/>
                <a:gd name="connsiteX1" fmla="*/ 208193 w 261682"/>
                <a:gd name="connsiteY1" fmla="*/ 447378 h 447424"/>
                <a:gd name="connsiteX2" fmla="*/ 208166 w 261682"/>
                <a:gd name="connsiteY2" fmla="*/ 447378 h 447424"/>
                <a:gd name="connsiteX3" fmla="*/ 686 w 261682"/>
                <a:gd name="connsiteY3" fmla="*/ 447378 h 447424"/>
                <a:gd name="connsiteX4" fmla="*/ 686 w 261682"/>
                <a:gd name="connsiteY4" fmla="*/ 686 h 447424"/>
                <a:gd name="connsiteX5" fmla="*/ 256037 w 261682"/>
                <a:gd name="connsiteY5" fmla="*/ 686 h 447424"/>
                <a:gd name="connsiteX6" fmla="*/ 261088 w 261682"/>
                <a:gd name="connsiteY6" fmla="*/ 40744 h 447424"/>
                <a:gd name="connsiteX7" fmla="*/ 257126 w 261682"/>
                <a:gd name="connsiteY7" fmla="*/ 45676 h 447424"/>
                <a:gd name="connsiteX8" fmla="*/ 259313 w 261682"/>
                <a:gd name="connsiteY8" fmla="*/ 50534 h 447424"/>
                <a:gd name="connsiteX9" fmla="*/ 257410 w 261682"/>
                <a:gd name="connsiteY9" fmla="*/ 51440 h 447424"/>
                <a:gd name="connsiteX10" fmla="*/ 255296 w 261682"/>
                <a:gd name="connsiteY10" fmla="*/ 48494 h 447424"/>
                <a:gd name="connsiteX11" fmla="*/ 249660 w 261682"/>
                <a:gd name="connsiteY11" fmla="*/ 42656 h 447424"/>
                <a:gd name="connsiteX12" fmla="*/ 251847 w 261682"/>
                <a:gd name="connsiteY12" fmla="*/ 52648 h 447424"/>
                <a:gd name="connsiteX13" fmla="*/ 243841 w 261682"/>
                <a:gd name="connsiteY13" fmla="*/ 50461 h 447424"/>
                <a:gd name="connsiteX14" fmla="*/ 241160 w 261682"/>
                <a:gd name="connsiteY14" fmla="*/ 44550 h 447424"/>
                <a:gd name="connsiteX15" fmla="*/ 241297 w 261682"/>
                <a:gd name="connsiteY15" fmla="*/ 53965 h 447424"/>
                <a:gd name="connsiteX16" fmla="*/ 237052 w 261682"/>
                <a:gd name="connsiteY16" fmla="*/ 53224 h 447424"/>
                <a:gd name="connsiteX17" fmla="*/ 236750 w 261682"/>
                <a:gd name="connsiteY17" fmla="*/ 45813 h 447424"/>
                <a:gd name="connsiteX18" fmla="*/ 230684 w 261682"/>
                <a:gd name="connsiteY18" fmla="*/ 57708 h 447424"/>
                <a:gd name="connsiteX19" fmla="*/ 229339 w 261682"/>
                <a:gd name="connsiteY19" fmla="*/ 47222 h 447424"/>
                <a:gd name="connsiteX20" fmla="*/ 223968 w 261682"/>
                <a:gd name="connsiteY20" fmla="*/ 57589 h 447424"/>
                <a:gd name="connsiteX21" fmla="*/ 221122 w 261682"/>
                <a:gd name="connsiteY21" fmla="*/ 64680 h 447424"/>
                <a:gd name="connsiteX22" fmla="*/ 216877 w 261682"/>
                <a:gd name="connsiteY22" fmla="*/ 62218 h 447424"/>
                <a:gd name="connsiteX23" fmla="*/ 218295 w 261682"/>
                <a:gd name="connsiteY23" fmla="*/ 55100 h 447424"/>
                <a:gd name="connsiteX24" fmla="*/ 211679 w 261682"/>
                <a:gd name="connsiteY24" fmla="*/ 60389 h 447424"/>
                <a:gd name="connsiteX25" fmla="*/ 208559 w 261682"/>
                <a:gd name="connsiteY25" fmla="*/ 55997 h 447424"/>
                <a:gd name="connsiteX26" fmla="*/ 206729 w 261682"/>
                <a:gd name="connsiteY26" fmla="*/ 62292 h 447424"/>
                <a:gd name="connsiteX27" fmla="*/ 209072 w 261682"/>
                <a:gd name="connsiteY27" fmla="*/ 65384 h 447424"/>
                <a:gd name="connsiteX28" fmla="*/ 209776 w 261682"/>
                <a:gd name="connsiteY28" fmla="*/ 67013 h 447424"/>
                <a:gd name="connsiteX29" fmla="*/ 197461 w 261682"/>
                <a:gd name="connsiteY29" fmla="*/ 65247 h 447424"/>
                <a:gd name="connsiteX30" fmla="*/ 205128 w 261682"/>
                <a:gd name="connsiteY30" fmla="*/ 69685 h 447424"/>
                <a:gd name="connsiteX31" fmla="*/ 196646 w 261682"/>
                <a:gd name="connsiteY31" fmla="*/ 73281 h 447424"/>
                <a:gd name="connsiteX32" fmla="*/ 187606 w 261682"/>
                <a:gd name="connsiteY32" fmla="*/ 68422 h 447424"/>
                <a:gd name="connsiteX33" fmla="*/ 182821 w 261682"/>
                <a:gd name="connsiteY33" fmla="*/ 68193 h 447424"/>
                <a:gd name="connsiteX34" fmla="*/ 193590 w 261682"/>
                <a:gd name="connsiteY34" fmla="*/ 76574 h 447424"/>
                <a:gd name="connsiteX35" fmla="*/ 197671 w 261682"/>
                <a:gd name="connsiteY35" fmla="*/ 75522 h 447424"/>
                <a:gd name="connsiteX36" fmla="*/ 201102 w 261682"/>
                <a:gd name="connsiteY36" fmla="*/ 79466 h 447424"/>
                <a:gd name="connsiteX37" fmla="*/ 188887 w 261682"/>
                <a:gd name="connsiteY37" fmla="*/ 80024 h 447424"/>
                <a:gd name="connsiteX38" fmla="*/ 187689 w 261682"/>
                <a:gd name="connsiteY38" fmla="*/ 79887 h 447424"/>
                <a:gd name="connsiteX39" fmla="*/ 187241 w 261682"/>
                <a:gd name="connsiteY39" fmla="*/ 78789 h 447424"/>
                <a:gd name="connsiteX40" fmla="*/ 177633 w 261682"/>
                <a:gd name="connsiteY40" fmla="*/ 77361 h 447424"/>
                <a:gd name="connsiteX41" fmla="*/ 182556 w 261682"/>
                <a:gd name="connsiteY41" fmla="*/ 83556 h 447424"/>
                <a:gd name="connsiteX42" fmla="*/ 186856 w 261682"/>
                <a:gd name="connsiteY42" fmla="*/ 83757 h 447424"/>
                <a:gd name="connsiteX43" fmla="*/ 188192 w 261682"/>
                <a:gd name="connsiteY43" fmla="*/ 82558 h 447424"/>
                <a:gd name="connsiteX44" fmla="*/ 194185 w 261682"/>
                <a:gd name="connsiteY44" fmla="*/ 90043 h 447424"/>
                <a:gd name="connsiteX45" fmla="*/ 186271 w 261682"/>
                <a:gd name="connsiteY45" fmla="*/ 91754 h 447424"/>
                <a:gd name="connsiteX46" fmla="*/ 169682 w 261682"/>
                <a:gd name="connsiteY46" fmla="*/ 85367 h 447424"/>
                <a:gd name="connsiteX47" fmla="*/ 180973 w 261682"/>
                <a:gd name="connsiteY47" fmla="*/ 93840 h 447424"/>
                <a:gd name="connsiteX48" fmla="*/ 176865 w 261682"/>
                <a:gd name="connsiteY48" fmla="*/ 97253 h 447424"/>
                <a:gd name="connsiteX49" fmla="*/ 183270 w 261682"/>
                <a:gd name="connsiteY49" fmla="*/ 102340 h 447424"/>
                <a:gd name="connsiteX50" fmla="*/ 179802 w 261682"/>
                <a:gd name="connsiteY50" fmla="*/ 106467 h 447424"/>
                <a:gd name="connsiteX51" fmla="*/ 171796 w 261682"/>
                <a:gd name="connsiteY51" fmla="*/ 99220 h 447424"/>
                <a:gd name="connsiteX52" fmla="*/ 170744 w 261682"/>
                <a:gd name="connsiteY52" fmla="*/ 105131 h 447424"/>
                <a:gd name="connsiteX53" fmla="*/ 163213 w 261682"/>
                <a:gd name="connsiteY53" fmla="*/ 99083 h 447424"/>
                <a:gd name="connsiteX54" fmla="*/ 164540 w 261682"/>
                <a:gd name="connsiteY54" fmla="*/ 104921 h 447424"/>
                <a:gd name="connsiteX55" fmla="*/ 156735 w 261682"/>
                <a:gd name="connsiteY55" fmla="*/ 108095 h 447424"/>
                <a:gd name="connsiteX56" fmla="*/ 172857 w 261682"/>
                <a:gd name="connsiteY56" fmla="*/ 110593 h 447424"/>
                <a:gd name="connsiteX57" fmla="*/ 175456 w 261682"/>
                <a:gd name="connsiteY57" fmla="*/ 110127 h 447424"/>
                <a:gd name="connsiteX58" fmla="*/ 178759 w 261682"/>
                <a:gd name="connsiteY58" fmla="*/ 111527 h 447424"/>
                <a:gd name="connsiteX59" fmla="*/ 170039 w 261682"/>
                <a:gd name="connsiteY59" fmla="*/ 114766 h 447424"/>
                <a:gd name="connsiteX60" fmla="*/ 162134 w 261682"/>
                <a:gd name="connsiteY60" fmla="*/ 124071 h 447424"/>
                <a:gd name="connsiteX61" fmla="*/ 170039 w 261682"/>
                <a:gd name="connsiteY61" fmla="*/ 124108 h 447424"/>
                <a:gd name="connsiteX62" fmla="*/ 174257 w 261682"/>
                <a:gd name="connsiteY62" fmla="*/ 123074 h 447424"/>
                <a:gd name="connsiteX63" fmla="*/ 176544 w 261682"/>
                <a:gd name="connsiteY63" fmla="*/ 123797 h 447424"/>
                <a:gd name="connsiteX64" fmla="*/ 166370 w 261682"/>
                <a:gd name="connsiteY64" fmla="*/ 131574 h 447424"/>
                <a:gd name="connsiteX65" fmla="*/ 171512 w 261682"/>
                <a:gd name="connsiteY65" fmla="*/ 138052 h 447424"/>
                <a:gd name="connsiteX66" fmla="*/ 162152 w 261682"/>
                <a:gd name="connsiteY66" fmla="*/ 137000 h 447424"/>
                <a:gd name="connsiteX67" fmla="*/ 172198 w 261682"/>
                <a:gd name="connsiteY67" fmla="*/ 145125 h 447424"/>
                <a:gd name="connsiteX68" fmla="*/ 165958 w 261682"/>
                <a:gd name="connsiteY68" fmla="*/ 150871 h 447424"/>
                <a:gd name="connsiteX69" fmla="*/ 166855 w 261682"/>
                <a:gd name="connsiteY69" fmla="*/ 154229 h 447424"/>
                <a:gd name="connsiteX70" fmla="*/ 169389 w 261682"/>
                <a:gd name="connsiteY70" fmla="*/ 154503 h 447424"/>
                <a:gd name="connsiteX71" fmla="*/ 163479 w 261682"/>
                <a:gd name="connsiteY71" fmla="*/ 159481 h 447424"/>
                <a:gd name="connsiteX72" fmla="*/ 169947 w 261682"/>
                <a:gd name="connsiteY72" fmla="*/ 160597 h 447424"/>
                <a:gd name="connsiteX73" fmla="*/ 167111 w 261682"/>
                <a:gd name="connsiteY73" fmla="*/ 164788 h 447424"/>
                <a:gd name="connsiteX74" fmla="*/ 176526 w 261682"/>
                <a:gd name="connsiteY74" fmla="*/ 164788 h 447424"/>
                <a:gd name="connsiteX75" fmla="*/ 170899 w 261682"/>
                <a:gd name="connsiteY75" fmla="*/ 170479 h 447424"/>
                <a:gd name="connsiteX76" fmla="*/ 178493 w 261682"/>
                <a:gd name="connsiteY76" fmla="*/ 172876 h 447424"/>
                <a:gd name="connsiteX77" fmla="*/ 177148 w 261682"/>
                <a:gd name="connsiteY77" fmla="*/ 178942 h 447424"/>
                <a:gd name="connsiteX78" fmla="*/ 184047 w 261682"/>
                <a:gd name="connsiteY78" fmla="*/ 175356 h 447424"/>
                <a:gd name="connsiteX79" fmla="*/ 186929 w 261682"/>
                <a:gd name="connsiteY79" fmla="*/ 183664 h 447424"/>
                <a:gd name="connsiteX80" fmla="*/ 189043 w 261682"/>
                <a:gd name="connsiteY80" fmla="*/ 190206 h 447424"/>
                <a:gd name="connsiteX81" fmla="*/ 194176 w 261682"/>
                <a:gd name="connsiteY81" fmla="*/ 179290 h 447424"/>
                <a:gd name="connsiteX82" fmla="*/ 199693 w 261682"/>
                <a:gd name="connsiteY82" fmla="*/ 180589 h 447424"/>
                <a:gd name="connsiteX83" fmla="*/ 196674 w 261682"/>
                <a:gd name="connsiteY83" fmla="*/ 191148 h 447424"/>
                <a:gd name="connsiteX84" fmla="*/ 210673 w 261682"/>
                <a:gd name="connsiteY84" fmla="*/ 184441 h 447424"/>
                <a:gd name="connsiteX85" fmla="*/ 208587 w 261682"/>
                <a:gd name="connsiteY85" fmla="*/ 191651 h 447424"/>
                <a:gd name="connsiteX86" fmla="*/ 196152 w 261682"/>
                <a:gd name="connsiteY86" fmla="*/ 198797 h 447424"/>
                <a:gd name="connsiteX87" fmla="*/ 205860 w 261682"/>
                <a:gd name="connsiteY87" fmla="*/ 198239 h 447424"/>
                <a:gd name="connsiteX88" fmla="*/ 208669 w 261682"/>
                <a:gd name="connsiteY88" fmla="*/ 195915 h 447424"/>
                <a:gd name="connsiteX89" fmla="*/ 210289 w 261682"/>
                <a:gd name="connsiteY89" fmla="*/ 202658 h 447424"/>
                <a:gd name="connsiteX90" fmla="*/ 213674 w 261682"/>
                <a:gd name="connsiteY90" fmla="*/ 200902 h 447424"/>
                <a:gd name="connsiteX91" fmla="*/ 213601 w 261682"/>
                <a:gd name="connsiteY91" fmla="*/ 208148 h 447424"/>
                <a:gd name="connsiteX92" fmla="*/ 216547 w 261682"/>
                <a:gd name="connsiteY92" fmla="*/ 205751 h 447424"/>
                <a:gd name="connsiteX93" fmla="*/ 220848 w 261682"/>
                <a:gd name="connsiteY93" fmla="*/ 207087 h 447424"/>
                <a:gd name="connsiteX94" fmla="*/ 219301 w 261682"/>
                <a:gd name="connsiteY94" fmla="*/ 199218 h 447424"/>
                <a:gd name="connsiteX95" fmla="*/ 224636 w 261682"/>
                <a:gd name="connsiteY95" fmla="*/ 199493 h 447424"/>
                <a:gd name="connsiteX96" fmla="*/ 225624 w 261682"/>
                <a:gd name="connsiteY96" fmla="*/ 210253 h 447424"/>
                <a:gd name="connsiteX97" fmla="*/ 233044 w 261682"/>
                <a:gd name="connsiteY97" fmla="*/ 204516 h 447424"/>
                <a:gd name="connsiteX98" fmla="*/ 231114 w 261682"/>
                <a:gd name="connsiteY98" fmla="*/ 214123 h 447424"/>
                <a:gd name="connsiteX99" fmla="*/ 234773 w 261682"/>
                <a:gd name="connsiteY99" fmla="*/ 222285 h 447424"/>
                <a:gd name="connsiteX100" fmla="*/ 239422 w 261682"/>
                <a:gd name="connsiteY100" fmla="*/ 223127 h 447424"/>
                <a:gd name="connsiteX101" fmla="*/ 242798 w 261682"/>
                <a:gd name="connsiteY101" fmla="*/ 219320 h 447424"/>
                <a:gd name="connsiteX102" fmla="*/ 242459 w 261682"/>
                <a:gd name="connsiteY102" fmla="*/ 230858 h 447424"/>
                <a:gd name="connsiteX103" fmla="*/ 238799 w 261682"/>
                <a:gd name="connsiteY103" fmla="*/ 239541 h 447424"/>
                <a:gd name="connsiteX104" fmla="*/ 228991 w 261682"/>
                <a:gd name="connsiteY104" fmla="*/ 258628 h 447424"/>
                <a:gd name="connsiteX105" fmla="*/ 188000 w 261682"/>
                <a:gd name="connsiteY105" fmla="*/ 271602 h 447424"/>
                <a:gd name="connsiteX106" fmla="*/ 206748 w 261682"/>
                <a:gd name="connsiteY106" fmla="*/ 272078 h 447424"/>
                <a:gd name="connsiteX107" fmla="*/ 214854 w 261682"/>
                <a:gd name="connsiteY107" fmla="*/ 273084 h 447424"/>
                <a:gd name="connsiteX108" fmla="*/ 235002 w 261682"/>
                <a:gd name="connsiteY108" fmla="*/ 273084 h 447424"/>
                <a:gd name="connsiteX109" fmla="*/ 256285 w 261682"/>
                <a:gd name="connsiteY109" fmla="*/ 273304 h 447424"/>
                <a:gd name="connsiteX110" fmla="*/ 256312 w 261682"/>
                <a:gd name="connsiteY110" fmla="*/ 273395 h 44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61682" h="447424">
                  <a:moveTo>
                    <a:pt x="256312" y="273395"/>
                  </a:moveTo>
                  <a:cubicBezTo>
                    <a:pt x="247107" y="330023"/>
                    <a:pt x="231480" y="387612"/>
                    <a:pt x="208193" y="447378"/>
                  </a:cubicBezTo>
                  <a:lnTo>
                    <a:pt x="208166" y="447378"/>
                  </a:lnTo>
                  <a:lnTo>
                    <a:pt x="686" y="447378"/>
                  </a:lnTo>
                  <a:lnTo>
                    <a:pt x="686" y="686"/>
                  </a:lnTo>
                  <a:lnTo>
                    <a:pt x="256037" y="686"/>
                  </a:lnTo>
                  <a:cubicBezTo>
                    <a:pt x="258160" y="15390"/>
                    <a:pt x="259578" y="26168"/>
                    <a:pt x="261088" y="40744"/>
                  </a:cubicBezTo>
                  <a:cubicBezTo>
                    <a:pt x="261088" y="40744"/>
                    <a:pt x="256715" y="42098"/>
                    <a:pt x="257126" y="45676"/>
                  </a:cubicBezTo>
                  <a:cubicBezTo>
                    <a:pt x="257584" y="49601"/>
                    <a:pt x="259313" y="50534"/>
                    <a:pt x="259313" y="50534"/>
                  </a:cubicBezTo>
                  <a:lnTo>
                    <a:pt x="257410" y="51440"/>
                  </a:lnTo>
                  <a:cubicBezTo>
                    <a:pt x="257410" y="51440"/>
                    <a:pt x="255305" y="48375"/>
                    <a:pt x="255296" y="48494"/>
                  </a:cubicBezTo>
                  <a:cubicBezTo>
                    <a:pt x="255296" y="45474"/>
                    <a:pt x="256568" y="40964"/>
                    <a:pt x="249660" y="42656"/>
                  </a:cubicBezTo>
                  <a:cubicBezTo>
                    <a:pt x="247272" y="47927"/>
                    <a:pt x="253466" y="49061"/>
                    <a:pt x="251847" y="52648"/>
                  </a:cubicBezTo>
                  <a:cubicBezTo>
                    <a:pt x="244518" y="53069"/>
                    <a:pt x="249660" y="47158"/>
                    <a:pt x="243841" y="50461"/>
                  </a:cubicBezTo>
                  <a:cubicBezTo>
                    <a:pt x="244225" y="48768"/>
                    <a:pt x="242999" y="44257"/>
                    <a:pt x="241160" y="44550"/>
                  </a:cubicBezTo>
                  <a:cubicBezTo>
                    <a:pt x="240364" y="47103"/>
                    <a:pt x="238424" y="51385"/>
                    <a:pt x="241297" y="53965"/>
                  </a:cubicBezTo>
                  <a:cubicBezTo>
                    <a:pt x="240391" y="54578"/>
                    <a:pt x="237683" y="54167"/>
                    <a:pt x="237052" y="53224"/>
                  </a:cubicBezTo>
                  <a:cubicBezTo>
                    <a:pt x="236201" y="51952"/>
                    <a:pt x="239010" y="49757"/>
                    <a:pt x="236750" y="45813"/>
                  </a:cubicBezTo>
                  <a:cubicBezTo>
                    <a:pt x="229997" y="48723"/>
                    <a:pt x="236265" y="55237"/>
                    <a:pt x="230684" y="57708"/>
                  </a:cubicBezTo>
                  <a:cubicBezTo>
                    <a:pt x="224562" y="56930"/>
                    <a:pt x="234234" y="51715"/>
                    <a:pt x="229339" y="47222"/>
                  </a:cubicBezTo>
                  <a:cubicBezTo>
                    <a:pt x="223858" y="48494"/>
                    <a:pt x="221726" y="54212"/>
                    <a:pt x="223968" y="57589"/>
                  </a:cubicBezTo>
                  <a:cubicBezTo>
                    <a:pt x="223849" y="60581"/>
                    <a:pt x="221515" y="62090"/>
                    <a:pt x="221122" y="64680"/>
                  </a:cubicBezTo>
                  <a:cubicBezTo>
                    <a:pt x="218368" y="64250"/>
                    <a:pt x="217197" y="63243"/>
                    <a:pt x="216877" y="62218"/>
                  </a:cubicBezTo>
                  <a:cubicBezTo>
                    <a:pt x="216529" y="60306"/>
                    <a:pt x="221881" y="59318"/>
                    <a:pt x="218295" y="55100"/>
                  </a:cubicBezTo>
                  <a:cubicBezTo>
                    <a:pt x="212457" y="56015"/>
                    <a:pt x="216328" y="65448"/>
                    <a:pt x="211679" y="60389"/>
                  </a:cubicBezTo>
                  <a:cubicBezTo>
                    <a:pt x="211185" y="58202"/>
                    <a:pt x="209694" y="56235"/>
                    <a:pt x="208559" y="55997"/>
                  </a:cubicBezTo>
                  <a:cubicBezTo>
                    <a:pt x="206336" y="57607"/>
                    <a:pt x="205293" y="60105"/>
                    <a:pt x="206729" y="62292"/>
                  </a:cubicBezTo>
                  <a:lnTo>
                    <a:pt x="209072" y="65384"/>
                  </a:lnTo>
                  <a:cubicBezTo>
                    <a:pt x="208770" y="65302"/>
                    <a:pt x="210078" y="67095"/>
                    <a:pt x="209776" y="67013"/>
                  </a:cubicBezTo>
                  <a:cubicBezTo>
                    <a:pt x="205906" y="63911"/>
                    <a:pt x="200736" y="61770"/>
                    <a:pt x="197461" y="65247"/>
                  </a:cubicBezTo>
                  <a:cubicBezTo>
                    <a:pt x="197882" y="68495"/>
                    <a:pt x="200700" y="68697"/>
                    <a:pt x="205128" y="69685"/>
                  </a:cubicBezTo>
                  <a:cubicBezTo>
                    <a:pt x="199529" y="70206"/>
                    <a:pt x="198476" y="72173"/>
                    <a:pt x="196646" y="73281"/>
                  </a:cubicBezTo>
                  <a:cubicBezTo>
                    <a:pt x="195997" y="69584"/>
                    <a:pt x="191669" y="69017"/>
                    <a:pt x="187606" y="68422"/>
                  </a:cubicBezTo>
                  <a:cubicBezTo>
                    <a:pt x="185356" y="68980"/>
                    <a:pt x="183873" y="67397"/>
                    <a:pt x="182821" y="68193"/>
                  </a:cubicBezTo>
                  <a:cubicBezTo>
                    <a:pt x="184523" y="72393"/>
                    <a:pt x="188622" y="75586"/>
                    <a:pt x="193590" y="76574"/>
                  </a:cubicBezTo>
                  <a:cubicBezTo>
                    <a:pt x="195832" y="76318"/>
                    <a:pt x="196125" y="76373"/>
                    <a:pt x="197671" y="75522"/>
                  </a:cubicBezTo>
                  <a:cubicBezTo>
                    <a:pt x="200672" y="76922"/>
                    <a:pt x="200316" y="77371"/>
                    <a:pt x="201102" y="79466"/>
                  </a:cubicBezTo>
                  <a:cubicBezTo>
                    <a:pt x="196747" y="81415"/>
                    <a:pt x="193234" y="78889"/>
                    <a:pt x="188887" y="80024"/>
                  </a:cubicBezTo>
                  <a:cubicBezTo>
                    <a:pt x="188897" y="80180"/>
                    <a:pt x="187744" y="80180"/>
                    <a:pt x="187689" y="79887"/>
                  </a:cubicBezTo>
                  <a:cubicBezTo>
                    <a:pt x="187753" y="79832"/>
                    <a:pt x="187186" y="78844"/>
                    <a:pt x="187241" y="78789"/>
                  </a:cubicBezTo>
                  <a:cubicBezTo>
                    <a:pt x="185365" y="75175"/>
                    <a:pt x="180305" y="76584"/>
                    <a:pt x="177633" y="77361"/>
                  </a:cubicBezTo>
                  <a:cubicBezTo>
                    <a:pt x="177240" y="80253"/>
                    <a:pt x="180159" y="82568"/>
                    <a:pt x="182556" y="83556"/>
                  </a:cubicBezTo>
                  <a:cubicBezTo>
                    <a:pt x="185795" y="84709"/>
                    <a:pt x="186856" y="83766"/>
                    <a:pt x="186856" y="83757"/>
                  </a:cubicBezTo>
                  <a:lnTo>
                    <a:pt x="188192" y="82558"/>
                  </a:lnTo>
                  <a:cubicBezTo>
                    <a:pt x="189601" y="87691"/>
                    <a:pt x="191431" y="87948"/>
                    <a:pt x="194185" y="90043"/>
                  </a:cubicBezTo>
                  <a:cubicBezTo>
                    <a:pt x="191175" y="91141"/>
                    <a:pt x="190059" y="92056"/>
                    <a:pt x="186271" y="91754"/>
                  </a:cubicBezTo>
                  <a:cubicBezTo>
                    <a:pt x="181998" y="85166"/>
                    <a:pt x="169197" y="82284"/>
                    <a:pt x="169682" y="85367"/>
                  </a:cubicBezTo>
                  <a:cubicBezTo>
                    <a:pt x="171512" y="92193"/>
                    <a:pt x="180973" y="93840"/>
                    <a:pt x="180973" y="93840"/>
                  </a:cubicBezTo>
                  <a:cubicBezTo>
                    <a:pt x="180973" y="93840"/>
                    <a:pt x="176023" y="95670"/>
                    <a:pt x="176865" y="97253"/>
                  </a:cubicBezTo>
                  <a:cubicBezTo>
                    <a:pt x="177697" y="98863"/>
                    <a:pt x="184184" y="99842"/>
                    <a:pt x="183270" y="102340"/>
                  </a:cubicBezTo>
                  <a:cubicBezTo>
                    <a:pt x="176508" y="99339"/>
                    <a:pt x="175209" y="100565"/>
                    <a:pt x="179802" y="106467"/>
                  </a:cubicBezTo>
                  <a:cubicBezTo>
                    <a:pt x="174120" y="106741"/>
                    <a:pt x="175392" y="100629"/>
                    <a:pt x="171796" y="99220"/>
                  </a:cubicBezTo>
                  <a:cubicBezTo>
                    <a:pt x="169197" y="101114"/>
                    <a:pt x="170744" y="105131"/>
                    <a:pt x="170744" y="105131"/>
                  </a:cubicBezTo>
                  <a:cubicBezTo>
                    <a:pt x="169435" y="104106"/>
                    <a:pt x="166031" y="98369"/>
                    <a:pt x="163213" y="99083"/>
                  </a:cubicBezTo>
                  <a:cubicBezTo>
                    <a:pt x="162298" y="99787"/>
                    <a:pt x="162298" y="102880"/>
                    <a:pt x="164540" y="104921"/>
                  </a:cubicBezTo>
                  <a:cubicBezTo>
                    <a:pt x="161804" y="105515"/>
                    <a:pt x="157403" y="105149"/>
                    <a:pt x="156735" y="108095"/>
                  </a:cubicBezTo>
                  <a:cubicBezTo>
                    <a:pt x="161182" y="111481"/>
                    <a:pt x="165885" y="111472"/>
                    <a:pt x="172857" y="110593"/>
                  </a:cubicBezTo>
                  <a:cubicBezTo>
                    <a:pt x="172857" y="110593"/>
                    <a:pt x="174129" y="110566"/>
                    <a:pt x="175456" y="110127"/>
                  </a:cubicBezTo>
                  <a:cubicBezTo>
                    <a:pt x="176782" y="109688"/>
                    <a:pt x="178759" y="111527"/>
                    <a:pt x="178759" y="111527"/>
                  </a:cubicBezTo>
                  <a:cubicBezTo>
                    <a:pt x="175328" y="112304"/>
                    <a:pt x="176782" y="113439"/>
                    <a:pt x="170039" y="114766"/>
                  </a:cubicBezTo>
                  <a:cubicBezTo>
                    <a:pt x="165610" y="116888"/>
                    <a:pt x="162134" y="119633"/>
                    <a:pt x="162134" y="124071"/>
                  </a:cubicBezTo>
                  <a:cubicBezTo>
                    <a:pt x="164879" y="125425"/>
                    <a:pt x="168218" y="126724"/>
                    <a:pt x="170039" y="124108"/>
                  </a:cubicBezTo>
                  <a:cubicBezTo>
                    <a:pt x="172985" y="119835"/>
                    <a:pt x="172198" y="123266"/>
                    <a:pt x="174257" y="123074"/>
                  </a:cubicBezTo>
                  <a:lnTo>
                    <a:pt x="176544" y="123797"/>
                  </a:lnTo>
                  <a:cubicBezTo>
                    <a:pt x="174687" y="128353"/>
                    <a:pt x="164320" y="128280"/>
                    <a:pt x="166370" y="131574"/>
                  </a:cubicBezTo>
                  <a:cubicBezTo>
                    <a:pt x="168346" y="134749"/>
                    <a:pt x="171512" y="138052"/>
                    <a:pt x="171512" y="138052"/>
                  </a:cubicBezTo>
                  <a:cubicBezTo>
                    <a:pt x="171512" y="138052"/>
                    <a:pt x="164220" y="134374"/>
                    <a:pt x="162152" y="137000"/>
                  </a:cubicBezTo>
                  <a:cubicBezTo>
                    <a:pt x="160230" y="139452"/>
                    <a:pt x="164540" y="143404"/>
                    <a:pt x="172198" y="145125"/>
                  </a:cubicBezTo>
                  <a:cubicBezTo>
                    <a:pt x="169591" y="146717"/>
                    <a:pt x="160395" y="145097"/>
                    <a:pt x="165958" y="150871"/>
                  </a:cubicBezTo>
                  <a:cubicBezTo>
                    <a:pt x="159343" y="153661"/>
                    <a:pt x="161502" y="155638"/>
                    <a:pt x="166855" y="154229"/>
                  </a:cubicBezTo>
                  <a:lnTo>
                    <a:pt x="169389" y="154503"/>
                  </a:lnTo>
                  <a:cubicBezTo>
                    <a:pt x="167816" y="155601"/>
                    <a:pt x="163085" y="157779"/>
                    <a:pt x="163479" y="159481"/>
                  </a:cubicBezTo>
                  <a:cubicBezTo>
                    <a:pt x="163753" y="161731"/>
                    <a:pt x="169097" y="158913"/>
                    <a:pt x="169947" y="160597"/>
                  </a:cubicBezTo>
                  <a:cubicBezTo>
                    <a:pt x="170323" y="163031"/>
                    <a:pt x="167367" y="164083"/>
                    <a:pt x="167111" y="164788"/>
                  </a:cubicBezTo>
                  <a:cubicBezTo>
                    <a:pt x="170899" y="167185"/>
                    <a:pt x="173122" y="161393"/>
                    <a:pt x="176526" y="164788"/>
                  </a:cubicBezTo>
                  <a:cubicBezTo>
                    <a:pt x="175218" y="167276"/>
                    <a:pt x="169728" y="166782"/>
                    <a:pt x="170899" y="170479"/>
                  </a:cubicBezTo>
                  <a:cubicBezTo>
                    <a:pt x="172994" y="172071"/>
                    <a:pt x="176398" y="171375"/>
                    <a:pt x="178493" y="172876"/>
                  </a:cubicBezTo>
                  <a:cubicBezTo>
                    <a:pt x="178493" y="172876"/>
                    <a:pt x="175703" y="178238"/>
                    <a:pt x="177148" y="178942"/>
                  </a:cubicBezTo>
                  <a:cubicBezTo>
                    <a:pt x="180168" y="180415"/>
                    <a:pt x="183004" y="175657"/>
                    <a:pt x="184047" y="175356"/>
                  </a:cubicBezTo>
                  <a:cubicBezTo>
                    <a:pt x="183270" y="181550"/>
                    <a:pt x="188494" y="179482"/>
                    <a:pt x="186929" y="183664"/>
                  </a:cubicBezTo>
                  <a:cubicBezTo>
                    <a:pt x="186865" y="185905"/>
                    <a:pt x="186719" y="189007"/>
                    <a:pt x="189043" y="190206"/>
                  </a:cubicBezTo>
                  <a:cubicBezTo>
                    <a:pt x="193828" y="188732"/>
                    <a:pt x="194286" y="184935"/>
                    <a:pt x="194176" y="179290"/>
                  </a:cubicBezTo>
                  <a:cubicBezTo>
                    <a:pt x="194139" y="177323"/>
                    <a:pt x="199693" y="180589"/>
                    <a:pt x="199693" y="180589"/>
                  </a:cubicBezTo>
                  <a:cubicBezTo>
                    <a:pt x="203070" y="183307"/>
                    <a:pt x="193966" y="185375"/>
                    <a:pt x="196674" y="191148"/>
                  </a:cubicBezTo>
                  <a:cubicBezTo>
                    <a:pt x="204378" y="192228"/>
                    <a:pt x="204378" y="185658"/>
                    <a:pt x="210673" y="184441"/>
                  </a:cubicBezTo>
                  <a:cubicBezTo>
                    <a:pt x="213418" y="186354"/>
                    <a:pt x="209502" y="189446"/>
                    <a:pt x="208587" y="191651"/>
                  </a:cubicBezTo>
                  <a:cubicBezTo>
                    <a:pt x="204662" y="193847"/>
                    <a:pt x="199885" y="191194"/>
                    <a:pt x="196152" y="198797"/>
                  </a:cubicBezTo>
                  <a:cubicBezTo>
                    <a:pt x="201496" y="200984"/>
                    <a:pt x="204049" y="199182"/>
                    <a:pt x="205860" y="198239"/>
                  </a:cubicBezTo>
                  <a:cubicBezTo>
                    <a:pt x="207562" y="197004"/>
                    <a:pt x="207361" y="196409"/>
                    <a:pt x="208669" y="195915"/>
                  </a:cubicBezTo>
                  <a:cubicBezTo>
                    <a:pt x="208797" y="198010"/>
                    <a:pt x="208276" y="201789"/>
                    <a:pt x="210289" y="202658"/>
                  </a:cubicBezTo>
                  <a:cubicBezTo>
                    <a:pt x="212045" y="202521"/>
                    <a:pt x="212201" y="201890"/>
                    <a:pt x="213674" y="200902"/>
                  </a:cubicBezTo>
                  <a:cubicBezTo>
                    <a:pt x="215220" y="202512"/>
                    <a:pt x="211204" y="206456"/>
                    <a:pt x="213601" y="208148"/>
                  </a:cubicBezTo>
                  <a:cubicBezTo>
                    <a:pt x="215861" y="207727"/>
                    <a:pt x="216547" y="205751"/>
                    <a:pt x="216547" y="205751"/>
                  </a:cubicBezTo>
                  <a:cubicBezTo>
                    <a:pt x="217920" y="207544"/>
                    <a:pt x="219448" y="207572"/>
                    <a:pt x="220848" y="207087"/>
                  </a:cubicBezTo>
                  <a:cubicBezTo>
                    <a:pt x="221616" y="205175"/>
                    <a:pt x="221790" y="200792"/>
                    <a:pt x="219301" y="199218"/>
                  </a:cubicBezTo>
                  <a:cubicBezTo>
                    <a:pt x="220482" y="197827"/>
                    <a:pt x="223373" y="200472"/>
                    <a:pt x="224636" y="199493"/>
                  </a:cubicBezTo>
                  <a:cubicBezTo>
                    <a:pt x="226996" y="202384"/>
                    <a:pt x="221689" y="207929"/>
                    <a:pt x="225624" y="210253"/>
                  </a:cubicBezTo>
                  <a:cubicBezTo>
                    <a:pt x="229421" y="209905"/>
                    <a:pt x="229247" y="206108"/>
                    <a:pt x="233044" y="204516"/>
                  </a:cubicBezTo>
                  <a:cubicBezTo>
                    <a:pt x="232385" y="208405"/>
                    <a:pt x="236869" y="211223"/>
                    <a:pt x="231114" y="214123"/>
                  </a:cubicBezTo>
                  <a:cubicBezTo>
                    <a:pt x="231114" y="217920"/>
                    <a:pt x="238177" y="216795"/>
                    <a:pt x="234773" y="222285"/>
                  </a:cubicBezTo>
                  <a:cubicBezTo>
                    <a:pt x="236082" y="224481"/>
                    <a:pt x="237848" y="223529"/>
                    <a:pt x="239422" y="223127"/>
                  </a:cubicBezTo>
                  <a:lnTo>
                    <a:pt x="242798" y="219320"/>
                  </a:lnTo>
                  <a:cubicBezTo>
                    <a:pt x="241883" y="222422"/>
                    <a:pt x="241544" y="227271"/>
                    <a:pt x="242459" y="230858"/>
                  </a:cubicBezTo>
                  <a:cubicBezTo>
                    <a:pt x="241288" y="233759"/>
                    <a:pt x="244070" y="237052"/>
                    <a:pt x="238799" y="239541"/>
                  </a:cubicBezTo>
                  <a:cubicBezTo>
                    <a:pt x="237363" y="246733"/>
                    <a:pt x="237363" y="254034"/>
                    <a:pt x="228991" y="258628"/>
                  </a:cubicBezTo>
                  <a:cubicBezTo>
                    <a:pt x="224270" y="267512"/>
                    <a:pt x="194542" y="262818"/>
                    <a:pt x="188000" y="271602"/>
                  </a:cubicBezTo>
                  <a:cubicBezTo>
                    <a:pt x="189574" y="273203"/>
                    <a:pt x="204790" y="272682"/>
                    <a:pt x="206748" y="272078"/>
                  </a:cubicBezTo>
                  <a:cubicBezTo>
                    <a:pt x="209621" y="270678"/>
                    <a:pt x="211844" y="273185"/>
                    <a:pt x="214854" y="273084"/>
                  </a:cubicBezTo>
                  <a:cubicBezTo>
                    <a:pt x="221525" y="273084"/>
                    <a:pt x="229512" y="270888"/>
                    <a:pt x="235002" y="273084"/>
                  </a:cubicBezTo>
                  <a:cubicBezTo>
                    <a:pt x="242752" y="273002"/>
                    <a:pt x="249303" y="273276"/>
                    <a:pt x="256285" y="273304"/>
                  </a:cubicBezTo>
                  <a:lnTo>
                    <a:pt x="256312" y="273395"/>
                  </a:lnTo>
                  <a:close/>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6" name="Freeform: Shape 19">
              <a:extLst>
                <a:ext uri="{FF2B5EF4-FFF2-40B4-BE49-F238E27FC236}">
                  <a16:creationId xmlns:a16="http://schemas.microsoft.com/office/drawing/2014/main" id="{FFE64C85-07C0-5249-AAA4-FECFB236377E}"/>
                </a:ext>
              </a:extLst>
            </p:cNvPr>
            <p:cNvSpPr/>
            <p:nvPr/>
          </p:nvSpPr>
          <p:spPr>
            <a:xfrm>
              <a:off x="11577290" y="6472094"/>
              <a:ext cx="84178" cy="81433"/>
            </a:xfrm>
            <a:custGeom>
              <a:avLst/>
              <a:gdLst>
                <a:gd name="connsiteX0" fmla="*/ 42244 w 84177"/>
                <a:gd name="connsiteY0" fmla="*/ 64826 h 81433"/>
                <a:gd name="connsiteX1" fmla="*/ 21712 w 84177"/>
                <a:gd name="connsiteY1" fmla="*/ 40469 h 81433"/>
                <a:gd name="connsiteX2" fmla="*/ 42244 w 84177"/>
                <a:gd name="connsiteY2" fmla="*/ 16982 h 81433"/>
                <a:gd name="connsiteX3" fmla="*/ 62474 w 84177"/>
                <a:gd name="connsiteY3" fmla="*/ 40469 h 81433"/>
                <a:gd name="connsiteX4" fmla="*/ 42244 w 84177"/>
                <a:gd name="connsiteY4" fmla="*/ 64826 h 81433"/>
                <a:gd name="connsiteX5" fmla="*/ 42244 w 84177"/>
                <a:gd name="connsiteY5" fmla="*/ 686 h 81433"/>
                <a:gd name="connsiteX6" fmla="*/ 686 w 84177"/>
                <a:gd name="connsiteY6" fmla="*/ 40469 h 81433"/>
                <a:gd name="connsiteX7" fmla="*/ 42244 w 84177"/>
                <a:gd name="connsiteY7" fmla="*/ 81131 h 81433"/>
                <a:gd name="connsiteX8" fmla="*/ 83491 w 84177"/>
                <a:gd name="connsiteY8" fmla="*/ 40469 h 81433"/>
                <a:gd name="connsiteX9" fmla="*/ 42244 w 84177"/>
                <a:gd name="connsiteY9" fmla="*/ 68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77" h="81433">
                  <a:moveTo>
                    <a:pt x="42244" y="64826"/>
                  </a:moveTo>
                  <a:cubicBezTo>
                    <a:pt x="29179" y="64826"/>
                    <a:pt x="21712" y="54432"/>
                    <a:pt x="21712" y="40469"/>
                  </a:cubicBezTo>
                  <a:cubicBezTo>
                    <a:pt x="21712" y="26351"/>
                    <a:pt x="28401" y="16982"/>
                    <a:pt x="42244" y="16982"/>
                  </a:cubicBezTo>
                  <a:cubicBezTo>
                    <a:pt x="55777" y="16982"/>
                    <a:pt x="62474" y="25601"/>
                    <a:pt x="62474" y="40469"/>
                  </a:cubicBezTo>
                  <a:cubicBezTo>
                    <a:pt x="62474" y="54276"/>
                    <a:pt x="55942" y="64826"/>
                    <a:pt x="42244" y="64826"/>
                  </a:cubicBezTo>
                  <a:moveTo>
                    <a:pt x="42244" y="686"/>
                  </a:moveTo>
                  <a:cubicBezTo>
                    <a:pt x="17503" y="686"/>
                    <a:pt x="686" y="16396"/>
                    <a:pt x="686" y="40469"/>
                  </a:cubicBezTo>
                  <a:cubicBezTo>
                    <a:pt x="686" y="64085"/>
                    <a:pt x="17815" y="81131"/>
                    <a:pt x="42244" y="81131"/>
                  </a:cubicBezTo>
                  <a:cubicBezTo>
                    <a:pt x="66985" y="81131"/>
                    <a:pt x="83491" y="62896"/>
                    <a:pt x="83491" y="40469"/>
                  </a:cubicBezTo>
                  <a:cubicBezTo>
                    <a:pt x="83491" y="16845"/>
                    <a:pt x="66839" y="686"/>
                    <a:pt x="42244" y="686"/>
                  </a:cubicBezTo>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7" name="Freeform: Shape 20">
              <a:extLst>
                <a:ext uri="{FF2B5EF4-FFF2-40B4-BE49-F238E27FC236}">
                  <a16:creationId xmlns:a16="http://schemas.microsoft.com/office/drawing/2014/main" id="{EAFDA291-A4C7-5C46-8037-95B0265445B8}"/>
                </a:ext>
              </a:extLst>
            </p:cNvPr>
            <p:cNvSpPr/>
            <p:nvPr/>
          </p:nvSpPr>
          <p:spPr>
            <a:xfrm>
              <a:off x="11671011" y="6472094"/>
              <a:ext cx="57643" cy="81433"/>
            </a:xfrm>
            <a:custGeom>
              <a:avLst/>
              <a:gdLst>
                <a:gd name="connsiteX0" fmla="*/ 49491 w 57643"/>
                <a:gd name="connsiteY0" fmla="*/ 17275 h 81433"/>
                <a:gd name="connsiteX1" fmla="*/ 35629 w 57643"/>
                <a:gd name="connsiteY1" fmla="*/ 15491 h 81433"/>
                <a:gd name="connsiteX2" fmla="*/ 21703 w 57643"/>
                <a:gd name="connsiteY2" fmla="*/ 21438 h 81433"/>
                <a:gd name="connsiteX3" fmla="*/ 38118 w 57643"/>
                <a:gd name="connsiteY3" fmla="*/ 34376 h 81433"/>
                <a:gd name="connsiteX4" fmla="*/ 57735 w 57643"/>
                <a:gd name="connsiteY4" fmla="*/ 58165 h 81433"/>
                <a:gd name="connsiteX5" fmla="*/ 24796 w 57643"/>
                <a:gd name="connsiteY5" fmla="*/ 81140 h 81433"/>
                <a:gd name="connsiteX6" fmla="*/ 2077 w 57643"/>
                <a:gd name="connsiteY6" fmla="*/ 77727 h 81433"/>
                <a:gd name="connsiteX7" fmla="*/ 2077 w 57643"/>
                <a:gd name="connsiteY7" fmla="*/ 61432 h 81433"/>
                <a:gd name="connsiteX8" fmla="*/ 25574 w 57643"/>
                <a:gd name="connsiteY8" fmla="*/ 66336 h 81433"/>
                <a:gd name="connsiteX9" fmla="*/ 36718 w 57643"/>
                <a:gd name="connsiteY9" fmla="*/ 58751 h 81433"/>
                <a:gd name="connsiteX10" fmla="*/ 20459 w 57643"/>
                <a:gd name="connsiteY10" fmla="*/ 45968 h 81433"/>
                <a:gd name="connsiteX11" fmla="*/ 686 w 57643"/>
                <a:gd name="connsiteY11" fmla="*/ 21429 h 81433"/>
                <a:gd name="connsiteX12" fmla="*/ 32070 w 57643"/>
                <a:gd name="connsiteY12" fmla="*/ 686 h 81433"/>
                <a:gd name="connsiteX13" fmla="*/ 49491 w 57643"/>
                <a:gd name="connsiteY13" fmla="*/ 1967 h 81433"/>
                <a:gd name="connsiteX14" fmla="*/ 49491 w 57643"/>
                <a:gd name="connsiteY14" fmla="*/ 17275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9491" y="17275"/>
                  </a:moveTo>
                  <a:cubicBezTo>
                    <a:pt x="44815" y="16534"/>
                    <a:pt x="40305" y="15491"/>
                    <a:pt x="35629" y="15491"/>
                  </a:cubicBezTo>
                  <a:cubicBezTo>
                    <a:pt x="27431" y="15491"/>
                    <a:pt x="21703" y="17421"/>
                    <a:pt x="21703" y="21438"/>
                  </a:cubicBezTo>
                  <a:cubicBezTo>
                    <a:pt x="21703" y="26049"/>
                    <a:pt x="29444" y="29764"/>
                    <a:pt x="38118" y="34376"/>
                  </a:cubicBezTo>
                  <a:cubicBezTo>
                    <a:pt x="46371" y="38841"/>
                    <a:pt x="57735" y="44779"/>
                    <a:pt x="57735" y="58165"/>
                  </a:cubicBezTo>
                  <a:cubicBezTo>
                    <a:pt x="57735" y="72860"/>
                    <a:pt x="44660" y="81140"/>
                    <a:pt x="24796" y="81140"/>
                  </a:cubicBezTo>
                  <a:cubicBezTo>
                    <a:pt x="15774" y="81140"/>
                    <a:pt x="9552" y="79365"/>
                    <a:pt x="2077" y="77727"/>
                  </a:cubicBezTo>
                  <a:lnTo>
                    <a:pt x="2077" y="61432"/>
                  </a:lnTo>
                  <a:cubicBezTo>
                    <a:pt x="7841" y="63216"/>
                    <a:pt x="17183" y="66336"/>
                    <a:pt x="25574" y="66336"/>
                  </a:cubicBezTo>
                  <a:cubicBezTo>
                    <a:pt x="31137" y="66336"/>
                    <a:pt x="36718" y="63801"/>
                    <a:pt x="36718" y="58751"/>
                  </a:cubicBezTo>
                  <a:cubicBezTo>
                    <a:pt x="36718" y="54130"/>
                    <a:pt x="30057" y="51312"/>
                    <a:pt x="20459" y="45968"/>
                  </a:cubicBezTo>
                  <a:cubicBezTo>
                    <a:pt x="11739" y="41650"/>
                    <a:pt x="686" y="32729"/>
                    <a:pt x="686" y="21429"/>
                  </a:cubicBezTo>
                  <a:cubicBezTo>
                    <a:pt x="686" y="8079"/>
                    <a:pt x="14072" y="686"/>
                    <a:pt x="32070" y="686"/>
                  </a:cubicBezTo>
                  <a:cubicBezTo>
                    <a:pt x="37962" y="686"/>
                    <a:pt x="43727" y="1281"/>
                    <a:pt x="49491" y="1967"/>
                  </a:cubicBezTo>
                  <a:lnTo>
                    <a:pt x="49491" y="17275"/>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8" name="Freeform: Shape 21">
              <a:extLst>
                <a:ext uri="{FF2B5EF4-FFF2-40B4-BE49-F238E27FC236}">
                  <a16:creationId xmlns:a16="http://schemas.microsoft.com/office/drawing/2014/main" id="{965FB69E-CA6C-0048-A5C1-C398A6A53E79}"/>
                </a:ext>
              </a:extLst>
            </p:cNvPr>
            <p:cNvSpPr/>
            <p:nvPr/>
          </p:nvSpPr>
          <p:spPr>
            <a:xfrm>
              <a:off x="11370524" y="6444196"/>
              <a:ext cx="30194" cy="107052"/>
            </a:xfrm>
            <a:custGeom>
              <a:avLst/>
              <a:gdLst>
                <a:gd name="connsiteX0" fmla="*/ 3029 w 30194"/>
                <a:gd name="connsiteY0" fmla="*/ 106458 h 107052"/>
                <a:gd name="connsiteX1" fmla="*/ 3806 w 30194"/>
                <a:gd name="connsiteY1" fmla="*/ 79127 h 107052"/>
                <a:gd name="connsiteX2" fmla="*/ 3806 w 30194"/>
                <a:gd name="connsiteY2" fmla="*/ 37825 h 107052"/>
                <a:gd name="connsiteX3" fmla="*/ 686 w 30194"/>
                <a:gd name="connsiteY3" fmla="*/ 686 h 107052"/>
                <a:gd name="connsiteX4" fmla="*/ 27971 w 30194"/>
                <a:gd name="connsiteY4" fmla="*/ 686 h 107052"/>
                <a:gd name="connsiteX5" fmla="*/ 27193 w 30194"/>
                <a:gd name="connsiteY5" fmla="*/ 30688 h 107052"/>
                <a:gd name="connsiteX6" fmla="*/ 27193 w 30194"/>
                <a:gd name="connsiteY6" fmla="*/ 69319 h 107052"/>
                <a:gd name="connsiteX7" fmla="*/ 30304 w 30194"/>
                <a:gd name="connsiteY7" fmla="*/ 106458 h 107052"/>
                <a:gd name="connsiteX8" fmla="*/ 3029 w 30194"/>
                <a:gd name="connsiteY8" fmla="*/ 106458 h 10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94" h="107052">
                  <a:moveTo>
                    <a:pt x="3029" y="106458"/>
                  </a:moveTo>
                  <a:cubicBezTo>
                    <a:pt x="3486" y="97848"/>
                    <a:pt x="3806" y="91159"/>
                    <a:pt x="3806" y="79127"/>
                  </a:cubicBezTo>
                  <a:lnTo>
                    <a:pt x="3806" y="37825"/>
                  </a:lnTo>
                  <a:cubicBezTo>
                    <a:pt x="3806" y="22975"/>
                    <a:pt x="2873" y="11684"/>
                    <a:pt x="686" y="686"/>
                  </a:cubicBezTo>
                  <a:lnTo>
                    <a:pt x="27971" y="686"/>
                  </a:lnTo>
                  <a:cubicBezTo>
                    <a:pt x="27971" y="8262"/>
                    <a:pt x="27193" y="18812"/>
                    <a:pt x="27193" y="30688"/>
                  </a:cubicBezTo>
                  <a:lnTo>
                    <a:pt x="27193" y="69319"/>
                  </a:lnTo>
                  <a:cubicBezTo>
                    <a:pt x="27193" y="80161"/>
                    <a:pt x="28895" y="96356"/>
                    <a:pt x="30304" y="106458"/>
                  </a:cubicBezTo>
                  <a:lnTo>
                    <a:pt x="3029" y="10645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9" name="Freeform: Shape 22">
              <a:extLst>
                <a:ext uri="{FF2B5EF4-FFF2-40B4-BE49-F238E27FC236}">
                  <a16:creationId xmlns:a16="http://schemas.microsoft.com/office/drawing/2014/main" id="{59857BE5-9A51-694F-A6C7-020E4CFD6188}"/>
                </a:ext>
              </a:extLst>
            </p:cNvPr>
            <p:cNvSpPr/>
            <p:nvPr/>
          </p:nvSpPr>
          <p:spPr>
            <a:xfrm>
              <a:off x="11415257" y="6472094"/>
              <a:ext cx="86923" cy="112542"/>
            </a:xfrm>
            <a:custGeom>
              <a:avLst/>
              <a:gdLst>
                <a:gd name="connsiteX0" fmla="*/ 45447 w 86922"/>
                <a:gd name="connsiteY0" fmla="*/ 64826 h 112542"/>
                <a:gd name="connsiteX1" fmla="*/ 24851 w 86922"/>
                <a:gd name="connsiteY1" fmla="*/ 42611 h 112542"/>
                <a:gd name="connsiteX2" fmla="*/ 44504 w 86922"/>
                <a:gd name="connsiteY2" fmla="*/ 16982 h 112542"/>
                <a:gd name="connsiteX3" fmla="*/ 65421 w 86922"/>
                <a:gd name="connsiteY3" fmla="*/ 42537 h 112542"/>
                <a:gd name="connsiteX4" fmla="*/ 45447 w 86922"/>
                <a:gd name="connsiteY4" fmla="*/ 64826 h 112542"/>
                <a:gd name="connsiteX5" fmla="*/ 49665 w 86922"/>
                <a:gd name="connsiteY5" fmla="*/ 686 h 112542"/>
                <a:gd name="connsiteX6" fmla="*/ 23295 w 86922"/>
                <a:gd name="connsiteY6" fmla="*/ 13432 h 112542"/>
                <a:gd name="connsiteX7" fmla="*/ 20486 w 86922"/>
                <a:gd name="connsiteY7" fmla="*/ 2626 h 112542"/>
                <a:gd name="connsiteX8" fmla="*/ 686 w 86922"/>
                <a:gd name="connsiteY8" fmla="*/ 4117 h 112542"/>
                <a:gd name="connsiteX9" fmla="*/ 5362 w 86922"/>
                <a:gd name="connsiteY9" fmla="*/ 42620 h 112542"/>
                <a:gd name="connsiteX10" fmla="*/ 5362 w 86922"/>
                <a:gd name="connsiteY10" fmla="*/ 73720 h 112542"/>
                <a:gd name="connsiteX11" fmla="*/ 2251 w 86922"/>
                <a:gd name="connsiteY11" fmla="*/ 112460 h 112542"/>
                <a:gd name="connsiteX12" fmla="*/ 27971 w 86922"/>
                <a:gd name="connsiteY12" fmla="*/ 110969 h 112542"/>
                <a:gd name="connsiteX13" fmla="*/ 26406 w 86922"/>
                <a:gd name="connsiteY13" fmla="*/ 82623 h 112542"/>
                <a:gd name="connsiteX14" fmla="*/ 26406 w 86922"/>
                <a:gd name="connsiteY14" fmla="*/ 73720 h 112542"/>
                <a:gd name="connsiteX15" fmla="*/ 50589 w 86922"/>
                <a:gd name="connsiteY15" fmla="*/ 81140 h 112542"/>
                <a:gd name="connsiteX16" fmla="*/ 86438 w 86922"/>
                <a:gd name="connsiteY16" fmla="*/ 42400 h 112542"/>
                <a:gd name="connsiteX17" fmla="*/ 49665 w 86922"/>
                <a:gd name="connsiteY17" fmla="*/ 686 h 1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922" h="112542">
                  <a:moveTo>
                    <a:pt x="45447" y="64826"/>
                  </a:moveTo>
                  <a:cubicBezTo>
                    <a:pt x="32344" y="64826"/>
                    <a:pt x="24851" y="57278"/>
                    <a:pt x="24851" y="42611"/>
                  </a:cubicBezTo>
                  <a:cubicBezTo>
                    <a:pt x="24851" y="27385"/>
                    <a:pt x="31246" y="16982"/>
                    <a:pt x="44504" y="16982"/>
                  </a:cubicBezTo>
                  <a:cubicBezTo>
                    <a:pt x="56838" y="16982"/>
                    <a:pt x="65421" y="27532"/>
                    <a:pt x="65421" y="42537"/>
                  </a:cubicBezTo>
                  <a:cubicBezTo>
                    <a:pt x="65421" y="55923"/>
                    <a:pt x="58714" y="64826"/>
                    <a:pt x="45447" y="64826"/>
                  </a:cubicBezTo>
                  <a:moveTo>
                    <a:pt x="49665" y="686"/>
                  </a:moveTo>
                  <a:cubicBezTo>
                    <a:pt x="34531" y="686"/>
                    <a:pt x="28291" y="7951"/>
                    <a:pt x="23295" y="13432"/>
                  </a:cubicBezTo>
                  <a:cubicBezTo>
                    <a:pt x="22216" y="9452"/>
                    <a:pt x="21731" y="6039"/>
                    <a:pt x="20486" y="2626"/>
                  </a:cubicBezTo>
                  <a:lnTo>
                    <a:pt x="686" y="4117"/>
                  </a:lnTo>
                  <a:cubicBezTo>
                    <a:pt x="3184" y="17156"/>
                    <a:pt x="5362" y="29298"/>
                    <a:pt x="5362" y="42620"/>
                  </a:cubicBezTo>
                  <a:lnTo>
                    <a:pt x="5362" y="73720"/>
                  </a:lnTo>
                  <a:cubicBezTo>
                    <a:pt x="5362" y="84700"/>
                    <a:pt x="3029" y="105332"/>
                    <a:pt x="2251" y="112460"/>
                  </a:cubicBezTo>
                  <a:lnTo>
                    <a:pt x="27971" y="110969"/>
                  </a:lnTo>
                  <a:cubicBezTo>
                    <a:pt x="26406" y="99559"/>
                    <a:pt x="26406" y="86786"/>
                    <a:pt x="26406" y="82623"/>
                  </a:cubicBezTo>
                  <a:lnTo>
                    <a:pt x="26406" y="73720"/>
                  </a:lnTo>
                  <a:cubicBezTo>
                    <a:pt x="32024" y="76986"/>
                    <a:pt x="37953" y="81140"/>
                    <a:pt x="50589" y="81140"/>
                  </a:cubicBezTo>
                  <a:cubicBezTo>
                    <a:pt x="71954" y="81140"/>
                    <a:pt x="86438" y="64835"/>
                    <a:pt x="86438" y="42400"/>
                  </a:cubicBezTo>
                  <a:cubicBezTo>
                    <a:pt x="86438" y="18034"/>
                    <a:pt x="71496" y="686"/>
                    <a:pt x="49665" y="686"/>
                  </a:cubicBezTo>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60" name="Freeform: Shape 23">
              <a:extLst>
                <a:ext uri="{FF2B5EF4-FFF2-40B4-BE49-F238E27FC236}">
                  <a16:creationId xmlns:a16="http://schemas.microsoft.com/office/drawing/2014/main" id="{42ACDB2F-3E01-3F46-9C6C-3F3F7A3FBC0A}"/>
                </a:ext>
              </a:extLst>
            </p:cNvPr>
            <p:cNvSpPr/>
            <p:nvPr/>
          </p:nvSpPr>
          <p:spPr>
            <a:xfrm>
              <a:off x="11511348" y="6472094"/>
              <a:ext cx="57643" cy="81433"/>
            </a:xfrm>
            <a:custGeom>
              <a:avLst/>
              <a:gdLst>
                <a:gd name="connsiteX0" fmla="*/ 47817 w 57643"/>
                <a:gd name="connsiteY0" fmla="*/ 17046 h 81433"/>
                <a:gd name="connsiteX1" fmla="*/ 35647 w 57643"/>
                <a:gd name="connsiteY1" fmla="*/ 15481 h 81433"/>
                <a:gd name="connsiteX2" fmla="*/ 21712 w 57643"/>
                <a:gd name="connsiteY2" fmla="*/ 21429 h 81433"/>
                <a:gd name="connsiteX3" fmla="*/ 38127 w 57643"/>
                <a:gd name="connsiteY3" fmla="*/ 34367 h 81433"/>
                <a:gd name="connsiteX4" fmla="*/ 57753 w 57643"/>
                <a:gd name="connsiteY4" fmla="*/ 58156 h 81433"/>
                <a:gd name="connsiteX5" fmla="*/ 24805 w 57643"/>
                <a:gd name="connsiteY5" fmla="*/ 81131 h 81433"/>
                <a:gd name="connsiteX6" fmla="*/ 2086 w 57643"/>
                <a:gd name="connsiteY6" fmla="*/ 77727 h 81433"/>
                <a:gd name="connsiteX7" fmla="*/ 2086 w 57643"/>
                <a:gd name="connsiteY7" fmla="*/ 61432 h 81433"/>
                <a:gd name="connsiteX8" fmla="*/ 25583 w 57643"/>
                <a:gd name="connsiteY8" fmla="*/ 66336 h 81433"/>
                <a:gd name="connsiteX9" fmla="*/ 36727 w 57643"/>
                <a:gd name="connsiteY9" fmla="*/ 58751 h 81433"/>
                <a:gd name="connsiteX10" fmla="*/ 20468 w 57643"/>
                <a:gd name="connsiteY10" fmla="*/ 45968 h 81433"/>
                <a:gd name="connsiteX11" fmla="*/ 686 w 57643"/>
                <a:gd name="connsiteY11" fmla="*/ 21429 h 81433"/>
                <a:gd name="connsiteX12" fmla="*/ 32088 w 57643"/>
                <a:gd name="connsiteY12" fmla="*/ 686 h 81433"/>
                <a:gd name="connsiteX13" fmla="*/ 50836 w 57643"/>
                <a:gd name="connsiteY13" fmla="*/ 2242 h 81433"/>
                <a:gd name="connsiteX14" fmla="*/ 47817 w 57643"/>
                <a:gd name="connsiteY14" fmla="*/ 1704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7817" y="17046"/>
                  </a:moveTo>
                  <a:cubicBezTo>
                    <a:pt x="43141" y="16305"/>
                    <a:pt x="40314" y="15481"/>
                    <a:pt x="35647" y="15481"/>
                  </a:cubicBezTo>
                  <a:cubicBezTo>
                    <a:pt x="27440" y="15481"/>
                    <a:pt x="21712" y="17430"/>
                    <a:pt x="21712" y="21429"/>
                  </a:cubicBezTo>
                  <a:cubicBezTo>
                    <a:pt x="21712" y="26049"/>
                    <a:pt x="29462" y="29755"/>
                    <a:pt x="38127" y="34367"/>
                  </a:cubicBezTo>
                  <a:cubicBezTo>
                    <a:pt x="46380" y="38832"/>
                    <a:pt x="57753" y="44770"/>
                    <a:pt x="57753" y="58156"/>
                  </a:cubicBezTo>
                  <a:cubicBezTo>
                    <a:pt x="57753" y="72851"/>
                    <a:pt x="44669" y="81131"/>
                    <a:pt x="24805" y="81131"/>
                  </a:cubicBezTo>
                  <a:cubicBezTo>
                    <a:pt x="15783" y="81131"/>
                    <a:pt x="9562" y="79356"/>
                    <a:pt x="2086" y="77727"/>
                  </a:cubicBezTo>
                  <a:lnTo>
                    <a:pt x="2086" y="61432"/>
                  </a:lnTo>
                  <a:cubicBezTo>
                    <a:pt x="7851" y="63216"/>
                    <a:pt x="17202" y="66336"/>
                    <a:pt x="25583" y="66336"/>
                  </a:cubicBezTo>
                  <a:cubicBezTo>
                    <a:pt x="31155" y="66336"/>
                    <a:pt x="36727" y="63801"/>
                    <a:pt x="36727" y="58751"/>
                  </a:cubicBezTo>
                  <a:cubicBezTo>
                    <a:pt x="36727" y="54148"/>
                    <a:pt x="30066" y="51312"/>
                    <a:pt x="20468" y="45968"/>
                  </a:cubicBezTo>
                  <a:cubicBezTo>
                    <a:pt x="11748" y="41659"/>
                    <a:pt x="686" y="32729"/>
                    <a:pt x="686" y="21429"/>
                  </a:cubicBezTo>
                  <a:cubicBezTo>
                    <a:pt x="686" y="8079"/>
                    <a:pt x="14072" y="686"/>
                    <a:pt x="32088" y="686"/>
                  </a:cubicBezTo>
                  <a:cubicBezTo>
                    <a:pt x="37971" y="686"/>
                    <a:pt x="45063" y="1537"/>
                    <a:pt x="50836" y="2242"/>
                  </a:cubicBezTo>
                  <a:lnTo>
                    <a:pt x="47817" y="17046"/>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1470114656"/>
      </p:ext>
    </p:extLst>
  </p:cSld>
  <p:clrMap bg1="lt1" tx1="dk1" bg2="lt2" tx2="dk2" accent1="accent1" accent2="accent2" accent3="accent3" accent4="accent4" accent5="accent5" accent6="accent6" hlink="hlink" folHlink="folHlink"/>
  <p:sldLayoutIdLst>
    <p:sldLayoutId id="2147484317" r:id="rId1"/>
    <p:sldLayoutId id="2147484318" r:id="rId2"/>
  </p:sldLayoutIdLst>
  <p:hf hdr="0" dt="0"/>
  <p:txStyles>
    <p:titleStyle>
      <a:lvl1pPr algn="l" defTabSz="914400" rtl="0" eaLnBrk="1" latinLnBrk="0" hangingPunct="1">
        <a:lnSpc>
          <a:spcPct val="90000"/>
        </a:lnSpc>
        <a:spcBef>
          <a:spcPct val="0"/>
        </a:spcBef>
        <a:buNone/>
        <a:defRPr sz="2600" b="1" kern="1200" cap="none" spc="0" baseline="0">
          <a:solidFill>
            <a:schemeClr val="tx1">
              <a:lumMod val="65000"/>
              <a:lumOff val="35000"/>
            </a:schemeClr>
          </a:solidFill>
          <a:latin typeface="+mj-lt"/>
          <a:ea typeface="+mj-ea"/>
          <a:cs typeface="+mj-cs"/>
        </a:defRPr>
      </a:lvl1pPr>
    </p:titleStyle>
    <p:bodyStyle>
      <a:lvl1pPr marL="85725" indent="-85725" algn="l" defTabSz="914400" rtl="0" eaLnBrk="1" latinLnBrk="0" hangingPunct="1">
        <a:lnSpc>
          <a:spcPct val="100000"/>
        </a:lnSpc>
        <a:spcBef>
          <a:spcPts val="1800"/>
        </a:spcBef>
        <a:buSzPct val="50000"/>
        <a:buFont typeface="HelveticaNeueLT Std Lt Cn" panose="020B0406020202030204" pitchFamily="34" charset="0"/>
        <a:buChar char=" "/>
        <a:defRPr sz="1600" b="0" kern="1200">
          <a:solidFill>
            <a:schemeClr val="tx1">
              <a:lumMod val="65000"/>
              <a:lumOff val="35000"/>
            </a:schemeClr>
          </a:solidFill>
          <a:latin typeface="+mn-lt"/>
          <a:ea typeface="+mn-ea"/>
          <a:cs typeface="+mn-cs"/>
        </a:defRPr>
      </a:lvl1pPr>
      <a:lvl2pPr marL="447675" indent="-314325" algn="l" defTabSz="914400" rtl="0" eaLnBrk="1" latinLnBrk="0" hangingPunct="1">
        <a:lnSpc>
          <a:spcPct val="100000"/>
        </a:lnSpc>
        <a:spcBef>
          <a:spcPts val="600"/>
        </a:spcBef>
        <a:buClrTx/>
        <a:buSzPct val="100000"/>
        <a:buFont typeface="Arial" panose="020B0604020202020204" pitchFamily="34" charset="0"/>
        <a:buChar char="•"/>
        <a:defRPr sz="1600" kern="1200">
          <a:solidFill>
            <a:schemeClr val="tx1">
              <a:lumMod val="65000"/>
              <a:lumOff val="35000"/>
            </a:schemeClr>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600" kern="1200">
          <a:solidFill>
            <a:schemeClr val="tx1">
              <a:lumMod val="65000"/>
              <a:lumOff val="35000"/>
            </a:schemeClr>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t 7" hidden="1">
            <a:extLst>
              <a:ext uri="{FF2B5EF4-FFF2-40B4-BE49-F238E27FC236}">
                <a16:creationId xmlns:a16="http://schemas.microsoft.com/office/drawing/2014/main" id="{53EA1CA7-6A4B-4525-B31A-79FD8A5011E4}"/>
              </a:ext>
            </a:extLst>
          </p:cNvPr>
          <p:cNvGraphicFramePr>
            <a:graphicFrameLocks noChangeAspect="1"/>
          </p:cNvGraphicFramePr>
          <p:nvPr userDrawn="1">
            <p:custDataLst>
              <p:tags r:id="rId46"/>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7" name="Diapositive think-cell" r:id="rId48" imgW="532" imgH="530" progId="TCLayout.ActiveDocument.1">
                  <p:embed/>
                </p:oleObj>
              </mc:Choice>
              <mc:Fallback>
                <p:oleObj name="Diapositive think-cell" r:id="rId48" imgW="532" imgH="530" progId="TCLayout.ActiveDocument.1">
                  <p:embed/>
                  <p:pic>
                    <p:nvPicPr>
                      <p:cNvPr id="8" name="Objet 7" hidden="1">
                        <a:extLst>
                          <a:ext uri="{FF2B5EF4-FFF2-40B4-BE49-F238E27FC236}">
                            <a16:creationId xmlns:a16="http://schemas.microsoft.com/office/drawing/2014/main" id="{53EA1CA7-6A4B-4525-B31A-79FD8A5011E4}"/>
                          </a:ext>
                        </a:extLst>
                      </p:cNvPr>
                      <p:cNvPicPr/>
                      <p:nvPr/>
                    </p:nvPicPr>
                    <p:blipFill>
                      <a:blip r:embed="rId49"/>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56D049D-4B41-45FE-A1DE-AB458A6C5C72}"/>
              </a:ext>
            </a:extLst>
          </p:cNvPr>
          <p:cNvSpPr/>
          <p:nvPr userDrawn="1">
            <p:custDataLst>
              <p:tags r:id="rId47"/>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sym typeface="Arial Black" panose="020B0A04020102020204" pitchFamily="34" charset="0"/>
            </a:endParaRPr>
          </a:p>
        </p:txBody>
      </p:sp>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04786" y="382816"/>
            <a:ext cx="11384280" cy="452432"/>
          </a:xfrm>
          <a:prstGeom prst="rect">
            <a:avLst/>
          </a:prstGeom>
        </p:spPr>
        <p:txBody>
          <a:bodyPr vert="horz" wrap="square" lIns="72000" tIns="45720" rIns="72000" bIns="45720" rtlCol="0" anchor="t">
            <a:spAutoFit/>
          </a:bodyPr>
          <a:lstStyle/>
          <a:p>
            <a:r>
              <a:rPr lang="en-GB" dirty="0"/>
              <a:t>Title of the slide</a:t>
            </a:r>
          </a:p>
        </p:txBody>
      </p:sp>
      <p:sp>
        <p:nvSpPr>
          <p:cNvPr id="6" name="Espace réservé du numéro de diapositive 5">
            <a:extLst>
              <a:ext uri="{FF2B5EF4-FFF2-40B4-BE49-F238E27FC236}">
                <a16:creationId xmlns:a16="http://schemas.microsoft.com/office/drawing/2014/main" id="{82FC3E58-D3FF-4715-9A44-E12BDE0AE046}"/>
              </a:ext>
            </a:extLst>
          </p:cNvPr>
          <p:cNvSpPr>
            <a:spLocks noGrp="1"/>
          </p:cNvSpPr>
          <p:nvPr>
            <p:ph type="sldNum" sz="quarter" idx="4"/>
          </p:nvPr>
        </p:nvSpPr>
        <p:spPr>
          <a:xfrm>
            <a:off x="382932" y="6219234"/>
            <a:ext cx="360037" cy="365125"/>
          </a:xfrm>
          <a:prstGeom prst="rect">
            <a:avLst/>
          </a:prstGeom>
        </p:spPr>
        <p:txBody>
          <a:bodyPr vert="horz" lIns="0" tIns="45720" rIns="0" bIns="45720" rtlCol="0" anchor="ctr"/>
          <a:lstStyle>
            <a:lvl1pPr algn="r">
              <a:defRPr sz="900" b="1">
                <a:solidFill>
                  <a:schemeClr val="bg2">
                    <a:lumMod val="75000"/>
                  </a:schemeClr>
                </a:solidFill>
                <a:latin typeface="+mj-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srgbClr val="2F469C">
                    <a:lumMod val="75000"/>
                  </a:srgbClr>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en-GB" sz="900" b="1" i="0" u="none" strike="noStrike" kern="1200" cap="none" spc="0" normalizeH="0" baseline="0" noProof="0" dirty="0">
                <a:ln>
                  <a:noFill/>
                </a:ln>
                <a:solidFill>
                  <a:srgbClr val="2F469C">
                    <a:lumMod val="75000"/>
                  </a:srgbClr>
                </a:solidFill>
                <a:effectLst/>
                <a:uLnTx/>
                <a:uFillTx/>
                <a:latin typeface="Arial Black"/>
                <a:ea typeface="+mn-ea"/>
                <a:cs typeface="+mn-cs"/>
              </a:rPr>
              <a:t> ‒ </a:t>
            </a:r>
          </a:p>
        </p:txBody>
      </p:sp>
      <p:sp>
        <p:nvSpPr>
          <p:cNvPr id="11" name="Espace réservé du pied de page 4">
            <a:extLst>
              <a:ext uri="{FF2B5EF4-FFF2-40B4-BE49-F238E27FC236}">
                <a16:creationId xmlns:a16="http://schemas.microsoft.com/office/drawing/2014/main" id="{14F23E25-9FFE-4257-90E6-350B5249631F}"/>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2F469C">
                    <a:lumMod val="75000"/>
                  </a:srgbClr>
                </a:solidFill>
                <a:effectLst/>
                <a:uLnTx/>
                <a:uFillTx/>
                <a:latin typeface="Arial"/>
                <a:ea typeface="+mn-ea"/>
                <a:cs typeface="+mn-cs"/>
              </a:rPr>
              <a:t>© Ipsos</a:t>
            </a:r>
          </a:p>
        </p:txBody>
      </p:sp>
      <p:grpSp>
        <p:nvGrpSpPr>
          <p:cNvPr id="45" name="Group 44">
            <a:extLst>
              <a:ext uri="{FF2B5EF4-FFF2-40B4-BE49-F238E27FC236}">
                <a16:creationId xmlns:a16="http://schemas.microsoft.com/office/drawing/2014/main" id="{EA6948E1-99A3-7648-87CA-D6AE0A8A4858}"/>
              </a:ext>
            </a:extLst>
          </p:cNvPr>
          <p:cNvGrpSpPr/>
          <p:nvPr userDrawn="1"/>
        </p:nvGrpSpPr>
        <p:grpSpPr>
          <a:xfrm>
            <a:off x="11364899" y="6200776"/>
            <a:ext cx="432372" cy="394468"/>
            <a:chOff x="11309880" y="6178130"/>
            <a:chExt cx="490427" cy="447433"/>
          </a:xfrm>
        </p:grpSpPr>
        <p:sp>
          <p:nvSpPr>
            <p:cNvPr id="46" name="Freeform: Shape 6">
              <a:extLst>
                <a:ext uri="{FF2B5EF4-FFF2-40B4-BE49-F238E27FC236}">
                  <a16:creationId xmlns:a16="http://schemas.microsoft.com/office/drawing/2014/main" id="{AAD5BFB5-E18C-BC46-A361-3AB63FD7FA4F}"/>
                </a:ext>
              </a:extLst>
            </p:cNvPr>
            <p:cNvSpPr/>
            <p:nvPr/>
          </p:nvSpPr>
          <p:spPr>
            <a:xfrm>
              <a:off x="11309880" y="6178130"/>
              <a:ext cx="490427" cy="447424"/>
            </a:xfrm>
            <a:custGeom>
              <a:avLst/>
              <a:gdLst>
                <a:gd name="connsiteX0" fmla="*/ 686 w 490426"/>
                <a:gd name="connsiteY0" fmla="*/ 447378 h 447424"/>
                <a:gd name="connsiteX1" fmla="*/ 686 w 490426"/>
                <a:gd name="connsiteY1" fmla="*/ 686 h 447424"/>
                <a:gd name="connsiteX2" fmla="*/ 479355 w 490426"/>
                <a:gd name="connsiteY2" fmla="*/ 686 h 447424"/>
                <a:gd name="connsiteX3" fmla="*/ 431511 w 490426"/>
                <a:gd name="connsiteY3" fmla="*/ 447378 h 447424"/>
                <a:gd name="connsiteX4" fmla="*/ 686 w 490426"/>
                <a:gd name="connsiteY4" fmla="*/ 447378 h 447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26" h="447424">
                  <a:moveTo>
                    <a:pt x="686" y="447378"/>
                  </a:moveTo>
                  <a:lnTo>
                    <a:pt x="686" y="686"/>
                  </a:lnTo>
                  <a:lnTo>
                    <a:pt x="479355" y="686"/>
                  </a:lnTo>
                  <a:cubicBezTo>
                    <a:pt x="500885" y="149663"/>
                    <a:pt x="492440" y="291009"/>
                    <a:pt x="431511" y="447378"/>
                  </a:cubicBezTo>
                  <a:lnTo>
                    <a:pt x="686" y="447378"/>
                  </a:lnTo>
                  <a:close/>
                </a:path>
              </a:pathLst>
            </a:custGeom>
            <a:solidFill>
              <a:srgbClr val="009D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47" name="Freeform: Shape 8">
              <a:extLst>
                <a:ext uri="{FF2B5EF4-FFF2-40B4-BE49-F238E27FC236}">
                  <a16:creationId xmlns:a16="http://schemas.microsoft.com/office/drawing/2014/main" id="{1643C9A2-DD37-0B49-BBBC-82258957A324}"/>
                </a:ext>
              </a:extLst>
            </p:cNvPr>
            <p:cNvSpPr/>
            <p:nvPr/>
          </p:nvSpPr>
          <p:spPr>
            <a:xfrm>
              <a:off x="11502079" y="6341710"/>
              <a:ext cx="10980" cy="8235"/>
            </a:xfrm>
            <a:custGeom>
              <a:avLst/>
              <a:gdLst>
                <a:gd name="connsiteX0" fmla="*/ 2708 w 10979"/>
                <a:gd name="connsiteY0" fmla="*/ 5920 h 8234"/>
                <a:gd name="connsiteX1" fmla="*/ 686 w 10979"/>
                <a:gd name="connsiteY1" fmla="*/ 7640 h 8234"/>
                <a:gd name="connsiteX2" fmla="*/ 10943 w 10979"/>
                <a:gd name="connsiteY2" fmla="*/ 3532 h 8234"/>
                <a:gd name="connsiteX3" fmla="*/ 11172 w 10979"/>
                <a:gd name="connsiteY3" fmla="*/ 686 h 8234"/>
                <a:gd name="connsiteX4" fmla="*/ 2708 w 10979"/>
                <a:gd name="connsiteY4" fmla="*/ 5920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8234">
                  <a:moveTo>
                    <a:pt x="2708" y="5920"/>
                  </a:moveTo>
                  <a:lnTo>
                    <a:pt x="686" y="7640"/>
                  </a:lnTo>
                  <a:cubicBezTo>
                    <a:pt x="5133" y="9241"/>
                    <a:pt x="9973" y="6167"/>
                    <a:pt x="10943" y="3532"/>
                  </a:cubicBezTo>
                  <a:lnTo>
                    <a:pt x="11172" y="686"/>
                  </a:lnTo>
                  <a:cubicBezTo>
                    <a:pt x="7640" y="1482"/>
                    <a:pt x="4154" y="3221"/>
                    <a:pt x="2708" y="5920"/>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48" name="Freeform: Shape 11">
              <a:extLst>
                <a:ext uri="{FF2B5EF4-FFF2-40B4-BE49-F238E27FC236}">
                  <a16:creationId xmlns:a16="http://schemas.microsoft.com/office/drawing/2014/main" id="{45B7A084-DAC4-CB43-95C1-24EBF5577ED1}"/>
                </a:ext>
              </a:extLst>
            </p:cNvPr>
            <p:cNvSpPr/>
            <p:nvPr/>
          </p:nvSpPr>
          <p:spPr>
            <a:xfrm>
              <a:off x="11524752" y="6360604"/>
              <a:ext cx="9150" cy="9150"/>
            </a:xfrm>
            <a:custGeom>
              <a:avLst/>
              <a:gdLst>
                <a:gd name="connsiteX0" fmla="*/ 4200 w 9149"/>
                <a:gd name="connsiteY0" fmla="*/ 906 h 9149"/>
                <a:gd name="connsiteX1" fmla="*/ 686 w 9149"/>
                <a:gd name="connsiteY1" fmla="*/ 686 h 9149"/>
                <a:gd name="connsiteX2" fmla="*/ 4950 w 9149"/>
                <a:gd name="connsiteY2" fmla="*/ 8281 h 9149"/>
                <a:gd name="connsiteX3" fmla="*/ 7576 w 9149"/>
                <a:gd name="connsiteY3" fmla="*/ 8866 h 9149"/>
                <a:gd name="connsiteX4" fmla="*/ 4200 w 9149"/>
                <a:gd name="connsiteY4" fmla="*/ 906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9" h="9149">
                  <a:moveTo>
                    <a:pt x="4200" y="906"/>
                  </a:moveTo>
                  <a:lnTo>
                    <a:pt x="686" y="686"/>
                  </a:lnTo>
                  <a:cubicBezTo>
                    <a:pt x="695" y="3779"/>
                    <a:pt x="1674" y="6286"/>
                    <a:pt x="4950" y="8281"/>
                  </a:cubicBezTo>
                  <a:lnTo>
                    <a:pt x="7576" y="8866"/>
                  </a:lnTo>
                  <a:cubicBezTo>
                    <a:pt x="11172" y="5792"/>
                    <a:pt x="6377" y="2653"/>
                    <a:pt x="4200" y="906"/>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49" name="Freeform: Shape 12">
              <a:extLst>
                <a:ext uri="{FF2B5EF4-FFF2-40B4-BE49-F238E27FC236}">
                  <a16:creationId xmlns:a16="http://schemas.microsoft.com/office/drawing/2014/main" id="{44D499F0-2657-314D-8914-254574EA1AD6}"/>
                </a:ext>
              </a:extLst>
            </p:cNvPr>
            <p:cNvSpPr/>
            <p:nvPr/>
          </p:nvSpPr>
          <p:spPr>
            <a:xfrm>
              <a:off x="11490340" y="6281696"/>
              <a:ext cx="13725" cy="10065"/>
            </a:xfrm>
            <a:custGeom>
              <a:avLst/>
              <a:gdLst>
                <a:gd name="connsiteX0" fmla="*/ 3303 w 13724"/>
                <a:gd name="connsiteY0" fmla="*/ 7100 h 10064"/>
                <a:gd name="connsiteX1" fmla="*/ 686 w 13724"/>
                <a:gd name="connsiteY1" fmla="*/ 8958 h 10064"/>
                <a:gd name="connsiteX2" fmla="*/ 12325 w 13724"/>
                <a:gd name="connsiteY2" fmla="*/ 4191 h 10064"/>
                <a:gd name="connsiteX3" fmla="*/ 13194 w 13724"/>
                <a:gd name="connsiteY3" fmla="*/ 686 h 10064"/>
                <a:gd name="connsiteX4" fmla="*/ 3303 w 13724"/>
                <a:gd name="connsiteY4" fmla="*/ 7100 h 1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4" h="10064">
                  <a:moveTo>
                    <a:pt x="3303" y="7100"/>
                  </a:moveTo>
                  <a:lnTo>
                    <a:pt x="686" y="8958"/>
                  </a:lnTo>
                  <a:cubicBezTo>
                    <a:pt x="6030" y="10870"/>
                    <a:pt x="10403" y="8034"/>
                    <a:pt x="12325" y="4191"/>
                  </a:cubicBezTo>
                  <a:lnTo>
                    <a:pt x="13194" y="686"/>
                  </a:lnTo>
                  <a:cubicBezTo>
                    <a:pt x="8948" y="1629"/>
                    <a:pt x="5673" y="1601"/>
                    <a:pt x="3303" y="7100"/>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0" name="Freeform: Shape 13">
              <a:extLst>
                <a:ext uri="{FF2B5EF4-FFF2-40B4-BE49-F238E27FC236}">
                  <a16:creationId xmlns:a16="http://schemas.microsoft.com/office/drawing/2014/main" id="{F3C0921E-1BA2-D643-8921-3917538F885D}"/>
                </a:ext>
              </a:extLst>
            </p:cNvPr>
            <p:cNvSpPr/>
            <p:nvPr/>
          </p:nvSpPr>
          <p:spPr>
            <a:xfrm>
              <a:off x="11483340" y="6302842"/>
              <a:ext cx="10980" cy="9150"/>
            </a:xfrm>
            <a:custGeom>
              <a:avLst/>
              <a:gdLst>
                <a:gd name="connsiteX0" fmla="*/ 10577 w 10979"/>
                <a:gd name="connsiteY0" fmla="*/ 3568 h 9149"/>
                <a:gd name="connsiteX1" fmla="*/ 9799 w 10979"/>
                <a:gd name="connsiteY1" fmla="*/ 686 h 9149"/>
                <a:gd name="connsiteX2" fmla="*/ 686 w 10979"/>
                <a:gd name="connsiteY2" fmla="*/ 6441 h 9149"/>
                <a:gd name="connsiteX3" fmla="*/ 686 w 10979"/>
                <a:gd name="connsiteY3" fmla="*/ 8720 h 9149"/>
                <a:gd name="connsiteX4" fmla="*/ 10577 w 10979"/>
                <a:gd name="connsiteY4" fmla="*/ 3568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9149">
                  <a:moveTo>
                    <a:pt x="10577" y="3568"/>
                  </a:moveTo>
                  <a:lnTo>
                    <a:pt x="9799" y="686"/>
                  </a:lnTo>
                  <a:cubicBezTo>
                    <a:pt x="5554" y="1638"/>
                    <a:pt x="2416" y="3202"/>
                    <a:pt x="686" y="6441"/>
                  </a:cubicBezTo>
                  <a:lnTo>
                    <a:pt x="686" y="8720"/>
                  </a:lnTo>
                  <a:cubicBezTo>
                    <a:pt x="6021" y="10623"/>
                    <a:pt x="8857" y="5838"/>
                    <a:pt x="10577" y="3568"/>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1" name="Freeform: Shape 14">
              <a:extLst>
                <a:ext uri="{FF2B5EF4-FFF2-40B4-BE49-F238E27FC236}">
                  <a16:creationId xmlns:a16="http://schemas.microsoft.com/office/drawing/2014/main" id="{1CA95BEC-EDD4-4B4B-BEEA-8B2688D6FAEF}"/>
                </a:ext>
              </a:extLst>
            </p:cNvPr>
            <p:cNvSpPr/>
            <p:nvPr/>
          </p:nvSpPr>
          <p:spPr>
            <a:xfrm>
              <a:off x="11480056" y="6325904"/>
              <a:ext cx="12810" cy="8235"/>
            </a:xfrm>
            <a:custGeom>
              <a:avLst/>
              <a:gdLst>
                <a:gd name="connsiteX0" fmla="*/ 686 w 12809"/>
                <a:gd name="connsiteY0" fmla="*/ 6492 h 8234"/>
                <a:gd name="connsiteX1" fmla="*/ 2443 w 12809"/>
                <a:gd name="connsiteY1" fmla="*/ 7544 h 8234"/>
                <a:gd name="connsiteX2" fmla="*/ 10120 w 12809"/>
                <a:gd name="connsiteY2" fmla="*/ 2832 h 8234"/>
                <a:gd name="connsiteX3" fmla="*/ 12370 w 12809"/>
                <a:gd name="connsiteY3" fmla="*/ 864 h 8234"/>
                <a:gd name="connsiteX4" fmla="*/ 686 w 12809"/>
                <a:gd name="connsiteY4" fmla="*/ 6492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686" y="6492"/>
                  </a:moveTo>
                  <a:lnTo>
                    <a:pt x="2443" y="7544"/>
                  </a:lnTo>
                  <a:cubicBezTo>
                    <a:pt x="8290" y="9456"/>
                    <a:pt x="8674" y="4735"/>
                    <a:pt x="10120" y="2832"/>
                  </a:cubicBezTo>
                  <a:lnTo>
                    <a:pt x="12370" y="864"/>
                  </a:lnTo>
                  <a:cubicBezTo>
                    <a:pt x="6954" y="-206"/>
                    <a:pt x="2123" y="3783"/>
                    <a:pt x="686" y="6492"/>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2" name="Freeform: Shape 15">
              <a:extLst>
                <a:ext uri="{FF2B5EF4-FFF2-40B4-BE49-F238E27FC236}">
                  <a16:creationId xmlns:a16="http://schemas.microsoft.com/office/drawing/2014/main" id="{48EE503E-03B2-7244-B11E-456B6FA3D7C5}"/>
                </a:ext>
              </a:extLst>
            </p:cNvPr>
            <p:cNvSpPr/>
            <p:nvPr/>
          </p:nvSpPr>
          <p:spPr>
            <a:xfrm>
              <a:off x="11512418" y="6248710"/>
              <a:ext cx="12810" cy="8235"/>
            </a:xfrm>
            <a:custGeom>
              <a:avLst/>
              <a:gdLst>
                <a:gd name="connsiteX0" fmla="*/ 2791 w 12809"/>
                <a:gd name="connsiteY0" fmla="*/ 816 h 8234"/>
                <a:gd name="connsiteX1" fmla="*/ 686 w 12809"/>
                <a:gd name="connsiteY1" fmla="*/ 1822 h 8234"/>
                <a:gd name="connsiteX2" fmla="*/ 11840 w 12809"/>
                <a:gd name="connsiteY2" fmla="*/ 6727 h 8234"/>
                <a:gd name="connsiteX3" fmla="*/ 12151 w 12809"/>
                <a:gd name="connsiteY3" fmla="*/ 3186 h 8234"/>
                <a:gd name="connsiteX4" fmla="*/ 2791 w 12809"/>
                <a:gd name="connsiteY4" fmla="*/ 816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2791" y="816"/>
                  </a:moveTo>
                  <a:lnTo>
                    <a:pt x="686" y="1822"/>
                  </a:lnTo>
                  <a:cubicBezTo>
                    <a:pt x="1263" y="5546"/>
                    <a:pt x="9717" y="9700"/>
                    <a:pt x="11840" y="6727"/>
                  </a:cubicBezTo>
                  <a:lnTo>
                    <a:pt x="12151" y="3186"/>
                  </a:lnTo>
                  <a:cubicBezTo>
                    <a:pt x="9388" y="1310"/>
                    <a:pt x="6551" y="313"/>
                    <a:pt x="2791" y="816"/>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3" name="Freeform: Shape 16">
              <a:extLst>
                <a:ext uri="{FF2B5EF4-FFF2-40B4-BE49-F238E27FC236}">
                  <a16:creationId xmlns:a16="http://schemas.microsoft.com/office/drawing/2014/main" id="{1D160224-E410-1344-939E-99EB3A4761DB}"/>
                </a:ext>
              </a:extLst>
            </p:cNvPr>
            <p:cNvSpPr/>
            <p:nvPr/>
          </p:nvSpPr>
          <p:spPr>
            <a:xfrm>
              <a:off x="11538797" y="6238317"/>
              <a:ext cx="8235" cy="12810"/>
            </a:xfrm>
            <a:custGeom>
              <a:avLst/>
              <a:gdLst>
                <a:gd name="connsiteX0" fmla="*/ 5773 w 8234"/>
                <a:gd name="connsiteY0" fmla="*/ 1674 h 12809"/>
                <a:gd name="connsiteX1" fmla="*/ 2525 w 8234"/>
                <a:gd name="connsiteY1" fmla="*/ 686 h 12809"/>
                <a:gd name="connsiteX2" fmla="*/ 1692 w 8234"/>
                <a:gd name="connsiteY2" fmla="*/ 9324 h 12809"/>
                <a:gd name="connsiteX3" fmla="*/ 3376 w 8234"/>
                <a:gd name="connsiteY3" fmla="*/ 12700 h 12809"/>
                <a:gd name="connsiteX4" fmla="*/ 5773 w 8234"/>
                <a:gd name="connsiteY4" fmla="*/ 1674 h 1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4" h="12809">
                  <a:moveTo>
                    <a:pt x="5773" y="1674"/>
                  </a:moveTo>
                  <a:lnTo>
                    <a:pt x="2525" y="686"/>
                  </a:lnTo>
                  <a:cubicBezTo>
                    <a:pt x="777" y="3157"/>
                    <a:pt x="-147" y="5051"/>
                    <a:pt x="1692" y="9324"/>
                  </a:cubicBezTo>
                  <a:lnTo>
                    <a:pt x="3376" y="12700"/>
                  </a:lnTo>
                  <a:cubicBezTo>
                    <a:pt x="7228" y="8958"/>
                    <a:pt x="11025" y="5408"/>
                    <a:pt x="5773" y="1674"/>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4" name="Freeform: Shape 17">
              <a:extLst>
                <a:ext uri="{FF2B5EF4-FFF2-40B4-BE49-F238E27FC236}">
                  <a16:creationId xmlns:a16="http://schemas.microsoft.com/office/drawing/2014/main" id="{7E9190C1-C2A9-C64A-806A-8671F546A442}"/>
                </a:ext>
              </a:extLst>
            </p:cNvPr>
            <p:cNvSpPr/>
            <p:nvPr/>
          </p:nvSpPr>
          <p:spPr>
            <a:xfrm>
              <a:off x="11565505" y="6216148"/>
              <a:ext cx="92412" cy="236064"/>
            </a:xfrm>
            <a:custGeom>
              <a:avLst/>
              <a:gdLst>
                <a:gd name="connsiteX0" fmla="*/ 59144 w 92412"/>
                <a:gd name="connsiteY0" fmla="*/ 101773 h 236064"/>
                <a:gd name="connsiteX1" fmla="*/ 42885 w 92412"/>
                <a:gd name="connsiteY1" fmla="*/ 97628 h 236064"/>
                <a:gd name="connsiteX2" fmla="*/ 62520 w 92412"/>
                <a:gd name="connsiteY2" fmla="*/ 93803 h 236064"/>
                <a:gd name="connsiteX3" fmla="*/ 64561 w 92412"/>
                <a:gd name="connsiteY3" fmla="*/ 97317 h 236064"/>
                <a:gd name="connsiteX4" fmla="*/ 59144 w 92412"/>
                <a:gd name="connsiteY4" fmla="*/ 101773 h 236064"/>
                <a:gd name="connsiteX5" fmla="*/ 83427 w 92412"/>
                <a:gd name="connsiteY5" fmla="*/ 106036 h 236064"/>
                <a:gd name="connsiteX6" fmla="*/ 78578 w 92412"/>
                <a:gd name="connsiteY6" fmla="*/ 87966 h 236064"/>
                <a:gd name="connsiteX7" fmla="*/ 82833 w 92412"/>
                <a:gd name="connsiteY7" fmla="*/ 80746 h 236064"/>
                <a:gd name="connsiteX8" fmla="*/ 81945 w 92412"/>
                <a:gd name="connsiteY8" fmla="*/ 58897 h 236064"/>
                <a:gd name="connsiteX9" fmla="*/ 83775 w 92412"/>
                <a:gd name="connsiteY9" fmla="*/ 57067 h 236064"/>
                <a:gd name="connsiteX10" fmla="*/ 81945 w 92412"/>
                <a:gd name="connsiteY10" fmla="*/ 50735 h 236064"/>
                <a:gd name="connsiteX11" fmla="*/ 80399 w 92412"/>
                <a:gd name="connsiteY11" fmla="*/ 41439 h 236064"/>
                <a:gd name="connsiteX12" fmla="*/ 77160 w 92412"/>
                <a:gd name="connsiteY12" fmla="*/ 34128 h 236064"/>
                <a:gd name="connsiteX13" fmla="*/ 78697 w 92412"/>
                <a:gd name="connsiteY13" fmla="*/ 30843 h 236064"/>
                <a:gd name="connsiteX14" fmla="*/ 73262 w 92412"/>
                <a:gd name="connsiteY14" fmla="*/ 27650 h 236064"/>
                <a:gd name="connsiteX15" fmla="*/ 68477 w 92412"/>
                <a:gd name="connsiteY15" fmla="*/ 24768 h 236064"/>
                <a:gd name="connsiteX16" fmla="*/ 67223 w 92412"/>
                <a:gd name="connsiteY16" fmla="*/ 20486 h 236064"/>
                <a:gd name="connsiteX17" fmla="*/ 63206 w 92412"/>
                <a:gd name="connsiteY17" fmla="*/ 22343 h 236064"/>
                <a:gd name="connsiteX18" fmla="*/ 62346 w 92412"/>
                <a:gd name="connsiteY18" fmla="*/ 17128 h 236064"/>
                <a:gd name="connsiteX19" fmla="*/ 56939 w 92412"/>
                <a:gd name="connsiteY19" fmla="*/ 19315 h 236064"/>
                <a:gd name="connsiteX20" fmla="*/ 53956 w 92412"/>
                <a:gd name="connsiteY20" fmla="*/ 12581 h 236064"/>
                <a:gd name="connsiteX21" fmla="*/ 51046 w 92412"/>
                <a:gd name="connsiteY21" fmla="*/ 13212 h 236064"/>
                <a:gd name="connsiteX22" fmla="*/ 46856 w 92412"/>
                <a:gd name="connsiteY22" fmla="*/ 16524 h 236064"/>
                <a:gd name="connsiteX23" fmla="*/ 46774 w 92412"/>
                <a:gd name="connsiteY23" fmla="*/ 10192 h 236064"/>
                <a:gd name="connsiteX24" fmla="*/ 44788 w 92412"/>
                <a:gd name="connsiteY24" fmla="*/ 9195 h 236064"/>
                <a:gd name="connsiteX25" fmla="*/ 41357 w 92412"/>
                <a:gd name="connsiteY25" fmla="*/ 7612 h 236064"/>
                <a:gd name="connsiteX26" fmla="*/ 36407 w 92412"/>
                <a:gd name="connsiteY26" fmla="*/ 9634 h 236064"/>
                <a:gd name="connsiteX27" fmla="*/ 38484 w 92412"/>
                <a:gd name="connsiteY27" fmla="*/ 3678 h 236064"/>
                <a:gd name="connsiteX28" fmla="*/ 32289 w 92412"/>
                <a:gd name="connsiteY28" fmla="*/ 10870 h 236064"/>
                <a:gd name="connsiteX29" fmla="*/ 28666 w 92412"/>
                <a:gd name="connsiteY29" fmla="*/ 11592 h 236064"/>
                <a:gd name="connsiteX30" fmla="*/ 35108 w 92412"/>
                <a:gd name="connsiteY30" fmla="*/ 2726 h 236064"/>
                <a:gd name="connsiteX31" fmla="*/ 28355 w 92412"/>
                <a:gd name="connsiteY31" fmla="*/ 8921 h 236064"/>
                <a:gd name="connsiteX32" fmla="*/ 23076 w 92412"/>
                <a:gd name="connsiteY32" fmla="*/ 9753 h 236064"/>
                <a:gd name="connsiteX33" fmla="*/ 24796 w 92412"/>
                <a:gd name="connsiteY33" fmla="*/ 2013 h 236064"/>
                <a:gd name="connsiteX34" fmla="*/ 23057 w 92412"/>
                <a:gd name="connsiteY34" fmla="*/ 6038 h 236064"/>
                <a:gd name="connsiteX35" fmla="*/ 22234 w 92412"/>
                <a:gd name="connsiteY35" fmla="*/ 1738 h 236064"/>
                <a:gd name="connsiteX36" fmla="*/ 19141 w 92412"/>
                <a:gd name="connsiteY36" fmla="*/ 11867 h 236064"/>
                <a:gd name="connsiteX37" fmla="*/ 17028 w 92412"/>
                <a:gd name="connsiteY37" fmla="*/ 2150 h 236064"/>
                <a:gd name="connsiteX38" fmla="*/ 11007 w 92412"/>
                <a:gd name="connsiteY38" fmla="*/ 11583 h 236064"/>
                <a:gd name="connsiteX39" fmla="*/ 7988 w 92412"/>
                <a:gd name="connsiteY39" fmla="*/ 12288 h 236064"/>
                <a:gd name="connsiteX40" fmla="*/ 5499 w 92412"/>
                <a:gd name="connsiteY40" fmla="*/ 2699 h 236064"/>
                <a:gd name="connsiteX41" fmla="*/ 1336 w 92412"/>
                <a:gd name="connsiteY41" fmla="*/ 231324 h 236064"/>
                <a:gd name="connsiteX42" fmla="*/ 686 w 92412"/>
                <a:gd name="connsiteY42" fmla="*/ 235359 h 236064"/>
                <a:gd name="connsiteX43" fmla="*/ 21621 w 92412"/>
                <a:gd name="connsiteY43" fmla="*/ 233191 h 236064"/>
                <a:gd name="connsiteX44" fmla="*/ 69181 w 92412"/>
                <a:gd name="connsiteY44" fmla="*/ 235753 h 236064"/>
                <a:gd name="connsiteX45" fmla="*/ 80216 w 92412"/>
                <a:gd name="connsiteY45" fmla="*/ 234051 h 236064"/>
                <a:gd name="connsiteX46" fmla="*/ 55283 w 92412"/>
                <a:gd name="connsiteY46" fmla="*/ 227381 h 236064"/>
                <a:gd name="connsiteX47" fmla="*/ 35959 w 92412"/>
                <a:gd name="connsiteY47" fmla="*/ 212567 h 236064"/>
                <a:gd name="connsiteX48" fmla="*/ 31457 w 92412"/>
                <a:gd name="connsiteY48" fmla="*/ 199959 h 236064"/>
                <a:gd name="connsiteX49" fmla="*/ 31649 w 92412"/>
                <a:gd name="connsiteY49" fmla="*/ 182565 h 236064"/>
                <a:gd name="connsiteX50" fmla="*/ 41476 w 92412"/>
                <a:gd name="connsiteY50" fmla="*/ 178988 h 236064"/>
                <a:gd name="connsiteX51" fmla="*/ 76565 w 92412"/>
                <a:gd name="connsiteY51" fmla="*/ 176792 h 236064"/>
                <a:gd name="connsiteX52" fmla="*/ 79045 w 92412"/>
                <a:gd name="connsiteY52" fmla="*/ 163671 h 236064"/>
                <a:gd name="connsiteX53" fmla="*/ 79639 w 92412"/>
                <a:gd name="connsiteY53" fmla="*/ 155518 h 236064"/>
                <a:gd name="connsiteX54" fmla="*/ 82238 w 92412"/>
                <a:gd name="connsiteY54" fmla="*/ 149132 h 236064"/>
                <a:gd name="connsiteX55" fmla="*/ 77160 w 92412"/>
                <a:gd name="connsiteY55" fmla="*/ 143816 h 236064"/>
                <a:gd name="connsiteX56" fmla="*/ 84836 w 92412"/>
                <a:gd name="connsiteY56" fmla="*/ 137201 h 236064"/>
                <a:gd name="connsiteX57" fmla="*/ 81177 w 92412"/>
                <a:gd name="connsiteY57" fmla="*/ 128929 h 236064"/>
                <a:gd name="connsiteX58" fmla="*/ 91928 w 92412"/>
                <a:gd name="connsiteY58" fmla="*/ 121362 h 236064"/>
                <a:gd name="connsiteX59" fmla="*/ 83427 w 92412"/>
                <a:gd name="connsiteY59" fmla="*/ 106036 h 2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2412" h="236064">
                  <a:moveTo>
                    <a:pt x="59144" y="101773"/>
                  </a:moveTo>
                  <a:cubicBezTo>
                    <a:pt x="52117" y="103365"/>
                    <a:pt x="41494" y="98552"/>
                    <a:pt x="42885" y="97628"/>
                  </a:cubicBezTo>
                  <a:cubicBezTo>
                    <a:pt x="46472" y="95212"/>
                    <a:pt x="54633" y="90976"/>
                    <a:pt x="62520" y="93803"/>
                  </a:cubicBezTo>
                  <a:cubicBezTo>
                    <a:pt x="63865" y="94270"/>
                    <a:pt x="64414" y="95606"/>
                    <a:pt x="64561" y="97317"/>
                  </a:cubicBezTo>
                  <a:cubicBezTo>
                    <a:pt x="64917" y="101324"/>
                    <a:pt x="61678" y="101425"/>
                    <a:pt x="59144" y="101773"/>
                  </a:cubicBezTo>
                  <a:moveTo>
                    <a:pt x="83427" y="106036"/>
                  </a:moveTo>
                  <a:cubicBezTo>
                    <a:pt x="79768" y="101141"/>
                    <a:pt x="72823" y="94453"/>
                    <a:pt x="78578" y="87966"/>
                  </a:cubicBezTo>
                  <a:cubicBezTo>
                    <a:pt x="81588" y="85669"/>
                    <a:pt x="82485" y="83930"/>
                    <a:pt x="82833" y="80746"/>
                  </a:cubicBezTo>
                  <a:cubicBezTo>
                    <a:pt x="84059" y="69730"/>
                    <a:pt x="83491" y="64945"/>
                    <a:pt x="81945" y="58897"/>
                  </a:cubicBezTo>
                  <a:cubicBezTo>
                    <a:pt x="82211" y="58357"/>
                    <a:pt x="83354" y="59034"/>
                    <a:pt x="83775" y="57067"/>
                  </a:cubicBezTo>
                  <a:cubicBezTo>
                    <a:pt x="84919" y="51760"/>
                    <a:pt x="81945" y="50735"/>
                    <a:pt x="81945" y="50735"/>
                  </a:cubicBezTo>
                  <a:cubicBezTo>
                    <a:pt x="84196" y="48768"/>
                    <a:pt x="83986" y="41375"/>
                    <a:pt x="80399" y="41439"/>
                  </a:cubicBezTo>
                  <a:cubicBezTo>
                    <a:pt x="82366" y="38209"/>
                    <a:pt x="80673" y="32994"/>
                    <a:pt x="77160" y="34128"/>
                  </a:cubicBezTo>
                  <a:cubicBezTo>
                    <a:pt x="77160" y="34128"/>
                    <a:pt x="78944" y="33204"/>
                    <a:pt x="78697" y="30843"/>
                  </a:cubicBezTo>
                  <a:cubicBezTo>
                    <a:pt x="78230" y="26150"/>
                    <a:pt x="71524" y="30752"/>
                    <a:pt x="73262" y="27650"/>
                  </a:cubicBezTo>
                  <a:cubicBezTo>
                    <a:pt x="74177" y="26022"/>
                    <a:pt x="70407" y="20477"/>
                    <a:pt x="68477" y="24768"/>
                  </a:cubicBezTo>
                  <a:cubicBezTo>
                    <a:pt x="67342" y="24018"/>
                    <a:pt x="69273" y="21328"/>
                    <a:pt x="67223" y="20486"/>
                  </a:cubicBezTo>
                  <a:cubicBezTo>
                    <a:pt x="66025" y="20541"/>
                    <a:pt x="64762" y="21492"/>
                    <a:pt x="63206" y="22343"/>
                  </a:cubicBezTo>
                  <a:cubicBezTo>
                    <a:pt x="62786" y="20559"/>
                    <a:pt x="64625" y="19626"/>
                    <a:pt x="62346" y="17128"/>
                  </a:cubicBezTo>
                  <a:cubicBezTo>
                    <a:pt x="59272" y="14987"/>
                    <a:pt x="59062" y="18153"/>
                    <a:pt x="56939" y="19315"/>
                  </a:cubicBezTo>
                  <a:cubicBezTo>
                    <a:pt x="53014" y="18427"/>
                    <a:pt x="62301" y="16103"/>
                    <a:pt x="53956" y="12581"/>
                  </a:cubicBezTo>
                  <a:cubicBezTo>
                    <a:pt x="51824" y="17686"/>
                    <a:pt x="51998" y="13907"/>
                    <a:pt x="51046" y="13212"/>
                  </a:cubicBezTo>
                  <a:cubicBezTo>
                    <a:pt x="50479" y="12791"/>
                    <a:pt x="49198" y="14136"/>
                    <a:pt x="46856" y="16524"/>
                  </a:cubicBezTo>
                  <a:cubicBezTo>
                    <a:pt x="48082" y="13148"/>
                    <a:pt x="50891" y="8994"/>
                    <a:pt x="46774" y="10192"/>
                  </a:cubicBezTo>
                  <a:cubicBezTo>
                    <a:pt x="42089" y="12297"/>
                    <a:pt x="44843" y="9543"/>
                    <a:pt x="44788" y="9195"/>
                  </a:cubicBezTo>
                  <a:cubicBezTo>
                    <a:pt x="48841" y="7365"/>
                    <a:pt x="41046" y="3010"/>
                    <a:pt x="41357" y="7612"/>
                  </a:cubicBezTo>
                  <a:cubicBezTo>
                    <a:pt x="41256" y="10741"/>
                    <a:pt x="34504" y="13413"/>
                    <a:pt x="36407" y="9634"/>
                  </a:cubicBezTo>
                  <a:cubicBezTo>
                    <a:pt x="37679" y="4876"/>
                    <a:pt x="43507" y="12150"/>
                    <a:pt x="38484" y="3678"/>
                  </a:cubicBezTo>
                  <a:cubicBezTo>
                    <a:pt x="35355" y="7228"/>
                    <a:pt x="32811" y="9570"/>
                    <a:pt x="32289" y="10870"/>
                  </a:cubicBezTo>
                  <a:cubicBezTo>
                    <a:pt x="29856" y="20605"/>
                    <a:pt x="31201" y="11730"/>
                    <a:pt x="28666" y="11592"/>
                  </a:cubicBezTo>
                  <a:cubicBezTo>
                    <a:pt x="32042" y="9341"/>
                    <a:pt x="36379" y="5325"/>
                    <a:pt x="35108" y="2726"/>
                  </a:cubicBezTo>
                  <a:cubicBezTo>
                    <a:pt x="31448" y="2452"/>
                    <a:pt x="23039" y="8427"/>
                    <a:pt x="28355" y="8921"/>
                  </a:cubicBezTo>
                  <a:cubicBezTo>
                    <a:pt x="27953" y="10815"/>
                    <a:pt x="24869" y="13065"/>
                    <a:pt x="23076" y="9753"/>
                  </a:cubicBezTo>
                  <a:cubicBezTo>
                    <a:pt x="26031" y="8976"/>
                    <a:pt x="31118" y="-943"/>
                    <a:pt x="24796" y="2013"/>
                  </a:cubicBezTo>
                  <a:cubicBezTo>
                    <a:pt x="24192" y="2607"/>
                    <a:pt x="24192" y="4373"/>
                    <a:pt x="23057" y="6038"/>
                  </a:cubicBezTo>
                  <a:cubicBezTo>
                    <a:pt x="21557" y="4684"/>
                    <a:pt x="22755" y="2589"/>
                    <a:pt x="22234" y="1738"/>
                  </a:cubicBezTo>
                  <a:cubicBezTo>
                    <a:pt x="17192" y="-2910"/>
                    <a:pt x="18949" y="9195"/>
                    <a:pt x="19141" y="11867"/>
                  </a:cubicBezTo>
                  <a:cubicBezTo>
                    <a:pt x="12544" y="7786"/>
                    <a:pt x="18739" y="8921"/>
                    <a:pt x="17028" y="2150"/>
                  </a:cubicBezTo>
                  <a:cubicBezTo>
                    <a:pt x="11565" y="3138"/>
                    <a:pt x="10092" y="5462"/>
                    <a:pt x="11007" y="11583"/>
                  </a:cubicBezTo>
                  <a:cubicBezTo>
                    <a:pt x="10266" y="13056"/>
                    <a:pt x="8894" y="16442"/>
                    <a:pt x="7988" y="12288"/>
                  </a:cubicBezTo>
                  <a:cubicBezTo>
                    <a:pt x="10943" y="8417"/>
                    <a:pt x="10659" y="2854"/>
                    <a:pt x="5499" y="2699"/>
                  </a:cubicBezTo>
                  <a:cubicBezTo>
                    <a:pt x="13825" y="78862"/>
                    <a:pt x="13212" y="155839"/>
                    <a:pt x="1336" y="231324"/>
                  </a:cubicBezTo>
                  <a:lnTo>
                    <a:pt x="686" y="235359"/>
                  </a:lnTo>
                  <a:cubicBezTo>
                    <a:pt x="6670" y="235295"/>
                    <a:pt x="15344" y="233511"/>
                    <a:pt x="21621" y="233191"/>
                  </a:cubicBezTo>
                  <a:cubicBezTo>
                    <a:pt x="39673" y="233795"/>
                    <a:pt x="39307" y="236146"/>
                    <a:pt x="69181" y="235753"/>
                  </a:cubicBezTo>
                  <a:cubicBezTo>
                    <a:pt x="76062" y="235076"/>
                    <a:pt x="77992" y="233959"/>
                    <a:pt x="80216" y="234051"/>
                  </a:cubicBezTo>
                  <a:cubicBezTo>
                    <a:pt x="78029" y="224819"/>
                    <a:pt x="62941" y="230052"/>
                    <a:pt x="55283" y="227381"/>
                  </a:cubicBezTo>
                  <a:cubicBezTo>
                    <a:pt x="42308" y="226127"/>
                    <a:pt x="40076" y="218332"/>
                    <a:pt x="35959" y="212567"/>
                  </a:cubicBezTo>
                  <a:cubicBezTo>
                    <a:pt x="34083" y="209347"/>
                    <a:pt x="31384" y="205311"/>
                    <a:pt x="31457" y="199959"/>
                  </a:cubicBezTo>
                  <a:cubicBezTo>
                    <a:pt x="30450" y="193023"/>
                    <a:pt x="31786" y="189354"/>
                    <a:pt x="31649" y="182565"/>
                  </a:cubicBezTo>
                  <a:cubicBezTo>
                    <a:pt x="32244" y="177551"/>
                    <a:pt x="37944" y="178567"/>
                    <a:pt x="41476" y="178988"/>
                  </a:cubicBezTo>
                  <a:cubicBezTo>
                    <a:pt x="52712" y="180104"/>
                    <a:pt x="71597" y="178283"/>
                    <a:pt x="76565" y="176792"/>
                  </a:cubicBezTo>
                  <a:cubicBezTo>
                    <a:pt x="83674" y="174641"/>
                    <a:pt x="83839" y="170240"/>
                    <a:pt x="79045" y="163671"/>
                  </a:cubicBezTo>
                  <a:cubicBezTo>
                    <a:pt x="78020" y="160423"/>
                    <a:pt x="78203" y="158410"/>
                    <a:pt x="79639" y="155518"/>
                  </a:cubicBezTo>
                  <a:cubicBezTo>
                    <a:pt x="81597" y="153322"/>
                    <a:pt x="84123" y="151849"/>
                    <a:pt x="82238" y="149132"/>
                  </a:cubicBezTo>
                  <a:cubicBezTo>
                    <a:pt x="82238" y="149132"/>
                    <a:pt x="65924" y="145710"/>
                    <a:pt x="77160" y="143816"/>
                  </a:cubicBezTo>
                  <a:cubicBezTo>
                    <a:pt x="88661" y="141885"/>
                    <a:pt x="84836" y="137201"/>
                    <a:pt x="84836" y="137201"/>
                  </a:cubicBezTo>
                  <a:cubicBezTo>
                    <a:pt x="84836" y="137201"/>
                    <a:pt x="82942" y="132470"/>
                    <a:pt x="81177" y="128929"/>
                  </a:cubicBezTo>
                  <a:cubicBezTo>
                    <a:pt x="79877" y="126321"/>
                    <a:pt x="90747" y="125498"/>
                    <a:pt x="91928" y="121362"/>
                  </a:cubicBezTo>
                  <a:cubicBezTo>
                    <a:pt x="94526" y="117849"/>
                    <a:pt x="86291" y="109980"/>
                    <a:pt x="83427" y="106036"/>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5" name="Freeform: Shape 18">
              <a:extLst>
                <a:ext uri="{FF2B5EF4-FFF2-40B4-BE49-F238E27FC236}">
                  <a16:creationId xmlns:a16="http://schemas.microsoft.com/office/drawing/2014/main" id="{C486C44F-6213-B846-82AE-49A5F33EB88B}"/>
                </a:ext>
              </a:extLst>
            </p:cNvPr>
            <p:cNvSpPr/>
            <p:nvPr/>
          </p:nvSpPr>
          <p:spPr>
            <a:xfrm>
              <a:off x="11309880" y="6178139"/>
              <a:ext cx="261683" cy="447424"/>
            </a:xfrm>
            <a:custGeom>
              <a:avLst/>
              <a:gdLst>
                <a:gd name="connsiteX0" fmla="*/ 256312 w 261682"/>
                <a:gd name="connsiteY0" fmla="*/ 273395 h 447424"/>
                <a:gd name="connsiteX1" fmla="*/ 208193 w 261682"/>
                <a:gd name="connsiteY1" fmla="*/ 447378 h 447424"/>
                <a:gd name="connsiteX2" fmla="*/ 208166 w 261682"/>
                <a:gd name="connsiteY2" fmla="*/ 447378 h 447424"/>
                <a:gd name="connsiteX3" fmla="*/ 686 w 261682"/>
                <a:gd name="connsiteY3" fmla="*/ 447378 h 447424"/>
                <a:gd name="connsiteX4" fmla="*/ 686 w 261682"/>
                <a:gd name="connsiteY4" fmla="*/ 686 h 447424"/>
                <a:gd name="connsiteX5" fmla="*/ 256037 w 261682"/>
                <a:gd name="connsiteY5" fmla="*/ 686 h 447424"/>
                <a:gd name="connsiteX6" fmla="*/ 261088 w 261682"/>
                <a:gd name="connsiteY6" fmla="*/ 40744 h 447424"/>
                <a:gd name="connsiteX7" fmla="*/ 257126 w 261682"/>
                <a:gd name="connsiteY7" fmla="*/ 45676 h 447424"/>
                <a:gd name="connsiteX8" fmla="*/ 259313 w 261682"/>
                <a:gd name="connsiteY8" fmla="*/ 50534 h 447424"/>
                <a:gd name="connsiteX9" fmla="*/ 257410 w 261682"/>
                <a:gd name="connsiteY9" fmla="*/ 51440 h 447424"/>
                <a:gd name="connsiteX10" fmla="*/ 255296 w 261682"/>
                <a:gd name="connsiteY10" fmla="*/ 48494 h 447424"/>
                <a:gd name="connsiteX11" fmla="*/ 249660 w 261682"/>
                <a:gd name="connsiteY11" fmla="*/ 42656 h 447424"/>
                <a:gd name="connsiteX12" fmla="*/ 251847 w 261682"/>
                <a:gd name="connsiteY12" fmla="*/ 52648 h 447424"/>
                <a:gd name="connsiteX13" fmla="*/ 243841 w 261682"/>
                <a:gd name="connsiteY13" fmla="*/ 50461 h 447424"/>
                <a:gd name="connsiteX14" fmla="*/ 241160 w 261682"/>
                <a:gd name="connsiteY14" fmla="*/ 44550 h 447424"/>
                <a:gd name="connsiteX15" fmla="*/ 241297 w 261682"/>
                <a:gd name="connsiteY15" fmla="*/ 53965 h 447424"/>
                <a:gd name="connsiteX16" fmla="*/ 237052 w 261682"/>
                <a:gd name="connsiteY16" fmla="*/ 53224 h 447424"/>
                <a:gd name="connsiteX17" fmla="*/ 236750 w 261682"/>
                <a:gd name="connsiteY17" fmla="*/ 45813 h 447424"/>
                <a:gd name="connsiteX18" fmla="*/ 230684 w 261682"/>
                <a:gd name="connsiteY18" fmla="*/ 57708 h 447424"/>
                <a:gd name="connsiteX19" fmla="*/ 229339 w 261682"/>
                <a:gd name="connsiteY19" fmla="*/ 47222 h 447424"/>
                <a:gd name="connsiteX20" fmla="*/ 223968 w 261682"/>
                <a:gd name="connsiteY20" fmla="*/ 57589 h 447424"/>
                <a:gd name="connsiteX21" fmla="*/ 221122 w 261682"/>
                <a:gd name="connsiteY21" fmla="*/ 64680 h 447424"/>
                <a:gd name="connsiteX22" fmla="*/ 216877 w 261682"/>
                <a:gd name="connsiteY22" fmla="*/ 62218 h 447424"/>
                <a:gd name="connsiteX23" fmla="*/ 218295 w 261682"/>
                <a:gd name="connsiteY23" fmla="*/ 55100 h 447424"/>
                <a:gd name="connsiteX24" fmla="*/ 211679 w 261682"/>
                <a:gd name="connsiteY24" fmla="*/ 60389 h 447424"/>
                <a:gd name="connsiteX25" fmla="*/ 208559 w 261682"/>
                <a:gd name="connsiteY25" fmla="*/ 55997 h 447424"/>
                <a:gd name="connsiteX26" fmla="*/ 206729 w 261682"/>
                <a:gd name="connsiteY26" fmla="*/ 62292 h 447424"/>
                <a:gd name="connsiteX27" fmla="*/ 209072 w 261682"/>
                <a:gd name="connsiteY27" fmla="*/ 65384 h 447424"/>
                <a:gd name="connsiteX28" fmla="*/ 209776 w 261682"/>
                <a:gd name="connsiteY28" fmla="*/ 67013 h 447424"/>
                <a:gd name="connsiteX29" fmla="*/ 197461 w 261682"/>
                <a:gd name="connsiteY29" fmla="*/ 65247 h 447424"/>
                <a:gd name="connsiteX30" fmla="*/ 205128 w 261682"/>
                <a:gd name="connsiteY30" fmla="*/ 69685 h 447424"/>
                <a:gd name="connsiteX31" fmla="*/ 196646 w 261682"/>
                <a:gd name="connsiteY31" fmla="*/ 73281 h 447424"/>
                <a:gd name="connsiteX32" fmla="*/ 187606 w 261682"/>
                <a:gd name="connsiteY32" fmla="*/ 68422 h 447424"/>
                <a:gd name="connsiteX33" fmla="*/ 182821 w 261682"/>
                <a:gd name="connsiteY33" fmla="*/ 68193 h 447424"/>
                <a:gd name="connsiteX34" fmla="*/ 193590 w 261682"/>
                <a:gd name="connsiteY34" fmla="*/ 76574 h 447424"/>
                <a:gd name="connsiteX35" fmla="*/ 197671 w 261682"/>
                <a:gd name="connsiteY35" fmla="*/ 75522 h 447424"/>
                <a:gd name="connsiteX36" fmla="*/ 201102 w 261682"/>
                <a:gd name="connsiteY36" fmla="*/ 79466 h 447424"/>
                <a:gd name="connsiteX37" fmla="*/ 188887 w 261682"/>
                <a:gd name="connsiteY37" fmla="*/ 80024 h 447424"/>
                <a:gd name="connsiteX38" fmla="*/ 187689 w 261682"/>
                <a:gd name="connsiteY38" fmla="*/ 79887 h 447424"/>
                <a:gd name="connsiteX39" fmla="*/ 187241 w 261682"/>
                <a:gd name="connsiteY39" fmla="*/ 78789 h 447424"/>
                <a:gd name="connsiteX40" fmla="*/ 177633 w 261682"/>
                <a:gd name="connsiteY40" fmla="*/ 77361 h 447424"/>
                <a:gd name="connsiteX41" fmla="*/ 182556 w 261682"/>
                <a:gd name="connsiteY41" fmla="*/ 83556 h 447424"/>
                <a:gd name="connsiteX42" fmla="*/ 186856 w 261682"/>
                <a:gd name="connsiteY42" fmla="*/ 83757 h 447424"/>
                <a:gd name="connsiteX43" fmla="*/ 188192 w 261682"/>
                <a:gd name="connsiteY43" fmla="*/ 82558 h 447424"/>
                <a:gd name="connsiteX44" fmla="*/ 194185 w 261682"/>
                <a:gd name="connsiteY44" fmla="*/ 90043 h 447424"/>
                <a:gd name="connsiteX45" fmla="*/ 186271 w 261682"/>
                <a:gd name="connsiteY45" fmla="*/ 91754 h 447424"/>
                <a:gd name="connsiteX46" fmla="*/ 169682 w 261682"/>
                <a:gd name="connsiteY46" fmla="*/ 85367 h 447424"/>
                <a:gd name="connsiteX47" fmla="*/ 180973 w 261682"/>
                <a:gd name="connsiteY47" fmla="*/ 93840 h 447424"/>
                <a:gd name="connsiteX48" fmla="*/ 176865 w 261682"/>
                <a:gd name="connsiteY48" fmla="*/ 97253 h 447424"/>
                <a:gd name="connsiteX49" fmla="*/ 183270 w 261682"/>
                <a:gd name="connsiteY49" fmla="*/ 102340 h 447424"/>
                <a:gd name="connsiteX50" fmla="*/ 179802 w 261682"/>
                <a:gd name="connsiteY50" fmla="*/ 106467 h 447424"/>
                <a:gd name="connsiteX51" fmla="*/ 171796 w 261682"/>
                <a:gd name="connsiteY51" fmla="*/ 99220 h 447424"/>
                <a:gd name="connsiteX52" fmla="*/ 170744 w 261682"/>
                <a:gd name="connsiteY52" fmla="*/ 105131 h 447424"/>
                <a:gd name="connsiteX53" fmla="*/ 163213 w 261682"/>
                <a:gd name="connsiteY53" fmla="*/ 99083 h 447424"/>
                <a:gd name="connsiteX54" fmla="*/ 164540 w 261682"/>
                <a:gd name="connsiteY54" fmla="*/ 104921 h 447424"/>
                <a:gd name="connsiteX55" fmla="*/ 156735 w 261682"/>
                <a:gd name="connsiteY55" fmla="*/ 108095 h 447424"/>
                <a:gd name="connsiteX56" fmla="*/ 172857 w 261682"/>
                <a:gd name="connsiteY56" fmla="*/ 110593 h 447424"/>
                <a:gd name="connsiteX57" fmla="*/ 175456 w 261682"/>
                <a:gd name="connsiteY57" fmla="*/ 110127 h 447424"/>
                <a:gd name="connsiteX58" fmla="*/ 178759 w 261682"/>
                <a:gd name="connsiteY58" fmla="*/ 111527 h 447424"/>
                <a:gd name="connsiteX59" fmla="*/ 170039 w 261682"/>
                <a:gd name="connsiteY59" fmla="*/ 114766 h 447424"/>
                <a:gd name="connsiteX60" fmla="*/ 162134 w 261682"/>
                <a:gd name="connsiteY60" fmla="*/ 124071 h 447424"/>
                <a:gd name="connsiteX61" fmla="*/ 170039 w 261682"/>
                <a:gd name="connsiteY61" fmla="*/ 124108 h 447424"/>
                <a:gd name="connsiteX62" fmla="*/ 174257 w 261682"/>
                <a:gd name="connsiteY62" fmla="*/ 123074 h 447424"/>
                <a:gd name="connsiteX63" fmla="*/ 176544 w 261682"/>
                <a:gd name="connsiteY63" fmla="*/ 123797 h 447424"/>
                <a:gd name="connsiteX64" fmla="*/ 166370 w 261682"/>
                <a:gd name="connsiteY64" fmla="*/ 131574 h 447424"/>
                <a:gd name="connsiteX65" fmla="*/ 171512 w 261682"/>
                <a:gd name="connsiteY65" fmla="*/ 138052 h 447424"/>
                <a:gd name="connsiteX66" fmla="*/ 162152 w 261682"/>
                <a:gd name="connsiteY66" fmla="*/ 137000 h 447424"/>
                <a:gd name="connsiteX67" fmla="*/ 172198 w 261682"/>
                <a:gd name="connsiteY67" fmla="*/ 145125 h 447424"/>
                <a:gd name="connsiteX68" fmla="*/ 165958 w 261682"/>
                <a:gd name="connsiteY68" fmla="*/ 150871 h 447424"/>
                <a:gd name="connsiteX69" fmla="*/ 166855 w 261682"/>
                <a:gd name="connsiteY69" fmla="*/ 154229 h 447424"/>
                <a:gd name="connsiteX70" fmla="*/ 169389 w 261682"/>
                <a:gd name="connsiteY70" fmla="*/ 154503 h 447424"/>
                <a:gd name="connsiteX71" fmla="*/ 163479 w 261682"/>
                <a:gd name="connsiteY71" fmla="*/ 159481 h 447424"/>
                <a:gd name="connsiteX72" fmla="*/ 169947 w 261682"/>
                <a:gd name="connsiteY72" fmla="*/ 160597 h 447424"/>
                <a:gd name="connsiteX73" fmla="*/ 167111 w 261682"/>
                <a:gd name="connsiteY73" fmla="*/ 164788 h 447424"/>
                <a:gd name="connsiteX74" fmla="*/ 176526 w 261682"/>
                <a:gd name="connsiteY74" fmla="*/ 164788 h 447424"/>
                <a:gd name="connsiteX75" fmla="*/ 170899 w 261682"/>
                <a:gd name="connsiteY75" fmla="*/ 170479 h 447424"/>
                <a:gd name="connsiteX76" fmla="*/ 178493 w 261682"/>
                <a:gd name="connsiteY76" fmla="*/ 172876 h 447424"/>
                <a:gd name="connsiteX77" fmla="*/ 177148 w 261682"/>
                <a:gd name="connsiteY77" fmla="*/ 178942 h 447424"/>
                <a:gd name="connsiteX78" fmla="*/ 184047 w 261682"/>
                <a:gd name="connsiteY78" fmla="*/ 175356 h 447424"/>
                <a:gd name="connsiteX79" fmla="*/ 186929 w 261682"/>
                <a:gd name="connsiteY79" fmla="*/ 183664 h 447424"/>
                <a:gd name="connsiteX80" fmla="*/ 189043 w 261682"/>
                <a:gd name="connsiteY80" fmla="*/ 190206 h 447424"/>
                <a:gd name="connsiteX81" fmla="*/ 194176 w 261682"/>
                <a:gd name="connsiteY81" fmla="*/ 179290 h 447424"/>
                <a:gd name="connsiteX82" fmla="*/ 199693 w 261682"/>
                <a:gd name="connsiteY82" fmla="*/ 180589 h 447424"/>
                <a:gd name="connsiteX83" fmla="*/ 196674 w 261682"/>
                <a:gd name="connsiteY83" fmla="*/ 191148 h 447424"/>
                <a:gd name="connsiteX84" fmla="*/ 210673 w 261682"/>
                <a:gd name="connsiteY84" fmla="*/ 184441 h 447424"/>
                <a:gd name="connsiteX85" fmla="*/ 208587 w 261682"/>
                <a:gd name="connsiteY85" fmla="*/ 191651 h 447424"/>
                <a:gd name="connsiteX86" fmla="*/ 196152 w 261682"/>
                <a:gd name="connsiteY86" fmla="*/ 198797 h 447424"/>
                <a:gd name="connsiteX87" fmla="*/ 205860 w 261682"/>
                <a:gd name="connsiteY87" fmla="*/ 198239 h 447424"/>
                <a:gd name="connsiteX88" fmla="*/ 208669 w 261682"/>
                <a:gd name="connsiteY88" fmla="*/ 195915 h 447424"/>
                <a:gd name="connsiteX89" fmla="*/ 210289 w 261682"/>
                <a:gd name="connsiteY89" fmla="*/ 202658 h 447424"/>
                <a:gd name="connsiteX90" fmla="*/ 213674 w 261682"/>
                <a:gd name="connsiteY90" fmla="*/ 200902 h 447424"/>
                <a:gd name="connsiteX91" fmla="*/ 213601 w 261682"/>
                <a:gd name="connsiteY91" fmla="*/ 208148 h 447424"/>
                <a:gd name="connsiteX92" fmla="*/ 216547 w 261682"/>
                <a:gd name="connsiteY92" fmla="*/ 205751 h 447424"/>
                <a:gd name="connsiteX93" fmla="*/ 220848 w 261682"/>
                <a:gd name="connsiteY93" fmla="*/ 207087 h 447424"/>
                <a:gd name="connsiteX94" fmla="*/ 219301 w 261682"/>
                <a:gd name="connsiteY94" fmla="*/ 199218 h 447424"/>
                <a:gd name="connsiteX95" fmla="*/ 224636 w 261682"/>
                <a:gd name="connsiteY95" fmla="*/ 199493 h 447424"/>
                <a:gd name="connsiteX96" fmla="*/ 225624 w 261682"/>
                <a:gd name="connsiteY96" fmla="*/ 210253 h 447424"/>
                <a:gd name="connsiteX97" fmla="*/ 233044 w 261682"/>
                <a:gd name="connsiteY97" fmla="*/ 204516 h 447424"/>
                <a:gd name="connsiteX98" fmla="*/ 231114 w 261682"/>
                <a:gd name="connsiteY98" fmla="*/ 214123 h 447424"/>
                <a:gd name="connsiteX99" fmla="*/ 234773 w 261682"/>
                <a:gd name="connsiteY99" fmla="*/ 222285 h 447424"/>
                <a:gd name="connsiteX100" fmla="*/ 239422 w 261682"/>
                <a:gd name="connsiteY100" fmla="*/ 223127 h 447424"/>
                <a:gd name="connsiteX101" fmla="*/ 242798 w 261682"/>
                <a:gd name="connsiteY101" fmla="*/ 219320 h 447424"/>
                <a:gd name="connsiteX102" fmla="*/ 242459 w 261682"/>
                <a:gd name="connsiteY102" fmla="*/ 230858 h 447424"/>
                <a:gd name="connsiteX103" fmla="*/ 238799 w 261682"/>
                <a:gd name="connsiteY103" fmla="*/ 239541 h 447424"/>
                <a:gd name="connsiteX104" fmla="*/ 228991 w 261682"/>
                <a:gd name="connsiteY104" fmla="*/ 258628 h 447424"/>
                <a:gd name="connsiteX105" fmla="*/ 188000 w 261682"/>
                <a:gd name="connsiteY105" fmla="*/ 271602 h 447424"/>
                <a:gd name="connsiteX106" fmla="*/ 206748 w 261682"/>
                <a:gd name="connsiteY106" fmla="*/ 272078 h 447424"/>
                <a:gd name="connsiteX107" fmla="*/ 214854 w 261682"/>
                <a:gd name="connsiteY107" fmla="*/ 273084 h 447424"/>
                <a:gd name="connsiteX108" fmla="*/ 235002 w 261682"/>
                <a:gd name="connsiteY108" fmla="*/ 273084 h 447424"/>
                <a:gd name="connsiteX109" fmla="*/ 256285 w 261682"/>
                <a:gd name="connsiteY109" fmla="*/ 273304 h 447424"/>
                <a:gd name="connsiteX110" fmla="*/ 256312 w 261682"/>
                <a:gd name="connsiteY110" fmla="*/ 273395 h 44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61682" h="447424">
                  <a:moveTo>
                    <a:pt x="256312" y="273395"/>
                  </a:moveTo>
                  <a:cubicBezTo>
                    <a:pt x="247107" y="330023"/>
                    <a:pt x="231480" y="387612"/>
                    <a:pt x="208193" y="447378"/>
                  </a:cubicBezTo>
                  <a:lnTo>
                    <a:pt x="208166" y="447378"/>
                  </a:lnTo>
                  <a:lnTo>
                    <a:pt x="686" y="447378"/>
                  </a:lnTo>
                  <a:lnTo>
                    <a:pt x="686" y="686"/>
                  </a:lnTo>
                  <a:lnTo>
                    <a:pt x="256037" y="686"/>
                  </a:lnTo>
                  <a:cubicBezTo>
                    <a:pt x="258160" y="15390"/>
                    <a:pt x="259578" y="26168"/>
                    <a:pt x="261088" y="40744"/>
                  </a:cubicBezTo>
                  <a:cubicBezTo>
                    <a:pt x="261088" y="40744"/>
                    <a:pt x="256715" y="42098"/>
                    <a:pt x="257126" y="45676"/>
                  </a:cubicBezTo>
                  <a:cubicBezTo>
                    <a:pt x="257584" y="49601"/>
                    <a:pt x="259313" y="50534"/>
                    <a:pt x="259313" y="50534"/>
                  </a:cubicBezTo>
                  <a:lnTo>
                    <a:pt x="257410" y="51440"/>
                  </a:lnTo>
                  <a:cubicBezTo>
                    <a:pt x="257410" y="51440"/>
                    <a:pt x="255305" y="48375"/>
                    <a:pt x="255296" y="48494"/>
                  </a:cubicBezTo>
                  <a:cubicBezTo>
                    <a:pt x="255296" y="45474"/>
                    <a:pt x="256568" y="40964"/>
                    <a:pt x="249660" y="42656"/>
                  </a:cubicBezTo>
                  <a:cubicBezTo>
                    <a:pt x="247272" y="47927"/>
                    <a:pt x="253466" y="49061"/>
                    <a:pt x="251847" y="52648"/>
                  </a:cubicBezTo>
                  <a:cubicBezTo>
                    <a:pt x="244518" y="53069"/>
                    <a:pt x="249660" y="47158"/>
                    <a:pt x="243841" y="50461"/>
                  </a:cubicBezTo>
                  <a:cubicBezTo>
                    <a:pt x="244225" y="48768"/>
                    <a:pt x="242999" y="44257"/>
                    <a:pt x="241160" y="44550"/>
                  </a:cubicBezTo>
                  <a:cubicBezTo>
                    <a:pt x="240364" y="47103"/>
                    <a:pt x="238424" y="51385"/>
                    <a:pt x="241297" y="53965"/>
                  </a:cubicBezTo>
                  <a:cubicBezTo>
                    <a:pt x="240391" y="54578"/>
                    <a:pt x="237683" y="54167"/>
                    <a:pt x="237052" y="53224"/>
                  </a:cubicBezTo>
                  <a:cubicBezTo>
                    <a:pt x="236201" y="51952"/>
                    <a:pt x="239010" y="49757"/>
                    <a:pt x="236750" y="45813"/>
                  </a:cubicBezTo>
                  <a:cubicBezTo>
                    <a:pt x="229997" y="48723"/>
                    <a:pt x="236265" y="55237"/>
                    <a:pt x="230684" y="57708"/>
                  </a:cubicBezTo>
                  <a:cubicBezTo>
                    <a:pt x="224562" y="56930"/>
                    <a:pt x="234234" y="51715"/>
                    <a:pt x="229339" y="47222"/>
                  </a:cubicBezTo>
                  <a:cubicBezTo>
                    <a:pt x="223858" y="48494"/>
                    <a:pt x="221726" y="54212"/>
                    <a:pt x="223968" y="57589"/>
                  </a:cubicBezTo>
                  <a:cubicBezTo>
                    <a:pt x="223849" y="60581"/>
                    <a:pt x="221515" y="62090"/>
                    <a:pt x="221122" y="64680"/>
                  </a:cubicBezTo>
                  <a:cubicBezTo>
                    <a:pt x="218368" y="64250"/>
                    <a:pt x="217197" y="63243"/>
                    <a:pt x="216877" y="62218"/>
                  </a:cubicBezTo>
                  <a:cubicBezTo>
                    <a:pt x="216529" y="60306"/>
                    <a:pt x="221881" y="59318"/>
                    <a:pt x="218295" y="55100"/>
                  </a:cubicBezTo>
                  <a:cubicBezTo>
                    <a:pt x="212457" y="56015"/>
                    <a:pt x="216328" y="65448"/>
                    <a:pt x="211679" y="60389"/>
                  </a:cubicBezTo>
                  <a:cubicBezTo>
                    <a:pt x="211185" y="58202"/>
                    <a:pt x="209694" y="56235"/>
                    <a:pt x="208559" y="55997"/>
                  </a:cubicBezTo>
                  <a:cubicBezTo>
                    <a:pt x="206336" y="57607"/>
                    <a:pt x="205293" y="60105"/>
                    <a:pt x="206729" y="62292"/>
                  </a:cubicBezTo>
                  <a:lnTo>
                    <a:pt x="209072" y="65384"/>
                  </a:lnTo>
                  <a:cubicBezTo>
                    <a:pt x="208770" y="65302"/>
                    <a:pt x="210078" y="67095"/>
                    <a:pt x="209776" y="67013"/>
                  </a:cubicBezTo>
                  <a:cubicBezTo>
                    <a:pt x="205906" y="63911"/>
                    <a:pt x="200736" y="61770"/>
                    <a:pt x="197461" y="65247"/>
                  </a:cubicBezTo>
                  <a:cubicBezTo>
                    <a:pt x="197882" y="68495"/>
                    <a:pt x="200700" y="68697"/>
                    <a:pt x="205128" y="69685"/>
                  </a:cubicBezTo>
                  <a:cubicBezTo>
                    <a:pt x="199529" y="70206"/>
                    <a:pt x="198476" y="72173"/>
                    <a:pt x="196646" y="73281"/>
                  </a:cubicBezTo>
                  <a:cubicBezTo>
                    <a:pt x="195997" y="69584"/>
                    <a:pt x="191669" y="69017"/>
                    <a:pt x="187606" y="68422"/>
                  </a:cubicBezTo>
                  <a:cubicBezTo>
                    <a:pt x="185356" y="68980"/>
                    <a:pt x="183873" y="67397"/>
                    <a:pt x="182821" y="68193"/>
                  </a:cubicBezTo>
                  <a:cubicBezTo>
                    <a:pt x="184523" y="72393"/>
                    <a:pt x="188622" y="75586"/>
                    <a:pt x="193590" y="76574"/>
                  </a:cubicBezTo>
                  <a:cubicBezTo>
                    <a:pt x="195832" y="76318"/>
                    <a:pt x="196125" y="76373"/>
                    <a:pt x="197671" y="75522"/>
                  </a:cubicBezTo>
                  <a:cubicBezTo>
                    <a:pt x="200672" y="76922"/>
                    <a:pt x="200316" y="77371"/>
                    <a:pt x="201102" y="79466"/>
                  </a:cubicBezTo>
                  <a:cubicBezTo>
                    <a:pt x="196747" y="81415"/>
                    <a:pt x="193234" y="78889"/>
                    <a:pt x="188887" y="80024"/>
                  </a:cubicBezTo>
                  <a:cubicBezTo>
                    <a:pt x="188897" y="80180"/>
                    <a:pt x="187744" y="80180"/>
                    <a:pt x="187689" y="79887"/>
                  </a:cubicBezTo>
                  <a:cubicBezTo>
                    <a:pt x="187753" y="79832"/>
                    <a:pt x="187186" y="78844"/>
                    <a:pt x="187241" y="78789"/>
                  </a:cubicBezTo>
                  <a:cubicBezTo>
                    <a:pt x="185365" y="75175"/>
                    <a:pt x="180305" y="76584"/>
                    <a:pt x="177633" y="77361"/>
                  </a:cubicBezTo>
                  <a:cubicBezTo>
                    <a:pt x="177240" y="80253"/>
                    <a:pt x="180159" y="82568"/>
                    <a:pt x="182556" y="83556"/>
                  </a:cubicBezTo>
                  <a:cubicBezTo>
                    <a:pt x="185795" y="84709"/>
                    <a:pt x="186856" y="83766"/>
                    <a:pt x="186856" y="83757"/>
                  </a:cubicBezTo>
                  <a:lnTo>
                    <a:pt x="188192" y="82558"/>
                  </a:lnTo>
                  <a:cubicBezTo>
                    <a:pt x="189601" y="87691"/>
                    <a:pt x="191431" y="87948"/>
                    <a:pt x="194185" y="90043"/>
                  </a:cubicBezTo>
                  <a:cubicBezTo>
                    <a:pt x="191175" y="91141"/>
                    <a:pt x="190059" y="92056"/>
                    <a:pt x="186271" y="91754"/>
                  </a:cubicBezTo>
                  <a:cubicBezTo>
                    <a:pt x="181998" y="85166"/>
                    <a:pt x="169197" y="82284"/>
                    <a:pt x="169682" y="85367"/>
                  </a:cubicBezTo>
                  <a:cubicBezTo>
                    <a:pt x="171512" y="92193"/>
                    <a:pt x="180973" y="93840"/>
                    <a:pt x="180973" y="93840"/>
                  </a:cubicBezTo>
                  <a:cubicBezTo>
                    <a:pt x="180973" y="93840"/>
                    <a:pt x="176023" y="95670"/>
                    <a:pt x="176865" y="97253"/>
                  </a:cubicBezTo>
                  <a:cubicBezTo>
                    <a:pt x="177697" y="98863"/>
                    <a:pt x="184184" y="99842"/>
                    <a:pt x="183270" y="102340"/>
                  </a:cubicBezTo>
                  <a:cubicBezTo>
                    <a:pt x="176508" y="99339"/>
                    <a:pt x="175209" y="100565"/>
                    <a:pt x="179802" y="106467"/>
                  </a:cubicBezTo>
                  <a:cubicBezTo>
                    <a:pt x="174120" y="106741"/>
                    <a:pt x="175392" y="100629"/>
                    <a:pt x="171796" y="99220"/>
                  </a:cubicBezTo>
                  <a:cubicBezTo>
                    <a:pt x="169197" y="101114"/>
                    <a:pt x="170744" y="105131"/>
                    <a:pt x="170744" y="105131"/>
                  </a:cubicBezTo>
                  <a:cubicBezTo>
                    <a:pt x="169435" y="104106"/>
                    <a:pt x="166031" y="98369"/>
                    <a:pt x="163213" y="99083"/>
                  </a:cubicBezTo>
                  <a:cubicBezTo>
                    <a:pt x="162298" y="99787"/>
                    <a:pt x="162298" y="102880"/>
                    <a:pt x="164540" y="104921"/>
                  </a:cubicBezTo>
                  <a:cubicBezTo>
                    <a:pt x="161804" y="105515"/>
                    <a:pt x="157403" y="105149"/>
                    <a:pt x="156735" y="108095"/>
                  </a:cubicBezTo>
                  <a:cubicBezTo>
                    <a:pt x="161182" y="111481"/>
                    <a:pt x="165885" y="111472"/>
                    <a:pt x="172857" y="110593"/>
                  </a:cubicBezTo>
                  <a:cubicBezTo>
                    <a:pt x="172857" y="110593"/>
                    <a:pt x="174129" y="110566"/>
                    <a:pt x="175456" y="110127"/>
                  </a:cubicBezTo>
                  <a:cubicBezTo>
                    <a:pt x="176782" y="109688"/>
                    <a:pt x="178759" y="111527"/>
                    <a:pt x="178759" y="111527"/>
                  </a:cubicBezTo>
                  <a:cubicBezTo>
                    <a:pt x="175328" y="112304"/>
                    <a:pt x="176782" y="113439"/>
                    <a:pt x="170039" y="114766"/>
                  </a:cubicBezTo>
                  <a:cubicBezTo>
                    <a:pt x="165610" y="116888"/>
                    <a:pt x="162134" y="119633"/>
                    <a:pt x="162134" y="124071"/>
                  </a:cubicBezTo>
                  <a:cubicBezTo>
                    <a:pt x="164879" y="125425"/>
                    <a:pt x="168218" y="126724"/>
                    <a:pt x="170039" y="124108"/>
                  </a:cubicBezTo>
                  <a:cubicBezTo>
                    <a:pt x="172985" y="119835"/>
                    <a:pt x="172198" y="123266"/>
                    <a:pt x="174257" y="123074"/>
                  </a:cubicBezTo>
                  <a:lnTo>
                    <a:pt x="176544" y="123797"/>
                  </a:lnTo>
                  <a:cubicBezTo>
                    <a:pt x="174687" y="128353"/>
                    <a:pt x="164320" y="128280"/>
                    <a:pt x="166370" y="131574"/>
                  </a:cubicBezTo>
                  <a:cubicBezTo>
                    <a:pt x="168346" y="134749"/>
                    <a:pt x="171512" y="138052"/>
                    <a:pt x="171512" y="138052"/>
                  </a:cubicBezTo>
                  <a:cubicBezTo>
                    <a:pt x="171512" y="138052"/>
                    <a:pt x="164220" y="134374"/>
                    <a:pt x="162152" y="137000"/>
                  </a:cubicBezTo>
                  <a:cubicBezTo>
                    <a:pt x="160230" y="139452"/>
                    <a:pt x="164540" y="143404"/>
                    <a:pt x="172198" y="145125"/>
                  </a:cubicBezTo>
                  <a:cubicBezTo>
                    <a:pt x="169591" y="146717"/>
                    <a:pt x="160395" y="145097"/>
                    <a:pt x="165958" y="150871"/>
                  </a:cubicBezTo>
                  <a:cubicBezTo>
                    <a:pt x="159343" y="153661"/>
                    <a:pt x="161502" y="155638"/>
                    <a:pt x="166855" y="154229"/>
                  </a:cubicBezTo>
                  <a:lnTo>
                    <a:pt x="169389" y="154503"/>
                  </a:lnTo>
                  <a:cubicBezTo>
                    <a:pt x="167816" y="155601"/>
                    <a:pt x="163085" y="157779"/>
                    <a:pt x="163479" y="159481"/>
                  </a:cubicBezTo>
                  <a:cubicBezTo>
                    <a:pt x="163753" y="161731"/>
                    <a:pt x="169097" y="158913"/>
                    <a:pt x="169947" y="160597"/>
                  </a:cubicBezTo>
                  <a:cubicBezTo>
                    <a:pt x="170323" y="163031"/>
                    <a:pt x="167367" y="164083"/>
                    <a:pt x="167111" y="164788"/>
                  </a:cubicBezTo>
                  <a:cubicBezTo>
                    <a:pt x="170899" y="167185"/>
                    <a:pt x="173122" y="161393"/>
                    <a:pt x="176526" y="164788"/>
                  </a:cubicBezTo>
                  <a:cubicBezTo>
                    <a:pt x="175218" y="167276"/>
                    <a:pt x="169728" y="166782"/>
                    <a:pt x="170899" y="170479"/>
                  </a:cubicBezTo>
                  <a:cubicBezTo>
                    <a:pt x="172994" y="172071"/>
                    <a:pt x="176398" y="171375"/>
                    <a:pt x="178493" y="172876"/>
                  </a:cubicBezTo>
                  <a:cubicBezTo>
                    <a:pt x="178493" y="172876"/>
                    <a:pt x="175703" y="178238"/>
                    <a:pt x="177148" y="178942"/>
                  </a:cubicBezTo>
                  <a:cubicBezTo>
                    <a:pt x="180168" y="180415"/>
                    <a:pt x="183004" y="175657"/>
                    <a:pt x="184047" y="175356"/>
                  </a:cubicBezTo>
                  <a:cubicBezTo>
                    <a:pt x="183270" y="181550"/>
                    <a:pt x="188494" y="179482"/>
                    <a:pt x="186929" y="183664"/>
                  </a:cubicBezTo>
                  <a:cubicBezTo>
                    <a:pt x="186865" y="185905"/>
                    <a:pt x="186719" y="189007"/>
                    <a:pt x="189043" y="190206"/>
                  </a:cubicBezTo>
                  <a:cubicBezTo>
                    <a:pt x="193828" y="188732"/>
                    <a:pt x="194286" y="184935"/>
                    <a:pt x="194176" y="179290"/>
                  </a:cubicBezTo>
                  <a:cubicBezTo>
                    <a:pt x="194139" y="177323"/>
                    <a:pt x="199693" y="180589"/>
                    <a:pt x="199693" y="180589"/>
                  </a:cubicBezTo>
                  <a:cubicBezTo>
                    <a:pt x="203070" y="183307"/>
                    <a:pt x="193966" y="185375"/>
                    <a:pt x="196674" y="191148"/>
                  </a:cubicBezTo>
                  <a:cubicBezTo>
                    <a:pt x="204378" y="192228"/>
                    <a:pt x="204378" y="185658"/>
                    <a:pt x="210673" y="184441"/>
                  </a:cubicBezTo>
                  <a:cubicBezTo>
                    <a:pt x="213418" y="186354"/>
                    <a:pt x="209502" y="189446"/>
                    <a:pt x="208587" y="191651"/>
                  </a:cubicBezTo>
                  <a:cubicBezTo>
                    <a:pt x="204662" y="193847"/>
                    <a:pt x="199885" y="191194"/>
                    <a:pt x="196152" y="198797"/>
                  </a:cubicBezTo>
                  <a:cubicBezTo>
                    <a:pt x="201496" y="200984"/>
                    <a:pt x="204049" y="199182"/>
                    <a:pt x="205860" y="198239"/>
                  </a:cubicBezTo>
                  <a:cubicBezTo>
                    <a:pt x="207562" y="197004"/>
                    <a:pt x="207361" y="196409"/>
                    <a:pt x="208669" y="195915"/>
                  </a:cubicBezTo>
                  <a:cubicBezTo>
                    <a:pt x="208797" y="198010"/>
                    <a:pt x="208276" y="201789"/>
                    <a:pt x="210289" y="202658"/>
                  </a:cubicBezTo>
                  <a:cubicBezTo>
                    <a:pt x="212045" y="202521"/>
                    <a:pt x="212201" y="201890"/>
                    <a:pt x="213674" y="200902"/>
                  </a:cubicBezTo>
                  <a:cubicBezTo>
                    <a:pt x="215220" y="202512"/>
                    <a:pt x="211204" y="206456"/>
                    <a:pt x="213601" y="208148"/>
                  </a:cubicBezTo>
                  <a:cubicBezTo>
                    <a:pt x="215861" y="207727"/>
                    <a:pt x="216547" y="205751"/>
                    <a:pt x="216547" y="205751"/>
                  </a:cubicBezTo>
                  <a:cubicBezTo>
                    <a:pt x="217920" y="207544"/>
                    <a:pt x="219448" y="207572"/>
                    <a:pt x="220848" y="207087"/>
                  </a:cubicBezTo>
                  <a:cubicBezTo>
                    <a:pt x="221616" y="205175"/>
                    <a:pt x="221790" y="200792"/>
                    <a:pt x="219301" y="199218"/>
                  </a:cubicBezTo>
                  <a:cubicBezTo>
                    <a:pt x="220482" y="197827"/>
                    <a:pt x="223373" y="200472"/>
                    <a:pt x="224636" y="199493"/>
                  </a:cubicBezTo>
                  <a:cubicBezTo>
                    <a:pt x="226996" y="202384"/>
                    <a:pt x="221689" y="207929"/>
                    <a:pt x="225624" y="210253"/>
                  </a:cubicBezTo>
                  <a:cubicBezTo>
                    <a:pt x="229421" y="209905"/>
                    <a:pt x="229247" y="206108"/>
                    <a:pt x="233044" y="204516"/>
                  </a:cubicBezTo>
                  <a:cubicBezTo>
                    <a:pt x="232385" y="208405"/>
                    <a:pt x="236869" y="211223"/>
                    <a:pt x="231114" y="214123"/>
                  </a:cubicBezTo>
                  <a:cubicBezTo>
                    <a:pt x="231114" y="217920"/>
                    <a:pt x="238177" y="216795"/>
                    <a:pt x="234773" y="222285"/>
                  </a:cubicBezTo>
                  <a:cubicBezTo>
                    <a:pt x="236082" y="224481"/>
                    <a:pt x="237848" y="223529"/>
                    <a:pt x="239422" y="223127"/>
                  </a:cubicBezTo>
                  <a:lnTo>
                    <a:pt x="242798" y="219320"/>
                  </a:lnTo>
                  <a:cubicBezTo>
                    <a:pt x="241883" y="222422"/>
                    <a:pt x="241544" y="227271"/>
                    <a:pt x="242459" y="230858"/>
                  </a:cubicBezTo>
                  <a:cubicBezTo>
                    <a:pt x="241288" y="233759"/>
                    <a:pt x="244070" y="237052"/>
                    <a:pt x="238799" y="239541"/>
                  </a:cubicBezTo>
                  <a:cubicBezTo>
                    <a:pt x="237363" y="246733"/>
                    <a:pt x="237363" y="254034"/>
                    <a:pt x="228991" y="258628"/>
                  </a:cubicBezTo>
                  <a:cubicBezTo>
                    <a:pt x="224270" y="267512"/>
                    <a:pt x="194542" y="262818"/>
                    <a:pt x="188000" y="271602"/>
                  </a:cubicBezTo>
                  <a:cubicBezTo>
                    <a:pt x="189574" y="273203"/>
                    <a:pt x="204790" y="272682"/>
                    <a:pt x="206748" y="272078"/>
                  </a:cubicBezTo>
                  <a:cubicBezTo>
                    <a:pt x="209621" y="270678"/>
                    <a:pt x="211844" y="273185"/>
                    <a:pt x="214854" y="273084"/>
                  </a:cubicBezTo>
                  <a:cubicBezTo>
                    <a:pt x="221525" y="273084"/>
                    <a:pt x="229512" y="270888"/>
                    <a:pt x="235002" y="273084"/>
                  </a:cubicBezTo>
                  <a:cubicBezTo>
                    <a:pt x="242752" y="273002"/>
                    <a:pt x="249303" y="273276"/>
                    <a:pt x="256285" y="273304"/>
                  </a:cubicBezTo>
                  <a:lnTo>
                    <a:pt x="256312" y="273395"/>
                  </a:lnTo>
                  <a:close/>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6" name="Freeform: Shape 19">
              <a:extLst>
                <a:ext uri="{FF2B5EF4-FFF2-40B4-BE49-F238E27FC236}">
                  <a16:creationId xmlns:a16="http://schemas.microsoft.com/office/drawing/2014/main" id="{FFE64C85-07C0-5249-AAA4-FECFB236377E}"/>
                </a:ext>
              </a:extLst>
            </p:cNvPr>
            <p:cNvSpPr/>
            <p:nvPr/>
          </p:nvSpPr>
          <p:spPr>
            <a:xfrm>
              <a:off x="11577290" y="6472094"/>
              <a:ext cx="84178" cy="81433"/>
            </a:xfrm>
            <a:custGeom>
              <a:avLst/>
              <a:gdLst>
                <a:gd name="connsiteX0" fmla="*/ 42244 w 84177"/>
                <a:gd name="connsiteY0" fmla="*/ 64826 h 81433"/>
                <a:gd name="connsiteX1" fmla="*/ 21712 w 84177"/>
                <a:gd name="connsiteY1" fmla="*/ 40469 h 81433"/>
                <a:gd name="connsiteX2" fmla="*/ 42244 w 84177"/>
                <a:gd name="connsiteY2" fmla="*/ 16982 h 81433"/>
                <a:gd name="connsiteX3" fmla="*/ 62474 w 84177"/>
                <a:gd name="connsiteY3" fmla="*/ 40469 h 81433"/>
                <a:gd name="connsiteX4" fmla="*/ 42244 w 84177"/>
                <a:gd name="connsiteY4" fmla="*/ 64826 h 81433"/>
                <a:gd name="connsiteX5" fmla="*/ 42244 w 84177"/>
                <a:gd name="connsiteY5" fmla="*/ 686 h 81433"/>
                <a:gd name="connsiteX6" fmla="*/ 686 w 84177"/>
                <a:gd name="connsiteY6" fmla="*/ 40469 h 81433"/>
                <a:gd name="connsiteX7" fmla="*/ 42244 w 84177"/>
                <a:gd name="connsiteY7" fmla="*/ 81131 h 81433"/>
                <a:gd name="connsiteX8" fmla="*/ 83491 w 84177"/>
                <a:gd name="connsiteY8" fmla="*/ 40469 h 81433"/>
                <a:gd name="connsiteX9" fmla="*/ 42244 w 84177"/>
                <a:gd name="connsiteY9" fmla="*/ 68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77" h="81433">
                  <a:moveTo>
                    <a:pt x="42244" y="64826"/>
                  </a:moveTo>
                  <a:cubicBezTo>
                    <a:pt x="29179" y="64826"/>
                    <a:pt x="21712" y="54432"/>
                    <a:pt x="21712" y="40469"/>
                  </a:cubicBezTo>
                  <a:cubicBezTo>
                    <a:pt x="21712" y="26351"/>
                    <a:pt x="28401" y="16982"/>
                    <a:pt x="42244" y="16982"/>
                  </a:cubicBezTo>
                  <a:cubicBezTo>
                    <a:pt x="55777" y="16982"/>
                    <a:pt x="62474" y="25601"/>
                    <a:pt x="62474" y="40469"/>
                  </a:cubicBezTo>
                  <a:cubicBezTo>
                    <a:pt x="62474" y="54276"/>
                    <a:pt x="55942" y="64826"/>
                    <a:pt x="42244" y="64826"/>
                  </a:cubicBezTo>
                  <a:moveTo>
                    <a:pt x="42244" y="686"/>
                  </a:moveTo>
                  <a:cubicBezTo>
                    <a:pt x="17503" y="686"/>
                    <a:pt x="686" y="16396"/>
                    <a:pt x="686" y="40469"/>
                  </a:cubicBezTo>
                  <a:cubicBezTo>
                    <a:pt x="686" y="64085"/>
                    <a:pt x="17815" y="81131"/>
                    <a:pt x="42244" y="81131"/>
                  </a:cubicBezTo>
                  <a:cubicBezTo>
                    <a:pt x="66985" y="81131"/>
                    <a:pt x="83491" y="62896"/>
                    <a:pt x="83491" y="40469"/>
                  </a:cubicBezTo>
                  <a:cubicBezTo>
                    <a:pt x="83491" y="16845"/>
                    <a:pt x="66839" y="686"/>
                    <a:pt x="42244" y="686"/>
                  </a:cubicBezTo>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7" name="Freeform: Shape 20">
              <a:extLst>
                <a:ext uri="{FF2B5EF4-FFF2-40B4-BE49-F238E27FC236}">
                  <a16:creationId xmlns:a16="http://schemas.microsoft.com/office/drawing/2014/main" id="{EAFDA291-A4C7-5C46-8037-95B0265445B8}"/>
                </a:ext>
              </a:extLst>
            </p:cNvPr>
            <p:cNvSpPr/>
            <p:nvPr/>
          </p:nvSpPr>
          <p:spPr>
            <a:xfrm>
              <a:off x="11671011" y="6472094"/>
              <a:ext cx="57643" cy="81433"/>
            </a:xfrm>
            <a:custGeom>
              <a:avLst/>
              <a:gdLst>
                <a:gd name="connsiteX0" fmla="*/ 49491 w 57643"/>
                <a:gd name="connsiteY0" fmla="*/ 17275 h 81433"/>
                <a:gd name="connsiteX1" fmla="*/ 35629 w 57643"/>
                <a:gd name="connsiteY1" fmla="*/ 15491 h 81433"/>
                <a:gd name="connsiteX2" fmla="*/ 21703 w 57643"/>
                <a:gd name="connsiteY2" fmla="*/ 21438 h 81433"/>
                <a:gd name="connsiteX3" fmla="*/ 38118 w 57643"/>
                <a:gd name="connsiteY3" fmla="*/ 34376 h 81433"/>
                <a:gd name="connsiteX4" fmla="*/ 57735 w 57643"/>
                <a:gd name="connsiteY4" fmla="*/ 58165 h 81433"/>
                <a:gd name="connsiteX5" fmla="*/ 24796 w 57643"/>
                <a:gd name="connsiteY5" fmla="*/ 81140 h 81433"/>
                <a:gd name="connsiteX6" fmla="*/ 2077 w 57643"/>
                <a:gd name="connsiteY6" fmla="*/ 77727 h 81433"/>
                <a:gd name="connsiteX7" fmla="*/ 2077 w 57643"/>
                <a:gd name="connsiteY7" fmla="*/ 61432 h 81433"/>
                <a:gd name="connsiteX8" fmla="*/ 25574 w 57643"/>
                <a:gd name="connsiteY8" fmla="*/ 66336 h 81433"/>
                <a:gd name="connsiteX9" fmla="*/ 36718 w 57643"/>
                <a:gd name="connsiteY9" fmla="*/ 58751 h 81433"/>
                <a:gd name="connsiteX10" fmla="*/ 20459 w 57643"/>
                <a:gd name="connsiteY10" fmla="*/ 45968 h 81433"/>
                <a:gd name="connsiteX11" fmla="*/ 686 w 57643"/>
                <a:gd name="connsiteY11" fmla="*/ 21429 h 81433"/>
                <a:gd name="connsiteX12" fmla="*/ 32070 w 57643"/>
                <a:gd name="connsiteY12" fmla="*/ 686 h 81433"/>
                <a:gd name="connsiteX13" fmla="*/ 49491 w 57643"/>
                <a:gd name="connsiteY13" fmla="*/ 1967 h 81433"/>
                <a:gd name="connsiteX14" fmla="*/ 49491 w 57643"/>
                <a:gd name="connsiteY14" fmla="*/ 17275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9491" y="17275"/>
                  </a:moveTo>
                  <a:cubicBezTo>
                    <a:pt x="44815" y="16534"/>
                    <a:pt x="40305" y="15491"/>
                    <a:pt x="35629" y="15491"/>
                  </a:cubicBezTo>
                  <a:cubicBezTo>
                    <a:pt x="27431" y="15491"/>
                    <a:pt x="21703" y="17421"/>
                    <a:pt x="21703" y="21438"/>
                  </a:cubicBezTo>
                  <a:cubicBezTo>
                    <a:pt x="21703" y="26049"/>
                    <a:pt x="29444" y="29764"/>
                    <a:pt x="38118" y="34376"/>
                  </a:cubicBezTo>
                  <a:cubicBezTo>
                    <a:pt x="46371" y="38841"/>
                    <a:pt x="57735" y="44779"/>
                    <a:pt x="57735" y="58165"/>
                  </a:cubicBezTo>
                  <a:cubicBezTo>
                    <a:pt x="57735" y="72860"/>
                    <a:pt x="44660" y="81140"/>
                    <a:pt x="24796" y="81140"/>
                  </a:cubicBezTo>
                  <a:cubicBezTo>
                    <a:pt x="15774" y="81140"/>
                    <a:pt x="9552" y="79365"/>
                    <a:pt x="2077" y="77727"/>
                  </a:cubicBezTo>
                  <a:lnTo>
                    <a:pt x="2077" y="61432"/>
                  </a:lnTo>
                  <a:cubicBezTo>
                    <a:pt x="7841" y="63216"/>
                    <a:pt x="17183" y="66336"/>
                    <a:pt x="25574" y="66336"/>
                  </a:cubicBezTo>
                  <a:cubicBezTo>
                    <a:pt x="31137" y="66336"/>
                    <a:pt x="36718" y="63801"/>
                    <a:pt x="36718" y="58751"/>
                  </a:cubicBezTo>
                  <a:cubicBezTo>
                    <a:pt x="36718" y="54130"/>
                    <a:pt x="30057" y="51312"/>
                    <a:pt x="20459" y="45968"/>
                  </a:cubicBezTo>
                  <a:cubicBezTo>
                    <a:pt x="11739" y="41650"/>
                    <a:pt x="686" y="32729"/>
                    <a:pt x="686" y="21429"/>
                  </a:cubicBezTo>
                  <a:cubicBezTo>
                    <a:pt x="686" y="8079"/>
                    <a:pt x="14072" y="686"/>
                    <a:pt x="32070" y="686"/>
                  </a:cubicBezTo>
                  <a:cubicBezTo>
                    <a:pt x="37962" y="686"/>
                    <a:pt x="43727" y="1281"/>
                    <a:pt x="49491" y="1967"/>
                  </a:cubicBezTo>
                  <a:lnTo>
                    <a:pt x="49491" y="17275"/>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8" name="Freeform: Shape 21">
              <a:extLst>
                <a:ext uri="{FF2B5EF4-FFF2-40B4-BE49-F238E27FC236}">
                  <a16:creationId xmlns:a16="http://schemas.microsoft.com/office/drawing/2014/main" id="{965FB69E-CA6C-0048-A5C1-C398A6A53E79}"/>
                </a:ext>
              </a:extLst>
            </p:cNvPr>
            <p:cNvSpPr/>
            <p:nvPr/>
          </p:nvSpPr>
          <p:spPr>
            <a:xfrm>
              <a:off x="11370524" y="6444196"/>
              <a:ext cx="30194" cy="107052"/>
            </a:xfrm>
            <a:custGeom>
              <a:avLst/>
              <a:gdLst>
                <a:gd name="connsiteX0" fmla="*/ 3029 w 30194"/>
                <a:gd name="connsiteY0" fmla="*/ 106458 h 107052"/>
                <a:gd name="connsiteX1" fmla="*/ 3806 w 30194"/>
                <a:gd name="connsiteY1" fmla="*/ 79127 h 107052"/>
                <a:gd name="connsiteX2" fmla="*/ 3806 w 30194"/>
                <a:gd name="connsiteY2" fmla="*/ 37825 h 107052"/>
                <a:gd name="connsiteX3" fmla="*/ 686 w 30194"/>
                <a:gd name="connsiteY3" fmla="*/ 686 h 107052"/>
                <a:gd name="connsiteX4" fmla="*/ 27971 w 30194"/>
                <a:gd name="connsiteY4" fmla="*/ 686 h 107052"/>
                <a:gd name="connsiteX5" fmla="*/ 27193 w 30194"/>
                <a:gd name="connsiteY5" fmla="*/ 30688 h 107052"/>
                <a:gd name="connsiteX6" fmla="*/ 27193 w 30194"/>
                <a:gd name="connsiteY6" fmla="*/ 69319 h 107052"/>
                <a:gd name="connsiteX7" fmla="*/ 30304 w 30194"/>
                <a:gd name="connsiteY7" fmla="*/ 106458 h 107052"/>
                <a:gd name="connsiteX8" fmla="*/ 3029 w 30194"/>
                <a:gd name="connsiteY8" fmla="*/ 106458 h 10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94" h="107052">
                  <a:moveTo>
                    <a:pt x="3029" y="106458"/>
                  </a:moveTo>
                  <a:cubicBezTo>
                    <a:pt x="3486" y="97848"/>
                    <a:pt x="3806" y="91159"/>
                    <a:pt x="3806" y="79127"/>
                  </a:cubicBezTo>
                  <a:lnTo>
                    <a:pt x="3806" y="37825"/>
                  </a:lnTo>
                  <a:cubicBezTo>
                    <a:pt x="3806" y="22975"/>
                    <a:pt x="2873" y="11684"/>
                    <a:pt x="686" y="686"/>
                  </a:cubicBezTo>
                  <a:lnTo>
                    <a:pt x="27971" y="686"/>
                  </a:lnTo>
                  <a:cubicBezTo>
                    <a:pt x="27971" y="8262"/>
                    <a:pt x="27193" y="18812"/>
                    <a:pt x="27193" y="30688"/>
                  </a:cubicBezTo>
                  <a:lnTo>
                    <a:pt x="27193" y="69319"/>
                  </a:lnTo>
                  <a:cubicBezTo>
                    <a:pt x="27193" y="80161"/>
                    <a:pt x="28895" y="96356"/>
                    <a:pt x="30304" y="106458"/>
                  </a:cubicBezTo>
                  <a:lnTo>
                    <a:pt x="3029" y="10645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9" name="Freeform: Shape 22">
              <a:extLst>
                <a:ext uri="{FF2B5EF4-FFF2-40B4-BE49-F238E27FC236}">
                  <a16:creationId xmlns:a16="http://schemas.microsoft.com/office/drawing/2014/main" id="{59857BE5-9A51-694F-A6C7-020E4CFD6188}"/>
                </a:ext>
              </a:extLst>
            </p:cNvPr>
            <p:cNvSpPr/>
            <p:nvPr/>
          </p:nvSpPr>
          <p:spPr>
            <a:xfrm>
              <a:off x="11415257" y="6472094"/>
              <a:ext cx="86923" cy="112542"/>
            </a:xfrm>
            <a:custGeom>
              <a:avLst/>
              <a:gdLst>
                <a:gd name="connsiteX0" fmla="*/ 45447 w 86922"/>
                <a:gd name="connsiteY0" fmla="*/ 64826 h 112542"/>
                <a:gd name="connsiteX1" fmla="*/ 24851 w 86922"/>
                <a:gd name="connsiteY1" fmla="*/ 42611 h 112542"/>
                <a:gd name="connsiteX2" fmla="*/ 44504 w 86922"/>
                <a:gd name="connsiteY2" fmla="*/ 16982 h 112542"/>
                <a:gd name="connsiteX3" fmla="*/ 65421 w 86922"/>
                <a:gd name="connsiteY3" fmla="*/ 42537 h 112542"/>
                <a:gd name="connsiteX4" fmla="*/ 45447 w 86922"/>
                <a:gd name="connsiteY4" fmla="*/ 64826 h 112542"/>
                <a:gd name="connsiteX5" fmla="*/ 49665 w 86922"/>
                <a:gd name="connsiteY5" fmla="*/ 686 h 112542"/>
                <a:gd name="connsiteX6" fmla="*/ 23295 w 86922"/>
                <a:gd name="connsiteY6" fmla="*/ 13432 h 112542"/>
                <a:gd name="connsiteX7" fmla="*/ 20486 w 86922"/>
                <a:gd name="connsiteY7" fmla="*/ 2626 h 112542"/>
                <a:gd name="connsiteX8" fmla="*/ 686 w 86922"/>
                <a:gd name="connsiteY8" fmla="*/ 4117 h 112542"/>
                <a:gd name="connsiteX9" fmla="*/ 5362 w 86922"/>
                <a:gd name="connsiteY9" fmla="*/ 42620 h 112542"/>
                <a:gd name="connsiteX10" fmla="*/ 5362 w 86922"/>
                <a:gd name="connsiteY10" fmla="*/ 73720 h 112542"/>
                <a:gd name="connsiteX11" fmla="*/ 2251 w 86922"/>
                <a:gd name="connsiteY11" fmla="*/ 112460 h 112542"/>
                <a:gd name="connsiteX12" fmla="*/ 27971 w 86922"/>
                <a:gd name="connsiteY12" fmla="*/ 110969 h 112542"/>
                <a:gd name="connsiteX13" fmla="*/ 26406 w 86922"/>
                <a:gd name="connsiteY13" fmla="*/ 82623 h 112542"/>
                <a:gd name="connsiteX14" fmla="*/ 26406 w 86922"/>
                <a:gd name="connsiteY14" fmla="*/ 73720 h 112542"/>
                <a:gd name="connsiteX15" fmla="*/ 50589 w 86922"/>
                <a:gd name="connsiteY15" fmla="*/ 81140 h 112542"/>
                <a:gd name="connsiteX16" fmla="*/ 86438 w 86922"/>
                <a:gd name="connsiteY16" fmla="*/ 42400 h 112542"/>
                <a:gd name="connsiteX17" fmla="*/ 49665 w 86922"/>
                <a:gd name="connsiteY17" fmla="*/ 686 h 1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922" h="112542">
                  <a:moveTo>
                    <a:pt x="45447" y="64826"/>
                  </a:moveTo>
                  <a:cubicBezTo>
                    <a:pt x="32344" y="64826"/>
                    <a:pt x="24851" y="57278"/>
                    <a:pt x="24851" y="42611"/>
                  </a:cubicBezTo>
                  <a:cubicBezTo>
                    <a:pt x="24851" y="27385"/>
                    <a:pt x="31246" y="16982"/>
                    <a:pt x="44504" y="16982"/>
                  </a:cubicBezTo>
                  <a:cubicBezTo>
                    <a:pt x="56838" y="16982"/>
                    <a:pt x="65421" y="27532"/>
                    <a:pt x="65421" y="42537"/>
                  </a:cubicBezTo>
                  <a:cubicBezTo>
                    <a:pt x="65421" y="55923"/>
                    <a:pt x="58714" y="64826"/>
                    <a:pt x="45447" y="64826"/>
                  </a:cubicBezTo>
                  <a:moveTo>
                    <a:pt x="49665" y="686"/>
                  </a:moveTo>
                  <a:cubicBezTo>
                    <a:pt x="34531" y="686"/>
                    <a:pt x="28291" y="7951"/>
                    <a:pt x="23295" y="13432"/>
                  </a:cubicBezTo>
                  <a:cubicBezTo>
                    <a:pt x="22216" y="9452"/>
                    <a:pt x="21731" y="6039"/>
                    <a:pt x="20486" y="2626"/>
                  </a:cubicBezTo>
                  <a:lnTo>
                    <a:pt x="686" y="4117"/>
                  </a:lnTo>
                  <a:cubicBezTo>
                    <a:pt x="3184" y="17156"/>
                    <a:pt x="5362" y="29298"/>
                    <a:pt x="5362" y="42620"/>
                  </a:cubicBezTo>
                  <a:lnTo>
                    <a:pt x="5362" y="73720"/>
                  </a:lnTo>
                  <a:cubicBezTo>
                    <a:pt x="5362" y="84700"/>
                    <a:pt x="3029" y="105332"/>
                    <a:pt x="2251" y="112460"/>
                  </a:cubicBezTo>
                  <a:lnTo>
                    <a:pt x="27971" y="110969"/>
                  </a:lnTo>
                  <a:cubicBezTo>
                    <a:pt x="26406" y="99559"/>
                    <a:pt x="26406" y="86786"/>
                    <a:pt x="26406" y="82623"/>
                  </a:cubicBezTo>
                  <a:lnTo>
                    <a:pt x="26406" y="73720"/>
                  </a:lnTo>
                  <a:cubicBezTo>
                    <a:pt x="32024" y="76986"/>
                    <a:pt x="37953" y="81140"/>
                    <a:pt x="50589" y="81140"/>
                  </a:cubicBezTo>
                  <a:cubicBezTo>
                    <a:pt x="71954" y="81140"/>
                    <a:pt x="86438" y="64835"/>
                    <a:pt x="86438" y="42400"/>
                  </a:cubicBezTo>
                  <a:cubicBezTo>
                    <a:pt x="86438" y="18034"/>
                    <a:pt x="71496" y="686"/>
                    <a:pt x="49665" y="686"/>
                  </a:cubicBezTo>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60" name="Freeform: Shape 23">
              <a:extLst>
                <a:ext uri="{FF2B5EF4-FFF2-40B4-BE49-F238E27FC236}">
                  <a16:creationId xmlns:a16="http://schemas.microsoft.com/office/drawing/2014/main" id="{42ACDB2F-3E01-3F46-9C6C-3F3F7A3FBC0A}"/>
                </a:ext>
              </a:extLst>
            </p:cNvPr>
            <p:cNvSpPr/>
            <p:nvPr/>
          </p:nvSpPr>
          <p:spPr>
            <a:xfrm>
              <a:off x="11511348" y="6472094"/>
              <a:ext cx="57643" cy="81433"/>
            </a:xfrm>
            <a:custGeom>
              <a:avLst/>
              <a:gdLst>
                <a:gd name="connsiteX0" fmla="*/ 47817 w 57643"/>
                <a:gd name="connsiteY0" fmla="*/ 17046 h 81433"/>
                <a:gd name="connsiteX1" fmla="*/ 35647 w 57643"/>
                <a:gd name="connsiteY1" fmla="*/ 15481 h 81433"/>
                <a:gd name="connsiteX2" fmla="*/ 21712 w 57643"/>
                <a:gd name="connsiteY2" fmla="*/ 21429 h 81433"/>
                <a:gd name="connsiteX3" fmla="*/ 38127 w 57643"/>
                <a:gd name="connsiteY3" fmla="*/ 34367 h 81433"/>
                <a:gd name="connsiteX4" fmla="*/ 57753 w 57643"/>
                <a:gd name="connsiteY4" fmla="*/ 58156 h 81433"/>
                <a:gd name="connsiteX5" fmla="*/ 24805 w 57643"/>
                <a:gd name="connsiteY5" fmla="*/ 81131 h 81433"/>
                <a:gd name="connsiteX6" fmla="*/ 2086 w 57643"/>
                <a:gd name="connsiteY6" fmla="*/ 77727 h 81433"/>
                <a:gd name="connsiteX7" fmla="*/ 2086 w 57643"/>
                <a:gd name="connsiteY7" fmla="*/ 61432 h 81433"/>
                <a:gd name="connsiteX8" fmla="*/ 25583 w 57643"/>
                <a:gd name="connsiteY8" fmla="*/ 66336 h 81433"/>
                <a:gd name="connsiteX9" fmla="*/ 36727 w 57643"/>
                <a:gd name="connsiteY9" fmla="*/ 58751 h 81433"/>
                <a:gd name="connsiteX10" fmla="*/ 20468 w 57643"/>
                <a:gd name="connsiteY10" fmla="*/ 45968 h 81433"/>
                <a:gd name="connsiteX11" fmla="*/ 686 w 57643"/>
                <a:gd name="connsiteY11" fmla="*/ 21429 h 81433"/>
                <a:gd name="connsiteX12" fmla="*/ 32088 w 57643"/>
                <a:gd name="connsiteY12" fmla="*/ 686 h 81433"/>
                <a:gd name="connsiteX13" fmla="*/ 50836 w 57643"/>
                <a:gd name="connsiteY13" fmla="*/ 2242 h 81433"/>
                <a:gd name="connsiteX14" fmla="*/ 47817 w 57643"/>
                <a:gd name="connsiteY14" fmla="*/ 1704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7817" y="17046"/>
                  </a:moveTo>
                  <a:cubicBezTo>
                    <a:pt x="43141" y="16305"/>
                    <a:pt x="40314" y="15481"/>
                    <a:pt x="35647" y="15481"/>
                  </a:cubicBezTo>
                  <a:cubicBezTo>
                    <a:pt x="27440" y="15481"/>
                    <a:pt x="21712" y="17430"/>
                    <a:pt x="21712" y="21429"/>
                  </a:cubicBezTo>
                  <a:cubicBezTo>
                    <a:pt x="21712" y="26049"/>
                    <a:pt x="29462" y="29755"/>
                    <a:pt x="38127" y="34367"/>
                  </a:cubicBezTo>
                  <a:cubicBezTo>
                    <a:pt x="46380" y="38832"/>
                    <a:pt x="57753" y="44770"/>
                    <a:pt x="57753" y="58156"/>
                  </a:cubicBezTo>
                  <a:cubicBezTo>
                    <a:pt x="57753" y="72851"/>
                    <a:pt x="44669" y="81131"/>
                    <a:pt x="24805" y="81131"/>
                  </a:cubicBezTo>
                  <a:cubicBezTo>
                    <a:pt x="15783" y="81131"/>
                    <a:pt x="9562" y="79356"/>
                    <a:pt x="2086" y="77727"/>
                  </a:cubicBezTo>
                  <a:lnTo>
                    <a:pt x="2086" y="61432"/>
                  </a:lnTo>
                  <a:cubicBezTo>
                    <a:pt x="7851" y="63216"/>
                    <a:pt x="17202" y="66336"/>
                    <a:pt x="25583" y="66336"/>
                  </a:cubicBezTo>
                  <a:cubicBezTo>
                    <a:pt x="31155" y="66336"/>
                    <a:pt x="36727" y="63801"/>
                    <a:pt x="36727" y="58751"/>
                  </a:cubicBezTo>
                  <a:cubicBezTo>
                    <a:pt x="36727" y="54148"/>
                    <a:pt x="30066" y="51312"/>
                    <a:pt x="20468" y="45968"/>
                  </a:cubicBezTo>
                  <a:cubicBezTo>
                    <a:pt x="11748" y="41659"/>
                    <a:pt x="686" y="32729"/>
                    <a:pt x="686" y="21429"/>
                  </a:cubicBezTo>
                  <a:cubicBezTo>
                    <a:pt x="686" y="8079"/>
                    <a:pt x="14072" y="686"/>
                    <a:pt x="32088" y="686"/>
                  </a:cubicBezTo>
                  <a:cubicBezTo>
                    <a:pt x="37971" y="686"/>
                    <a:pt x="45063" y="1537"/>
                    <a:pt x="50836" y="2242"/>
                  </a:cubicBezTo>
                  <a:lnTo>
                    <a:pt x="47817" y="17046"/>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3768009192"/>
      </p:ext>
    </p:extLst>
  </p:cSld>
  <p:clrMap bg1="lt1" tx1="dk1" bg2="lt2" tx2="dk2" accent1="accent1" accent2="accent2" accent3="accent3" accent4="accent4" accent5="accent5" accent6="accent6" hlink="hlink" folHlink="folHlink"/>
  <p:sldLayoutIdLst>
    <p:sldLayoutId id="2147484320" r:id="rId1"/>
    <p:sldLayoutId id="2147484321" r:id="rId2"/>
    <p:sldLayoutId id="2147484322" r:id="rId3"/>
    <p:sldLayoutId id="2147484323" r:id="rId4"/>
    <p:sldLayoutId id="2147484324" r:id="rId5"/>
    <p:sldLayoutId id="2147484325" r:id="rId6"/>
    <p:sldLayoutId id="2147484326" r:id="rId7"/>
    <p:sldLayoutId id="2147484327" r:id="rId8"/>
    <p:sldLayoutId id="2147484328" r:id="rId9"/>
    <p:sldLayoutId id="2147484329" r:id="rId10"/>
    <p:sldLayoutId id="2147484330" r:id="rId11"/>
    <p:sldLayoutId id="2147484331" r:id="rId12"/>
    <p:sldLayoutId id="2147484332" r:id="rId13"/>
    <p:sldLayoutId id="2147484333" r:id="rId14"/>
    <p:sldLayoutId id="2147484334" r:id="rId15"/>
    <p:sldLayoutId id="2147484335" r:id="rId16"/>
    <p:sldLayoutId id="2147484336" r:id="rId17"/>
    <p:sldLayoutId id="2147484337" r:id="rId18"/>
    <p:sldLayoutId id="2147484338" r:id="rId19"/>
    <p:sldLayoutId id="2147484339" r:id="rId20"/>
    <p:sldLayoutId id="2147484340" r:id="rId21"/>
    <p:sldLayoutId id="2147484341" r:id="rId22"/>
    <p:sldLayoutId id="2147484342" r:id="rId23"/>
    <p:sldLayoutId id="2147484343" r:id="rId24"/>
    <p:sldLayoutId id="2147484344" r:id="rId25"/>
    <p:sldLayoutId id="2147484345" r:id="rId26"/>
    <p:sldLayoutId id="2147484346" r:id="rId27"/>
    <p:sldLayoutId id="2147484347" r:id="rId28"/>
    <p:sldLayoutId id="2147484348" r:id="rId29"/>
    <p:sldLayoutId id="2147484349" r:id="rId30"/>
    <p:sldLayoutId id="2147484350" r:id="rId31"/>
    <p:sldLayoutId id="2147484351" r:id="rId32"/>
    <p:sldLayoutId id="2147484352" r:id="rId33"/>
    <p:sldLayoutId id="2147484353" r:id="rId34"/>
    <p:sldLayoutId id="2147484354" r:id="rId35"/>
    <p:sldLayoutId id="2147484355" r:id="rId36"/>
    <p:sldLayoutId id="2147484356" r:id="rId37"/>
    <p:sldLayoutId id="2147484357" r:id="rId38"/>
    <p:sldLayoutId id="2147484358" r:id="rId39"/>
    <p:sldLayoutId id="2147484359" r:id="rId40"/>
    <p:sldLayoutId id="2147484360" r:id="rId41"/>
    <p:sldLayoutId id="2147484361" r:id="rId42"/>
    <p:sldLayoutId id="2147484363" r:id="rId43"/>
  </p:sldLayoutIdLst>
  <p:hf hdr="0" dt="0"/>
  <p:txStyles>
    <p:titleStyle>
      <a:lvl1pPr algn="l" defTabSz="914400" rtl="0" eaLnBrk="1" latinLnBrk="0" hangingPunct="1">
        <a:lnSpc>
          <a:spcPct val="90000"/>
        </a:lnSpc>
        <a:spcBef>
          <a:spcPct val="0"/>
        </a:spcBef>
        <a:buNone/>
        <a:defRPr sz="2600" b="1" kern="1200" cap="none" spc="0" baseline="0">
          <a:solidFill>
            <a:schemeClr val="tx1">
              <a:lumMod val="65000"/>
              <a:lumOff val="35000"/>
            </a:schemeClr>
          </a:solidFill>
          <a:latin typeface="+mj-lt"/>
          <a:ea typeface="+mj-ea"/>
          <a:cs typeface="+mj-cs"/>
        </a:defRPr>
      </a:lvl1pPr>
    </p:titleStyle>
    <p:bodyStyle>
      <a:lvl1pPr marL="85725" indent="-85725" algn="l" defTabSz="914400" rtl="0" eaLnBrk="1" latinLnBrk="0" hangingPunct="1">
        <a:lnSpc>
          <a:spcPct val="100000"/>
        </a:lnSpc>
        <a:spcBef>
          <a:spcPts val="1800"/>
        </a:spcBef>
        <a:buSzPct val="50000"/>
        <a:buFont typeface="HelveticaNeueLT Std Lt Cn" panose="020B0406020202030204" pitchFamily="34" charset="0"/>
        <a:buChar char=" "/>
        <a:defRPr sz="1600" b="0" kern="1200">
          <a:solidFill>
            <a:schemeClr val="tx1">
              <a:lumMod val="65000"/>
              <a:lumOff val="35000"/>
            </a:schemeClr>
          </a:solidFill>
          <a:latin typeface="+mn-lt"/>
          <a:ea typeface="+mn-ea"/>
          <a:cs typeface="+mn-cs"/>
        </a:defRPr>
      </a:lvl1pPr>
      <a:lvl2pPr marL="447675" indent="-314325" algn="l" defTabSz="914400" rtl="0" eaLnBrk="1" latinLnBrk="0" hangingPunct="1">
        <a:lnSpc>
          <a:spcPct val="100000"/>
        </a:lnSpc>
        <a:spcBef>
          <a:spcPts val="600"/>
        </a:spcBef>
        <a:buClrTx/>
        <a:buSzPct val="100000"/>
        <a:buFont typeface="Arial" panose="020B0604020202020204" pitchFamily="34" charset="0"/>
        <a:buChar char="•"/>
        <a:defRPr sz="1600" kern="1200">
          <a:solidFill>
            <a:schemeClr val="tx1">
              <a:lumMod val="65000"/>
              <a:lumOff val="35000"/>
            </a:schemeClr>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600" kern="1200">
          <a:solidFill>
            <a:schemeClr val="tx1">
              <a:lumMod val="65000"/>
              <a:lumOff val="35000"/>
            </a:schemeClr>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www.szczepiania.info.pl/"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2" Type="http://schemas.openxmlformats.org/officeDocument/2006/relationships/hyperlink" Target="https://gsk-contentlab.veevavault.com/ui/www.urpl.gov.pl."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7.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a:extLst>
              <a:ext uri="{FF2B5EF4-FFF2-40B4-BE49-F238E27FC236}">
                <a16:creationId xmlns:a16="http://schemas.microsoft.com/office/drawing/2014/main" id="{42B388DE-A569-7D4C-9306-45E1D122885C}"/>
              </a:ext>
            </a:extLst>
          </p:cNvPr>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r="16263"/>
          <a:stretch/>
        </p:blipFill>
        <p:spPr>
          <a:xfrm>
            <a:off x="0" y="0"/>
            <a:ext cx="3834809" cy="6858000"/>
          </a:xfrm>
        </p:spPr>
      </p:pic>
      <p:sp>
        <p:nvSpPr>
          <p:cNvPr id="4" name="Title 3">
            <a:extLst>
              <a:ext uri="{FF2B5EF4-FFF2-40B4-BE49-F238E27FC236}">
                <a16:creationId xmlns:a16="http://schemas.microsoft.com/office/drawing/2014/main" id="{9280E989-7513-7148-A61C-812C10033E55}"/>
              </a:ext>
            </a:extLst>
          </p:cNvPr>
          <p:cNvSpPr>
            <a:spLocks noGrp="1"/>
          </p:cNvSpPr>
          <p:nvPr>
            <p:ph type="ctrTitle"/>
          </p:nvPr>
        </p:nvSpPr>
        <p:spPr>
          <a:xfrm>
            <a:off x="4507991" y="730202"/>
            <a:ext cx="7405336" cy="1957989"/>
          </a:xfrm>
        </p:spPr>
        <p:txBody>
          <a:bodyPr/>
          <a:lstStyle/>
          <a:p>
            <a:pPr algn="l"/>
            <a:r>
              <a:rPr lang="pl-PL" sz="3900" dirty="0">
                <a:effectLst>
                  <a:outerShdw blurRad="38100" dist="38100" dir="2700000" algn="tl">
                    <a:srgbClr val="000000">
                      <a:alpha val="43137"/>
                    </a:srgbClr>
                  </a:outerShdw>
                </a:effectLst>
              </a:rPr>
              <a:t>Zdrowie po 50 roku życia oraz świadomość półpaśca wśród pacjentów i lekarzy</a:t>
            </a:r>
            <a:endParaRPr lang="en-US" sz="3900" dirty="0">
              <a:effectLst>
                <a:outerShdw blurRad="38100" dist="38100" dir="2700000" algn="tl">
                  <a:srgbClr val="000000">
                    <a:alpha val="43137"/>
                  </a:srgbClr>
                </a:outerShdw>
              </a:effectLst>
            </a:endParaRPr>
          </a:p>
        </p:txBody>
      </p:sp>
      <p:sp>
        <p:nvSpPr>
          <p:cNvPr id="5" name="Text Placeholder 4">
            <a:extLst>
              <a:ext uri="{FF2B5EF4-FFF2-40B4-BE49-F238E27FC236}">
                <a16:creationId xmlns:a16="http://schemas.microsoft.com/office/drawing/2014/main" id="{A7B1E34F-2540-3B42-BDAC-A6E48FFA9D43}"/>
              </a:ext>
            </a:extLst>
          </p:cNvPr>
          <p:cNvSpPr>
            <a:spLocks noGrp="1"/>
          </p:cNvSpPr>
          <p:nvPr>
            <p:ph type="body" sz="quarter" idx="12"/>
          </p:nvPr>
        </p:nvSpPr>
        <p:spPr>
          <a:xfrm>
            <a:off x="4507991" y="4023360"/>
            <a:ext cx="2297795" cy="369332"/>
          </a:xfrm>
        </p:spPr>
        <p:txBody>
          <a:bodyPr/>
          <a:lstStyle/>
          <a:p>
            <a:r>
              <a:rPr lang="pl-PL" sz="1800" dirty="0"/>
              <a:t>Wersja 2, 29/07/2022</a:t>
            </a:r>
            <a:endParaRPr lang="en-US" sz="1800" dirty="0"/>
          </a:p>
        </p:txBody>
      </p:sp>
      <p:cxnSp>
        <p:nvCxnSpPr>
          <p:cNvPr id="7" name="Connecteur droit 26">
            <a:extLst>
              <a:ext uri="{FF2B5EF4-FFF2-40B4-BE49-F238E27FC236}">
                <a16:creationId xmlns:a16="http://schemas.microsoft.com/office/drawing/2014/main" id="{3222F57E-8367-FC41-8217-1B43F03FBA51}"/>
              </a:ext>
            </a:extLst>
          </p:cNvPr>
          <p:cNvCxnSpPr>
            <a:cxnSpLocks/>
          </p:cNvCxnSpPr>
          <p:nvPr/>
        </p:nvCxnSpPr>
        <p:spPr>
          <a:xfrm>
            <a:off x="4623156" y="3931920"/>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Date Placeholder 12">
            <a:extLst>
              <a:ext uri="{FF2B5EF4-FFF2-40B4-BE49-F238E27FC236}">
                <a16:creationId xmlns:a16="http://schemas.microsoft.com/office/drawing/2014/main" id="{94ACC2AD-9D1B-7243-B176-C028253F4541}"/>
              </a:ext>
            </a:extLst>
          </p:cNvPr>
          <p:cNvSpPr>
            <a:spLocks noGrp="1"/>
          </p:cNvSpPr>
          <p:nvPr>
            <p:ph type="dt" sz="half" idx="10"/>
          </p:nvPr>
        </p:nvSpPr>
        <p:spPr>
          <a:xfrm>
            <a:off x="4507991" y="4434840"/>
            <a:ext cx="1269950" cy="215444"/>
          </a:xfrm>
        </p:spPr>
        <p:txBody>
          <a:bodyPr/>
          <a:lstStyle/>
          <a:p>
            <a:r>
              <a:rPr lang="pl-PL" dirty="0" err="1"/>
              <a:t>IntClientUse</a:t>
            </a:r>
            <a:endParaRPr lang="en-GB" dirty="0"/>
          </a:p>
        </p:txBody>
      </p:sp>
      <p:grpSp>
        <p:nvGrpSpPr>
          <p:cNvPr id="9" name="Group 8">
            <a:extLst>
              <a:ext uri="{FF2B5EF4-FFF2-40B4-BE49-F238E27FC236}">
                <a16:creationId xmlns:a16="http://schemas.microsoft.com/office/drawing/2014/main" id="{6B205264-8FEA-794D-9C42-0D269D7C8C2F}"/>
              </a:ext>
            </a:extLst>
          </p:cNvPr>
          <p:cNvGrpSpPr/>
          <p:nvPr/>
        </p:nvGrpSpPr>
        <p:grpSpPr>
          <a:xfrm>
            <a:off x="-954765" y="889565"/>
            <a:ext cx="5372804" cy="1067932"/>
            <a:chOff x="-954765" y="889565"/>
            <a:chExt cx="5372804" cy="1067932"/>
          </a:xfrm>
        </p:grpSpPr>
        <p:sp>
          <p:nvSpPr>
            <p:cNvPr id="10" name="Forme libre : forme 22">
              <a:extLst>
                <a:ext uri="{FF2B5EF4-FFF2-40B4-BE49-F238E27FC236}">
                  <a16:creationId xmlns:a16="http://schemas.microsoft.com/office/drawing/2014/main" id="{C20829D5-4B6D-BF46-89FB-5092C2B5501A}"/>
                </a:ext>
              </a:extLst>
            </p:cNvPr>
            <p:cNvSpPr/>
            <p:nvPr/>
          </p:nvSpPr>
          <p:spPr>
            <a:xfrm rot="18932423">
              <a:off x="-954765" y="1427043"/>
              <a:ext cx="5372804" cy="530454"/>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1" name="Forme libre : forme 20">
              <a:extLst>
                <a:ext uri="{FF2B5EF4-FFF2-40B4-BE49-F238E27FC236}">
                  <a16:creationId xmlns:a16="http://schemas.microsoft.com/office/drawing/2014/main" id="{2792A24B-A7A5-5546-8062-3D0292F9E9B3}"/>
                </a:ext>
              </a:extLst>
            </p:cNvPr>
            <p:cNvSpPr/>
            <p:nvPr/>
          </p:nvSpPr>
          <p:spPr>
            <a:xfrm rot="18932423">
              <a:off x="-735098" y="889565"/>
              <a:ext cx="3838044" cy="530454"/>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sp>
        <p:nvSpPr>
          <p:cNvPr id="13" name="Text Placeholder 4">
            <a:extLst>
              <a:ext uri="{FF2B5EF4-FFF2-40B4-BE49-F238E27FC236}">
                <a16:creationId xmlns:a16="http://schemas.microsoft.com/office/drawing/2014/main" id="{57B781FA-0A31-4F26-B413-567F009D34CF}"/>
              </a:ext>
            </a:extLst>
          </p:cNvPr>
          <p:cNvSpPr txBox="1">
            <a:spLocks/>
          </p:cNvSpPr>
          <p:nvPr/>
        </p:nvSpPr>
        <p:spPr>
          <a:xfrm>
            <a:off x="4507991" y="3429000"/>
            <a:ext cx="3315061" cy="369332"/>
          </a:xfrm>
          <a:prstGeom prst="rect">
            <a:avLst/>
          </a:prstGeom>
        </p:spPr>
        <p:txBody>
          <a:bodyPr wrap="none" lIns="108000" rIns="0">
            <a:spAutoFit/>
          </a:bodyPr>
          <a:lstStyle>
            <a:lvl1pPr marL="0" indent="0" algn="l" defTabSz="914400" rtl="0" eaLnBrk="1" latinLnBrk="0" hangingPunct="1">
              <a:lnSpc>
                <a:spcPct val="100000"/>
              </a:lnSpc>
              <a:spcBef>
                <a:spcPts val="1800"/>
              </a:spcBef>
              <a:buSzPct val="50000"/>
              <a:buFont typeface="HelveticaNeueLT Std Lt Cn" panose="020B0406020202030204" pitchFamily="34" charset="0"/>
              <a:buNone/>
              <a:defRPr sz="2000" b="0" kern="1200">
                <a:solidFill>
                  <a:schemeClr val="bg1"/>
                </a:solidFill>
                <a:latin typeface="+mn-lt"/>
                <a:ea typeface="+mn-ea"/>
                <a:cs typeface="+mn-cs"/>
              </a:defRPr>
            </a:lvl1pPr>
            <a:lvl2pPr marL="447675" indent="-314325" algn="l" defTabSz="914400" rtl="0" eaLnBrk="1" latinLnBrk="0" hangingPunct="1">
              <a:lnSpc>
                <a:spcPct val="100000"/>
              </a:lnSpc>
              <a:spcBef>
                <a:spcPts val="600"/>
              </a:spcBef>
              <a:buClrTx/>
              <a:buSzPct val="100000"/>
              <a:buFont typeface="Arial" panose="020B0604020202020204" pitchFamily="34" charset="0"/>
              <a:buChar char="•"/>
              <a:defRPr sz="1600" kern="1200">
                <a:solidFill>
                  <a:schemeClr val="bg1"/>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600" kern="1200">
                <a:solidFill>
                  <a:schemeClr val="bg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l-PL" sz="1800" dirty="0"/>
              <a:t>Raport z badania jakościowego</a:t>
            </a:r>
            <a:endParaRPr lang="en-US" sz="1800" dirty="0"/>
          </a:p>
        </p:txBody>
      </p:sp>
      <p:sp>
        <p:nvSpPr>
          <p:cNvPr id="14" name="Text Placeholder 4">
            <a:extLst>
              <a:ext uri="{FF2B5EF4-FFF2-40B4-BE49-F238E27FC236}">
                <a16:creationId xmlns:a16="http://schemas.microsoft.com/office/drawing/2014/main" id="{3DDDD48D-20D4-4CE7-A957-8AD20551E69D}"/>
              </a:ext>
            </a:extLst>
          </p:cNvPr>
          <p:cNvSpPr txBox="1">
            <a:spLocks/>
          </p:cNvSpPr>
          <p:nvPr/>
        </p:nvSpPr>
        <p:spPr>
          <a:xfrm>
            <a:off x="4507991" y="5110118"/>
            <a:ext cx="2317993" cy="307777"/>
          </a:xfrm>
          <a:prstGeom prst="rect">
            <a:avLst/>
          </a:prstGeom>
        </p:spPr>
        <p:txBody>
          <a:bodyPr wrap="none" lIns="108000" rIns="0">
            <a:spAutoFit/>
          </a:bodyPr>
          <a:lstStyle>
            <a:lvl1pPr marL="0" indent="0" algn="l" defTabSz="914400" rtl="0" eaLnBrk="1" latinLnBrk="0" hangingPunct="1">
              <a:lnSpc>
                <a:spcPct val="100000"/>
              </a:lnSpc>
              <a:spcBef>
                <a:spcPts val="1800"/>
              </a:spcBef>
              <a:buSzPct val="50000"/>
              <a:buFont typeface="HelveticaNeueLT Std Lt Cn" panose="020B0406020202030204" pitchFamily="34" charset="0"/>
              <a:buNone/>
              <a:defRPr sz="2000" b="0" kern="1200">
                <a:solidFill>
                  <a:schemeClr val="bg1"/>
                </a:solidFill>
                <a:latin typeface="+mn-lt"/>
                <a:ea typeface="+mn-ea"/>
                <a:cs typeface="+mn-cs"/>
              </a:defRPr>
            </a:lvl1pPr>
            <a:lvl2pPr marL="447675" indent="-314325" algn="l" defTabSz="914400" rtl="0" eaLnBrk="1" latinLnBrk="0" hangingPunct="1">
              <a:lnSpc>
                <a:spcPct val="100000"/>
              </a:lnSpc>
              <a:spcBef>
                <a:spcPts val="600"/>
              </a:spcBef>
              <a:buClrTx/>
              <a:buSzPct val="100000"/>
              <a:buFont typeface="Arial" panose="020B0604020202020204" pitchFamily="34" charset="0"/>
              <a:buChar char="•"/>
              <a:defRPr sz="1600" kern="1200">
                <a:solidFill>
                  <a:schemeClr val="bg1"/>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600" kern="1200">
                <a:solidFill>
                  <a:schemeClr val="bg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pl-PL" sz="1400" i="1" dirty="0"/>
              <a:t>Dorota Zielińska-Zaniewska</a:t>
            </a:r>
          </a:p>
        </p:txBody>
      </p:sp>
      <p:pic>
        <p:nvPicPr>
          <p:cNvPr id="719874" name="Picture 2" descr="GSK unveils new branding and logo">
            <a:extLst>
              <a:ext uri="{FF2B5EF4-FFF2-40B4-BE49-F238E27FC236}">
                <a16:creationId xmlns:a16="http://schemas.microsoft.com/office/drawing/2014/main" id="{0C2FFFB9-5C30-4636-B1C4-F41D85EC1914}"/>
              </a:ext>
            </a:extLst>
          </p:cNvPr>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l="6539" r="6539"/>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15" name="pole tekstowe 14">
            <a:extLst>
              <a:ext uri="{FF2B5EF4-FFF2-40B4-BE49-F238E27FC236}">
                <a16:creationId xmlns:a16="http://schemas.microsoft.com/office/drawing/2014/main" id="{79B7E960-EB5A-4230-840B-2C5AE8FD12A6}"/>
              </a:ext>
            </a:extLst>
          </p:cNvPr>
          <p:cNvSpPr txBox="1"/>
          <p:nvPr/>
        </p:nvSpPr>
        <p:spPr>
          <a:xfrm>
            <a:off x="7486650" y="6335673"/>
            <a:ext cx="6096000" cy="369332"/>
          </a:xfrm>
          <a:prstGeom prst="rect">
            <a:avLst/>
          </a:prstGeom>
          <a:noFill/>
        </p:spPr>
        <p:txBody>
          <a:bodyPr wrap="square">
            <a:spAutoFit/>
          </a:bodyPr>
          <a:lstStyle/>
          <a:p>
            <a:r>
              <a:rPr lang="pl-PL" b="0" i="0" dirty="0">
                <a:solidFill>
                  <a:schemeClr val="bg1"/>
                </a:solidFill>
                <a:effectLst/>
                <a:latin typeface="Arial" panose="020B0604020202020204" pitchFamily="34" charset="0"/>
              </a:rPr>
              <a:t>NP-PL-HZX-PPT-220004 sierpień 2022</a:t>
            </a:r>
            <a:endParaRPr lang="pl-PL" dirty="0">
              <a:solidFill>
                <a:schemeClr val="bg1"/>
              </a:solidFill>
            </a:endParaRPr>
          </a:p>
        </p:txBody>
      </p:sp>
      <p:sp>
        <p:nvSpPr>
          <p:cNvPr id="18" name="pole tekstowe 17">
            <a:extLst>
              <a:ext uri="{FF2B5EF4-FFF2-40B4-BE49-F238E27FC236}">
                <a16:creationId xmlns:a16="http://schemas.microsoft.com/office/drawing/2014/main" id="{A55DB7EB-4EC7-4708-A7CB-6C5F878CE72C}"/>
              </a:ext>
            </a:extLst>
          </p:cNvPr>
          <p:cNvSpPr txBox="1"/>
          <p:nvPr/>
        </p:nvSpPr>
        <p:spPr>
          <a:xfrm>
            <a:off x="5777941" y="2873929"/>
            <a:ext cx="6791324" cy="369332"/>
          </a:xfrm>
          <a:prstGeom prst="rect">
            <a:avLst/>
          </a:prstGeom>
          <a:noFill/>
        </p:spPr>
        <p:txBody>
          <a:bodyPr wrap="square">
            <a:spAutoFit/>
          </a:bodyPr>
          <a:lstStyle/>
          <a:p>
            <a:r>
              <a:rPr lang="pl-PL" dirty="0">
                <a:solidFill>
                  <a:schemeClr val="bg1"/>
                </a:solidFill>
                <a:effectLst/>
                <a:latin typeface="Calibri" panose="020F0502020204030204" pitchFamily="34" charset="0"/>
                <a:ea typeface="Calibri" panose="020F0502020204030204" pitchFamily="34" charset="0"/>
              </a:rPr>
              <a:t>Materiał powstał na zamówienie firmy GSK</a:t>
            </a:r>
            <a:endParaRPr lang="pl-PL" sz="3200" dirty="0">
              <a:solidFill>
                <a:schemeClr val="bg1"/>
              </a:solidFill>
            </a:endParaRPr>
          </a:p>
        </p:txBody>
      </p:sp>
    </p:spTree>
    <p:extLst>
      <p:ext uri="{BB962C8B-B14F-4D97-AF65-F5344CB8AC3E}">
        <p14:creationId xmlns:p14="http://schemas.microsoft.com/office/powerpoint/2010/main" val="459161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3B383FBB-0D82-4752-9F40-2E7DA0FE6368}"/>
              </a:ext>
            </a:extLst>
          </p:cNvPr>
          <p:cNvSpPr/>
          <p:nvPr/>
        </p:nvSpPr>
        <p:spPr>
          <a:xfrm>
            <a:off x="205110" y="3512288"/>
            <a:ext cx="5938095" cy="240798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Slide Number Placeholder 2">
            <a:extLst>
              <a:ext uri="{FF2B5EF4-FFF2-40B4-BE49-F238E27FC236}">
                <a16:creationId xmlns:a16="http://schemas.microsoft.com/office/drawing/2014/main" id="{D147836D-0EAA-449A-AF82-9D024BA44074}"/>
              </a:ext>
            </a:extLst>
          </p:cNvPr>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US" sz="900" b="1" i="0" u="none" strike="noStrike" kern="1200" cap="none" spc="0" normalizeH="0" baseline="0" noProof="0" smtClean="0">
                <a:ln>
                  <a:noFill/>
                </a:ln>
                <a:solidFill>
                  <a:srgbClr val="2F469C">
                    <a:lumMod val="75000"/>
                  </a:srgbClr>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r>
              <a:rPr kumimoji="0" lang="en-US" sz="900" b="1" i="0" u="none" strike="noStrike" kern="1200" cap="none" spc="0" normalizeH="0" baseline="0" noProof="0">
                <a:ln>
                  <a:noFill/>
                </a:ln>
                <a:solidFill>
                  <a:srgbClr val="2F469C">
                    <a:lumMod val="75000"/>
                  </a:srgbClr>
                </a:solidFill>
                <a:effectLst/>
                <a:uLnTx/>
                <a:uFillTx/>
                <a:latin typeface="Arial Black"/>
                <a:ea typeface="+mn-ea"/>
                <a:cs typeface="+mn-cs"/>
              </a:rPr>
              <a:t> </a:t>
            </a:r>
          </a:p>
        </p:txBody>
      </p:sp>
      <p:sp>
        <p:nvSpPr>
          <p:cNvPr id="45" name="pole tekstowe 44">
            <a:extLst>
              <a:ext uri="{FF2B5EF4-FFF2-40B4-BE49-F238E27FC236}">
                <a16:creationId xmlns:a16="http://schemas.microsoft.com/office/drawing/2014/main" id="{5BB39056-0253-4DB0-AF46-9200842C05F4}"/>
              </a:ext>
            </a:extLst>
          </p:cNvPr>
          <p:cNvSpPr txBox="1"/>
          <p:nvPr/>
        </p:nvSpPr>
        <p:spPr>
          <a:xfrm>
            <a:off x="661972" y="3527080"/>
            <a:ext cx="5167014" cy="446532"/>
          </a:xfrm>
          <a:prstGeom prst="rect">
            <a:avLst/>
          </a:prstGeom>
          <a:noFill/>
        </p:spPr>
        <p:txBody>
          <a:bodyPr wrap="square">
            <a:spAutoFit/>
          </a:bodyPr>
          <a:lstStyle>
            <a:defPPr>
              <a:defRPr lang="fr-FR"/>
            </a:defPPr>
            <a:lvl1pPr algn="ctr">
              <a:lnSpc>
                <a:spcPct val="107000"/>
              </a:lnSpc>
              <a:spcAft>
                <a:spcPts val="800"/>
              </a:spcAft>
              <a:defRPr sz="1100" b="1">
                <a:solidFill>
                  <a:srgbClr val="282828"/>
                </a:solidFill>
                <a:latin typeface="Arial"/>
              </a:defRPr>
            </a:lvl1pPr>
          </a:lstStyle>
          <a:p>
            <a:r>
              <a:rPr lang="pl-PL" dirty="0">
                <a:solidFill>
                  <a:schemeClr val="tx2">
                    <a:lumMod val="50000"/>
                  </a:schemeClr>
                </a:solidFill>
                <a:latin typeface="+mj-lt"/>
              </a:rPr>
              <a:t>DOŚWIADCZENIE Z CHOROBĄ I/LUB WIEK PRZECHOROWANIA WPŁYWAJĄ NA OCENĘ CHOROBY</a:t>
            </a:r>
          </a:p>
        </p:txBody>
      </p:sp>
      <p:sp>
        <p:nvSpPr>
          <p:cNvPr id="46" name="Rectangle 50">
            <a:extLst>
              <a:ext uri="{FF2B5EF4-FFF2-40B4-BE49-F238E27FC236}">
                <a16:creationId xmlns:a16="http://schemas.microsoft.com/office/drawing/2014/main" id="{6539AC0B-5CD1-488D-AF03-C7B9B9847D31}"/>
              </a:ext>
            </a:extLst>
          </p:cNvPr>
          <p:cNvSpPr/>
          <p:nvPr/>
        </p:nvSpPr>
        <p:spPr>
          <a:xfrm>
            <a:off x="314323" y="3965133"/>
            <a:ext cx="2828601" cy="19044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050" dirty="0">
                <a:solidFill>
                  <a:schemeClr val="tx2"/>
                </a:solidFill>
                <a:latin typeface="Arial Black"/>
              </a:rPr>
              <a:t>DOŚWIADCZENIA Z CHOROBĄ U OSÓB PO 40 r.ż. </a:t>
            </a:r>
            <a:r>
              <a:rPr lang="pl-PL" sz="1050" dirty="0">
                <a:solidFill>
                  <a:schemeClr val="tx1">
                    <a:lumMod val="85000"/>
                    <a:lumOff val="15000"/>
                  </a:schemeClr>
                </a:solidFill>
                <a:latin typeface="Arial Black"/>
              </a:rPr>
              <a:t>(własne lub u bliskich) = </a:t>
            </a:r>
            <a:r>
              <a:rPr lang="pl-PL" sz="1050" dirty="0">
                <a:solidFill>
                  <a:schemeClr val="tx2"/>
                </a:solidFill>
                <a:latin typeface="Arial Black"/>
              </a:rPr>
              <a:t>NIEPOKÓJ</a:t>
            </a:r>
            <a:endParaRPr kumimoji="0" lang="pl-PL" sz="1050" b="0" i="0" u="none" strike="noStrike" kern="1200" cap="none" spc="0" normalizeH="0" baseline="0" noProof="0" dirty="0">
              <a:ln>
                <a:noFill/>
              </a:ln>
              <a:solidFill>
                <a:schemeClr val="tx2"/>
              </a:solidFill>
              <a:effectLst/>
              <a:uLnTx/>
              <a:uFillTx/>
              <a:latin typeface="Arial Black"/>
              <a:ea typeface="+mn-ea"/>
              <a:cs typeface="+mn-cs"/>
            </a:endParaRPr>
          </a:p>
          <a:p>
            <a:pPr marL="171450" marR="0" lvl="0" indent="-171450"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pl-PL" sz="1050" b="1" i="0" u="none" strike="noStrike" kern="1200" cap="none" spc="0" normalizeH="0" baseline="0" noProof="0" dirty="0">
                <a:ln>
                  <a:noFill/>
                </a:ln>
                <a:solidFill>
                  <a:schemeClr val="tx1">
                    <a:lumMod val="85000"/>
                    <a:lumOff val="15000"/>
                  </a:schemeClr>
                </a:solidFill>
                <a:effectLst/>
                <a:uLnTx/>
                <a:uFillTx/>
                <a:ea typeface="+mn-ea"/>
                <a:cs typeface="+mn-cs"/>
              </a:rPr>
              <a:t>Bolesna, może powodować poważny, długo się utrzymujący ból</a:t>
            </a:r>
          </a:p>
          <a:p>
            <a:pPr marL="171450" marR="0" lvl="0" indent="-171450"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pl-PL" sz="1050" b="1" dirty="0">
                <a:solidFill>
                  <a:schemeClr val="tx1">
                    <a:lumMod val="85000"/>
                    <a:lumOff val="15000"/>
                  </a:schemeClr>
                </a:solidFill>
              </a:rPr>
              <a:t>Długotrwała </a:t>
            </a:r>
            <a:endParaRPr kumimoji="0" lang="pl-PL" sz="1050" b="1" i="0" u="none" strike="noStrike" kern="1200" cap="none" spc="0" normalizeH="0" baseline="0" noProof="0" dirty="0">
              <a:ln>
                <a:noFill/>
              </a:ln>
              <a:solidFill>
                <a:schemeClr val="tx1">
                  <a:lumMod val="85000"/>
                  <a:lumOff val="15000"/>
                </a:schemeClr>
              </a:solidFill>
              <a:effectLst/>
              <a:uLnTx/>
              <a:uFillTx/>
              <a:ea typeface="+mn-ea"/>
              <a:cs typeface="+mn-cs"/>
            </a:endParaRPr>
          </a:p>
          <a:p>
            <a:pPr marL="171450" marR="0" lvl="0" indent="-171450"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pl-PL" sz="1050" b="1" i="0" u="none" strike="noStrike" kern="1200" cap="none" spc="0" normalizeH="0" baseline="0" noProof="0" dirty="0">
                <a:ln>
                  <a:noFill/>
                </a:ln>
                <a:solidFill>
                  <a:schemeClr val="tx1">
                    <a:lumMod val="85000"/>
                    <a:lumOff val="15000"/>
                  </a:schemeClr>
                </a:solidFill>
                <a:effectLst/>
                <a:uLnTx/>
                <a:uFillTx/>
                <a:ea typeface="+mn-ea"/>
                <a:cs typeface="+mn-cs"/>
              </a:rPr>
              <a:t>Związana z osłabieniem odporności </a:t>
            </a:r>
            <a:r>
              <a:rPr kumimoji="0" lang="pl-PL" sz="1050" i="0" u="none" strike="noStrike" kern="1200" cap="none" spc="0" normalizeH="0" baseline="0" noProof="0" dirty="0">
                <a:ln>
                  <a:noFill/>
                </a:ln>
                <a:solidFill>
                  <a:schemeClr val="tx1">
                    <a:lumMod val="85000"/>
                    <a:lumOff val="15000"/>
                  </a:schemeClr>
                </a:solidFill>
                <a:effectLst/>
                <a:uLnTx/>
                <a:uFillTx/>
                <a:ea typeface="+mn-ea"/>
                <a:cs typeface="+mn-cs"/>
              </a:rPr>
              <a:t>(podobnie jak opryszczka) </a:t>
            </a:r>
          </a:p>
          <a:p>
            <a:pPr marL="171450" marR="0" lvl="0" indent="-171450"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pl-PL" sz="1050" b="1" dirty="0">
                <a:solidFill>
                  <a:schemeClr val="tx1">
                    <a:lumMod val="85000"/>
                    <a:lumOff val="15000"/>
                  </a:schemeClr>
                </a:solidFill>
              </a:rPr>
              <a:t>Dla osób starszych </a:t>
            </a:r>
            <a:r>
              <a:rPr lang="pl-PL" sz="1050" dirty="0">
                <a:solidFill>
                  <a:schemeClr val="tx1">
                    <a:lumMod val="85000"/>
                    <a:lumOff val="15000"/>
                  </a:schemeClr>
                </a:solidFill>
              </a:rPr>
              <a:t>(„</a:t>
            </a:r>
            <a:r>
              <a:rPr lang="pl-PL" sz="1050" i="1" dirty="0">
                <a:solidFill>
                  <a:schemeClr val="tx1">
                    <a:lumMod val="85000"/>
                    <a:lumOff val="15000"/>
                  </a:schemeClr>
                </a:solidFill>
              </a:rPr>
              <a:t>moich rodziców”</a:t>
            </a:r>
            <a:r>
              <a:rPr lang="pl-PL" sz="1050" dirty="0">
                <a:solidFill>
                  <a:schemeClr val="tx1">
                    <a:lumMod val="85000"/>
                    <a:lumOff val="15000"/>
                  </a:schemeClr>
                </a:solidFill>
              </a:rPr>
              <a:t>)</a:t>
            </a:r>
            <a:r>
              <a:rPr lang="pl-PL" sz="1050" b="1" dirty="0">
                <a:solidFill>
                  <a:schemeClr val="tx1">
                    <a:lumMod val="85000"/>
                    <a:lumOff val="15000"/>
                  </a:schemeClr>
                </a:solidFill>
              </a:rPr>
              <a:t> może być to choroba niebezpieczna </a:t>
            </a:r>
            <a:r>
              <a:rPr lang="pl-PL" sz="1050" dirty="0">
                <a:solidFill>
                  <a:schemeClr val="tx1">
                    <a:lumMod val="85000"/>
                    <a:lumOff val="15000"/>
                  </a:schemeClr>
                </a:solidFill>
              </a:rPr>
              <a:t>- długotrwałe powikłania</a:t>
            </a:r>
            <a:endParaRPr kumimoji="0" lang="pl-PL" sz="1050" i="0" u="none" strike="noStrike" kern="1200" cap="none" spc="0" normalizeH="0" baseline="0" noProof="0" dirty="0">
              <a:ln>
                <a:noFill/>
              </a:ln>
              <a:solidFill>
                <a:schemeClr val="tx1">
                  <a:lumMod val="85000"/>
                  <a:lumOff val="15000"/>
                </a:schemeClr>
              </a:solidFill>
              <a:effectLst/>
              <a:uLnTx/>
              <a:uFillTx/>
              <a:ea typeface="+mn-ea"/>
              <a:cs typeface="+mn-cs"/>
            </a:endParaRPr>
          </a:p>
        </p:txBody>
      </p:sp>
      <p:sp>
        <p:nvSpPr>
          <p:cNvPr id="48" name="Rectangle 50">
            <a:extLst>
              <a:ext uri="{FF2B5EF4-FFF2-40B4-BE49-F238E27FC236}">
                <a16:creationId xmlns:a16="http://schemas.microsoft.com/office/drawing/2014/main" id="{4C492D50-C0D2-4C99-ADE9-F6E29CFFD068}"/>
              </a:ext>
            </a:extLst>
          </p:cNvPr>
          <p:cNvSpPr/>
          <p:nvPr/>
        </p:nvSpPr>
        <p:spPr>
          <a:xfrm>
            <a:off x="3245479" y="3965133"/>
            <a:ext cx="2828601" cy="19044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050" dirty="0">
                <a:solidFill>
                  <a:schemeClr val="tx1">
                    <a:lumMod val="85000"/>
                    <a:lumOff val="15000"/>
                  </a:schemeClr>
                </a:solidFill>
                <a:latin typeface="Arial Black"/>
              </a:rPr>
              <a:t>PRZECHOROWANIE </a:t>
            </a:r>
            <a:r>
              <a:rPr lang="pl-PL" sz="1050" dirty="0">
                <a:solidFill>
                  <a:schemeClr val="accent3"/>
                </a:solidFill>
                <a:latin typeface="Arial Black"/>
              </a:rPr>
              <a:t>MIĘDZY 15-40 r.ż. LUB BRAK DOŚWIADCZEŃ = BAGATELIZOWANIE</a:t>
            </a:r>
            <a:endParaRPr kumimoji="0" lang="pl-PL" sz="1050" b="0" i="0" u="none" strike="noStrike" kern="1200" cap="none" spc="0" normalizeH="0" baseline="0" noProof="0" dirty="0">
              <a:ln>
                <a:noFill/>
              </a:ln>
              <a:solidFill>
                <a:schemeClr val="accent3"/>
              </a:solidFill>
              <a:effectLst/>
              <a:uLnTx/>
              <a:uFillTx/>
              <a:latin typeface="Arial Black"/>
              <a:ea typeface="+mn-ea"/>
              <a:cs typeface="+mn-cs"/>
            </a:endParaRPr>
          </a:p>
          <a:p>
            <a:pPr marL="171450" marR="0" lvl="0" indent="-171450"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pl-PL" sz="1050" b="1" i="0" u="none" strike="noStrike" kern="1200" cap="none" spc="0" normalizeH="0" baseline="0" noProof="0" dirty="0">
                <a:ln>
                  <a:noFill/>
                </a:ln>
                <a:solidFill>
                  <a:schemeClr val="tx1">
                    <a:lumMod val="85000"/>
                    <a:lumOff val="15000"/>
                  </a:schemeClr>
                </a:solidFill>
                <a:effectLst/>
                <a:uLnTx/>
                <a:uFillTx/>
                <a:ea typeface="+mn-ea"/>
                <a:cs typeface="+mn-cs"/>
              </a:rPr>
              <a:t>Nawet jeśli to choroba nieprzyjemna, jest rzadko spotykana </a:t>
            </a:r>
            <a:r>
              <a:rPr kumimoji="0" lang="pl-PL" sz="1050" i="0" u="none" strike="noStrike" kern="1200" cap="none" spc="0" normalizeH="0" baseline="0" noProof="0" dirty="0">
                <a:ln>
                  <a:noFill/>
                </a:ln>
                <a:solidFill>
                  <a:schemeClr val="tx1">
                    <a:lumMod val="85000"/>
                    <a:lumOff val="15000"/>
                  </a:schemeClr>
                </a:solidFill>
                <a:effectLst/>
                <a:uLnTx/>
                <a:uFillTx/>
                <a:ea typeface="+mn-ea"/>
                <a:cs typeface="+mn-cs"/>
              </a:rPr>
              <a:t>- nie słyszy się o niej, przechorowano ją tylko raz, bardzo dawno temu</a:t>
            </a:r>
          </a:p>
          <a:p>
            <a:pPr marL="171450" marR="0" lvl="0" indent="-171450"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pl-PL" sz="1050" i="0" u="none" strike="noStrike" kern="1200" cap="none" spc="0" normalizeH="0" baseline="0" noProof="0" dirty="0">
                <a:ln>
                  <a:noFill/>
                </a:ln>
                <a:solidFill>
                  <a:schemeClr val="tx1">
                    <a:lumMod val="85000"/>
                    <a:lumOff val="15000"/>
                  </a:schemeClr>
                </a:solidFill>
                <a:effectLst/>
                <a:uLnTx/>
                <a:uFillTx/>
                <a:ea typeface="+mn-ea"/>
                <a:cs typeface="+mn-cs"/>
              </a:rPr>
              <a:t>Część przechorowań bardzo łagodnych - drobna wysypka, niezbyt poważny ból</a:t>
            </a:r>
          </a:p>
          <a:p>
            <a:pPr marR="0" lvl="0" defTabSz="914400" rtl="0" eaLnBrk="1" fontAlgn="auto" latinLnBrk="0" hangingPunct="1">
              <a:lnSpc>
                <a:spcPct val="100000"/>
              </a:lnSpc>
              <a:spcBef>
                <a:spcPts val="0"/>
              </a:spcBef>
              <a:spcAft>
                <a:spcPts val="0"/>
              </a:spcAft>
              <a:buClrTx/>
              <a:buSzTx/>
              <a:tabLst/>
              <a:defRPr/>
            </a:pPr>
            <a:endParaRPr kumimoji="0" lang="en-US" sz="1050" i="0" u="none" strike="noStrike" kern="1200" cap="none" spc="0" normalizeH="0" baseline="0" noProof="0" dirty="0">
              <a:ln>
                <a:noFill/>
              </a:ln>
              <a:solidFill>
                <a:schemeClr val="tx1">
                  <a:lumMod val="85000"/>
                  <a:lumOff val="15000"/>
                </a:schemeClr>
              </a:solidFill>
              <a:effectLst/>
              <a:uLnTx/>
              <a:uFillTx/>
              <a:ea typeface="+mn-ea"/>
              <a:cs typeface="+mn-cs"/>
            </a:endParaRPr>
          </a:p>
        </p:txBody>
      </p:sp>
      <p:sp>
        <p:nvSpPr>
          <p:cNvPr id="49" name="Rectangle 50">
            <a:extLst>
              <a:ext uri="{FF2B5EF4-FFF2-40B4-BE49-F238E27FC236}">
                <a16:creationId xmlns:a16="http://schemas.microsoft.com/office/drawing/2014/main" id="{7B888280-4EBA-46A0-9AD4-79ECDE28EE14}"/>
              </a:ext>
            </a:extLst>
          </p:cNvPr>
          <p:cNvSpPr/>
          <p:nvPr/>
        </p:nvSpPr>
        <p:spPr>
          <a:xfrm>
            <a:off x="816860" y="1527961"/>
            <a:ext cx="4973119" cy="162434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200" dirty="0">
                <a:solidFill>
                  <a:schemeClr val="tx2">
                    <a:lumMod val="50000"/>
                  </a:schemeClr>
                </a:solidFill>
                <a:latin typeface="Arial Black"/>
              </a:rPr>
              <a:t>WIEDZA OGÓLNA: </a:t>
            </a:r>
            <a:endParaRPr kumimoji="0" lang="pl-PL" sz="1200" b="0" i="0" u="none" strike="noStrike" kern="1200" cap="none" spc="0" normalizeH="0" baseline="0" noProof="0" dirty="0">
              <a:ln>
                <a:noFill/>
              </a:ln>
              <a:solidFill>
                <a:schemeClr val="tx2">
                  <a:lumMod val="50000"/>
                </a:schemeClr>
              </a:solidFill>
              <a:effectLst/>
              <a:uLnTx/>
              <a:uFillTx/>
              <a:latin typeface="Arial Black"/>
              <a:ea typeface="+mn-ea"/>
              <a:cs typeface="+mn-cs"/>
            </a:endParaRP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1100" b="1" dirty="0">
                <a:solidFill>
                  <a:schemeClr val="tx1">
                    <a:lumMod val="85000"/>
                    <a:lumOff val="15000"/>
                  </a:schemeClr>
                </a:solidFill>
              </a:rPr>
              <a:t>Nieprzyjemna</a:t>
            </a:r>
          </a:p>
          <a:p>
            <a:pPr marL="171450" indent="-171450" algn="ctr">
              <a:buFont typeface="Arial" panose="020B0604020202020204" pitchFamily="34" charset="0"/>
              <a:buChar char="•"/>
              <a:defRPr/>
            </a:pPr>
            <a:r>
              <a:rPr lang="pl-PL" sz="1100" b="1" dirty="0">
                <a:solidFill>
                  <a:schemeClr val="tx1">
                    <a:lumMod val="85000"/>
                    <a:lumOff val="15000"/>
                  </a:schemeClr>
                </a:solidFill>
              </a:rPr>
              <a:t>Niezbyt często występująca</a:t>
            </a: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1100" b="1" dirty="0">
                <a:solidFill>
                  <a:schemeClr val="tx1">
                    <a:lumMod val="85000"/>
                    <a:lumOff val="15000"/>
                  </a:schemeClr>
                </a:solidFill>
              </a:rPr>
              <a:t>Choroba dorosłych</a:t>
            </a: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100" b="1" i="0" u="none" strike="noStrike" kern="1200" cap="none" spc="0" normalizeH="0" baseline="0" noProof="0" dirty="0">
                <a:ln>
                  <a:noFill/>
                </a:ln>
                <a:solidFill>
                  <a:schemeClr val="tx1">
                    <a:lumMod val="85000"/>
                    <a:lumOff val="15000"/>
                  </a:schemeClr>
                </a:solidFill>
                <a:effectLst/>
                <a:uLnTx/>
                <a:uFillTx/>
                <a:ea typeface="+mn-ea"/>
                <a:cs typeface="+mn-cs"/>
              </a:rPr>
              <a:t>Zakaźna i powiązana z ospą wietrzną</a:t>
            </a:r>
            <a:r>
              <a:rPr lang="pl-PL" sz="1100" b="1" dirty="0">
                <a:solidFill>
                  <a:schemeClr val="tx1">
                    <a:lumMod val="85000"/>
                    <a:lumOff val="15000"/>
                  </a:schemeClr>
                </a:solidFill>
              </a:rPr>
              <a:t> </a:t>
            </a:r>
            <a:r>
              <a:rPr lang="pl-PL" sz="1100" dirty="0">
                <a:solidFill>
                  <a:schemeClr val="tx1">
                    <a:lumMod val="85000"/>
                    <a:lumOff val="15000"/>
                  </a:schemeClr>
                </a:solidFill>
              </a:rPr>
              <a:t>(chorobą dziecięcą)</a:t>
            </a:r>
            <a:endParaRPr kumimoji="0" lang="pl-PL" sz="1100" b="1" i="0" u="none" strike="noStrike" kern="1200" cap="none" spc="0" normalizeH="0" baseline="0" noProof="0" dirty="0">
              <a:ln>
                <a:noFill/>
              </a:ln>
              <a:solidFill>
                <a:schemeClr val="tx1">
                  <a:lumMod val="85000"/>
                  <a:lumOff val="15000"/>
                </a:schemeClr>
              </a:solidFill>
              <a:effectLst/>
              <a:uLnTx/>
              <a:uFillTx/>
              <a:ea typeface="+mn-ea"/>
              <a:cs typeface="+mn-cs"/>
            </a:endParaRP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1100" dirty="0">
                <a:solidFill>
                  <a:schemeClr val="tx1">
                    <a:lumMod val="85000"/>
                    <a:lumOff val="15000"/>
                  </a:schemeClr>
                </a:solidFill>
              </a:rPr>
              <a:t>Objawia się </a:t>
            </a:r>
            <a:r>
              <a:rPr lang="pl-PL" sz="1100" b="1" dirty="0">
                <a:solidFill>
                  <a:schemeClr val="tx1">
                    <a:lumMod val="85000"/>
                    <a:lumOff val="15000"/>
                  </a:schemeClr>
                </a:solidFill>
              </a:rPr>
              <a:t>wysypką - swędzącą, bolesną</a:t>
            </a:r>
            <a:r>
              <a:rPr lang="pl-PL" sz="1100" dirty="0">
                <a:solidFill>
                  <a:schemeClr val="tx1">
                    <a:lumMod val="85000"/>
                    <a:lumOff val="15000"/>
                  </a:schemeClr>
                </a:solidFill>
              </a:rPr>
              <a:t>, dotykającą jednej strony ciała</a:t>
            </a: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1100" dirty="0">
                <a:solidFill>
                  <a:schemeClr val="tx1">
                    <a:lumMod val="85000"/>
                    <a:lumOff val="15000"/>
                  </a:schemeClr>
                </a:solidFill>
              </a:rPr>
              <a:t>Pojawiają się wątpliwości dot. dostępności leków na półpasiec</a:t>
            </a:r>
          </a:p>
        </p:txBody>
      </p:sp>
      <p:cxnSp>
        <p:nvCxnSpPr>
          <p:cNvPr id="14" name="Straight Connector 69">
            <a:extLst>
              <a:ext uri="{FF2B5EF4-FFF2-40B4-BE49-F238E27FC236}">
                <a16:creationId xmlns:a16="http://schemas.microsoft.com/office/drawing/2014/main" id="{0F9BC36E-A55F-4996-BB80-244761A58A5C}"/>
              </a:ext>
            </a:extLst>
          </p:cNvPr>
          <p:cNvCxnSpPr>
            <a:cxnSpLocks/>
          </p:cNvCxnSpPr>
          <p:nvPr/>
        </p:nvCxnSpPr>
        <p:spPr>
          <a:xfrm>
            <a:off x="6197076" y="1229253"/>
            <a:ext cx="0" cy="502638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5" name="Picture 2">
            <a:extLst>
              <a:ext uri="{FF2B5EF4-FFF2-40B4-BE49-F238E27FC236}">
                <a16:creationId xmlns:a16="http://schemas.microsoft.com/office/drawing/2014/main" id="{851D25C2-318F-40D5-ADEA-D6B894487341}"/>
              </a:ext>
            </a:extLst>
          </p:cNvPr>
          <p:cNvPicPr>
            <a:picLocks noChangeAspect="1" noChangeArrowheads="1"/>
          </p:cNvPicPr>
          <p:nvPr/>
        </p:nvPicPr>
        <p:blipFill>
          <a:blip r:embed="rId3">
            <a:alphaModFix amt="70000"/>
            <a:extLst>
              <a:ext uri="{28A0092B-C50C-407E-A947-70E740481C1C}">
                <a14:useLocalDpi xmlns:a14="http://schemas.microsoft.com/office/drawing/2010/main" val="0"/>
              </a:ext>
            </a:extLst>
          </a:blip>
          <a:srcRect t="33330" b="33330"/>
          <a:stretch/>
        </p:blipFill>
        <p:spPr bwMode="auto">
          <a:xfrm>
            <a:off x="6197439" y="1079464"/>
            <a:ext cx="5793457" cy="1277273"/>
          </a:xfrm>
          <a:prstGeom prst="rect">
            <a:avLst/>
          </a:prstGeom>
          <a:noFill/>
          <a:extLst>
            <a:ext uri="{909E8E84-426E-40DD-AFC4-6F175D3DCCD1}">
              <a14:hiddenFill xmlns:a14="http://schemas.microsoft.com/office/drawing/2010/main">
                <a:solidFill>
                  <a:srgbClr val="FFFFFF"/>
                </a:solidFill>
              </a14:hiddenFill>
            </a:ext>
          </a:extLst>
        </p:spPr>
      </p:pic>
      <p:sp>
        <p:nvSpPr>
          <p:cNvPr id="16" name="Tytuł 3">
            <a:extLst>
              <a:ext uri="{FF2B5EF4-FFF2-40B4-BE49-F238E27FC236}">
                <a16:creationId xmlns:a16="http://schemas.microsoft.com/office/drawing/2014/main" id="{E52DDE02-6BCC-4FD2-91A2-ADDA64505C7C}"/>
              </a:ext>
            </a:extLst>
          </p:cNvPr>
          <p:cNvSpPr>
            <a:spLocks noGrp="1"/>
          </p:cNvSpPr>
          <p:nvPr>
            <p:ph type="title"/>
          </p:nvPr>
        </p:nvSpPr>
        <p:spPr>
          <a:xfrm>
            <a:off x="6365500" y="1597214"/>
            <a:ext cx="5347770" cy="424732"/>
          </a:xfrm>
        </p:spPr>
        <p:txBody>
          <a:bodyPr/>
          <a:lstStyle/>
          <a:p>
            <a:r>
              <a:rPr lang="pl-PL" sz="2400" dirty="0">
                <a:solidFill>
                  <a:schemeClr val="bg1"/>
                </a:solidFill>
                <a:effectLst>
                  <a:outerShdw blurRad="38100" dist="38100" dir="2700000" algn="tl">
                    <a:srgbClr val="000000">
                      <a:alpha val="43137"/>
                    </a:srgbClr>
                  </a:outerShdw>
                </a:effectLst>
              </a:rPr>
              <a:t>Z wypowiedzi pacjentów</a:t>
            </a:r>
          </a:p>
        </p:txBody>
      </p:sp>
      <p:grpSp>
        <p:nvGrpSpPr>
          <p:cNvPr id="18" name="Group 10">
            <a:extLst>
              <a:ext uri="{FF2B5EF4-FFF2-40B4-BE49-F238E27FC236}">
                <a16:creationId xmlns:a16="http://schemas.microsoft.com/office/drawing/2014/main" id="{307B8BFA-730A-4930-A1AC-3D756C0DF35E}"/>
              </a:ext>
            </a:extLst>
          </p:cNvPr>
          <p:cNvGrpSpPr>
            <a:grpSpLocks noChangeAspect="1"/>
          </p:cNvGrpSpPr>
          <p:nvPr/>
        </p:nvGrpSpPr>
        <p:grpSpPr bwMode="auto">
          <a:xfrm rot="10800000" flipH="1">
            <a:off x="6344555" y="2610997"/>
            <a:ext cx="452726" cy="370585"/>
            <a:chOff x="1033" y="1117"/>
            <a:chExt cx="1907" cy="1561"/>
          </a:xfrm>
          <a:solidFill>
            <a:schemeClr val="bg1">
              <a:lumMod val="75000"/>
            </a:schemeClr>
          </a:solidFill>
        </p:grpSpPr>
        <p:sp>
          <p:nvSpPr>
            <p:cNvPr id="19" name="Freeform 11">
              <a:extLst>
                <a:ext uri="{FF2B5EF4-FFF2-40B4-BE49-F238E27FC236}">
                  <a16:creationId xmlns:a16="http://schemas.microsoft.com/office/drawing/2014/main" id="{28634673-1594-49F9-B765-2A7E81002A7A}"/>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prstClr val="black"/>
                </a:solidFill>
                <a:effectLst/>
                <a:uLnTx/>
                <a:uFillTx/>
                <a:latin typeface="Arial"/>
                <a:ea typeface="+mn-ea"/>
                <a:cs typeface="+mn-cs"/>
              </a:endParaRPr>
            </a:p>
          </p:txBody>
        </p:sp>
        <p:sp>
          <p:nvSpPr>
            <p:cNvPr id="20" name="Freeform 12">
              <a:extLst>
                <a:ext uri="{FF2B5EF4-FFF2-40B4-BE49-F238E27FC236}">
                  <a16:creationId xmlns:a16="http://schemas.microsoft.com/office/drawing/2014/main" id="{6DAAB37C-4F63-45EC-B1ED-F49EC8A11318}"/>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prstClr val="black"/>
                </a:solidFill>
                <a:effectLst/>
                <a:uLnTx/>
                <a:uFillTx/>
                <a:latin typeface="Arial"/>
                <a:ea typeface="+mn-ea"/>
                <a:cs typeface="+mn-cs"/>
              </a:endParaRPr>
            </a:p>
          </p:txBody>
        </p:sp>
      </p:grpSp>
      <p:sp>
        <p:nvSpPr>
          <p:cNvPr id="21" name="Symbol zastępczy tekstu 7">
            <a:extLst>
              <a:ext uri="{FF2B5EF4-FFF2-40B4-BE49-F238E27FC236}">
                <a16:creationId xmlns:a16="http://schemas.microsoft.com/office/drawing/2014/main" id="{7A7D2B79-2627-40DA-9AE6-9A66F74EC594}"/>
              </a:ext>
            </a:extLst>
          </p:cNvPr>
          <p:cNvSpPr txBox="1">
            <a:spLocks/>
          </p:cNvSpPr>
          <p:nvPr/>
        </p:nvSpPr>
        <p:spPr>
          <a:xfrm>
            <a:off x="6881819" y="4141891"/>
            <a:ext cx="5122583" cy="990015"/>
          </a:xfrm>
          <a:prstGeom prst="rect">
            <a:avLst/>
          </a:prstGeom>
        </p:spPr>
        <p:txBody>
          <a:bodyPr wrap="square" lIns="73152" rIns="73152" anchor="t" anchorCtr="0">
            <a:spAutoFit/>
          </a:bodyPr>
          <a:lstStyle>
            <a:lvl1pPr marL="85725" indent="-85725" algn="l" defTabSz="914400" rtl="0" eaLnBrk="1" latinLnBrk="0" hangingPunct="1">
              <a:lnSpc>
                <a:spcPct val="100000"/>
              </a:lnSpc>
              <a:spcBef>
                <a:spcPts val="1800"/>
              </a:spcBef>
              <a:buSzPct val="50000"/>
              <a:buFont typeface="HelveticaNeueLT Std Lt Cn" panose="020B0406020202030204" pitchFamily="34" charset="0"/>
              <a:buChar char=" "/>
              <a:defRPr sz="1600" b="0" kern="1200">
                <a:solidFill>
                  <a:schemeClr val="tx1">
                    <a:lumMod val="65000"/>
                    <a:lumOff val="35000"/>
                  </a:schemeClr>
                </a:solidFill>
                <a:latin typeface="+mn-lt"/>
                <a:ea typeface="+mn-ea"/>
                <a:cs typeface="+mn-cs"/>
              </a:defRPr>
            </a:lvl1pPr>
            <a:lvl2pPr marL="447675" indent="-314325" algn="l" defTabSz="914400" rtl="0" eaLnBrk="1" latinLnBrk="0" hangingPunct="1">
              <a:lnSpc>
                <a:spcPct val="100000"/>
              </a:lnSpc>
              <a:spcBef>
                <a:spcPts val="600"/>
              </a:spcBef>
              <a:buClrTx/>
              <a:buSzPct val="100000"/>
              <a:buFont typeface="Arial" panose="020B0604020202020204" pitchFamily="34" charset="0"/>
              <a:buChar char="•"/>
              <a:defRPr sz="1600" kern="1200">
                <a:solidFill>
                  <a:schemeClr val="tx1">
                    <a:lumMod val="65000"/>
                    <a:lumOff val="35000"/>
                  </a:schemeClr>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600" kern="1200">
                <a:solidFill>
                  <a:schemeClr val="tx1">
                    <a:lumMod val="65000"/>
                    <a:lumOff val="35000"/>
                  </a:schemeClr>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00"/>
              </a:spcBef>
              <a:buFont typeface="HelveticaNeueLT Std Lt Cn" panose="020B0406020202030204" pitchFamily="34" charset="0"/>
              <a:buNone/>
            </a:pPr>
            <a:r>
              <a:rPr lang="pl-PL" sz="1100" i="1" dirty="0"/>
              <a:t>- To </a:t>
            </a:r>
            <a:r>
              <a:rPr lang="pl-PL" sz="1100" b="1" i="1" dirty="0"/>
              <a:t>następstwo ospy wietrznej</a:t>
            </a:r>
            <a:r>
              <a:rPr lang="pl-PL" sz="1100" i="1" dirty="0"/>
              <a:t>, powoduje </a:t>
            </a:r>
            <a:r>
              <a:rPr lang="pl-PL" sz="1100" b="1" i="1" dirty="0"/>
              <a:t>ciężki przebieg</a:t>
            </a:r>
            <a:r>
              <a:rPr lang="pl-PL" sz="1100" i="1" dirty="0"/>
              <a:t>, powstaje wielki rumień. </a:t>
            </a:r>
          </a:p>
          <a:p>
            <a:pPr marL="0" indent="0">
              <a:spcBef>
                <a:spcPts val="200"/>
              </a:spcBef>
              <a:buFont typeface="HelveticaNeueLT Std Lt Cn" panose="020B0406020202030204" pitchFamily="34" charset="0"/>
              <a:buNone/>
            </a:pPr>
            <a:r>
              <a:rPr lang="pl-PL" sz="1100" i="1" dirty="0"/>
              <a:t>- Tak, wrzód - coś takiego, </a:t>
            </a:r>
            <a:r>
              <a:rPr lang="pl-PL" sz="1100" b="1" i="1" dirty="0"/>
              <a:t>promieniuje na cały obszar ciała obok. </a:t>
            </a:r>
          </a:p>
          <a:p>
            <a:pPr marL="0" indent="0">
              <a:spcBef>
                <a:spcPts val="200"/>
              </a:spcBef>
              <a:buFont typeface="HelveticaNeueLT Std Lt Cn" panose="020B0406020202030204" pitchFamily="34" charset="0"/>
              <a:buNone/>
            </a:pPr>
            <a:r>
              <a:rPr lang="pl-PL" sz="1100" i="1" dirty="0"/>
              <a:t>- Jak się jest </a:t>
            </a:r>
            <a:r>
              <a:rPr lang="pl-PL" sz="1100" b="1" i="1" dirty="0"/>
              <a:t>w starszym wieku, to się bardzo boleśnie tą chorobę przechorowuje</a:t>
            </a:r>
            <a:r>
              <a:rPr lang="pl-PL" sz="1100" i="1" dirty="0"/>
              <a:t>. FGD1, Warszawa, 50+</a:t>
            </a:r>
          </a:p>
        </p:txBody>
      </p:sp>
      <p:sp>
        <p:nvSpPr>
          <p:cNvPr id="22" name="Symbol zastępczy tekstu 5">
            <a:extLst>
              <a:ext uri="{FF2B5EF4-FFF2-40B4-BE49-F238E27FC236}">
                <a16:creationId xmlns:a16="http://schemas.microsoft.com/office/drawing/2014/main" id="{7AB40B88-5659-4E4A-A116-278518338E1B}"/>
              </a:ext>
            </a:extLst>
          </p:cNvPr>
          <p:cNvSpPr txBox="1">
            <a:spLocks/>
          </p:cNvSpPr>
          <p:nvPr/>
        </p:nvSpPr>
        <p:spPr>
          <a:xfrm>
            <a:off x="6881819" y="3035690"/>
            <a:ext cx="5088922" cy="990015"/>
          </a:xfrm>
          <a:prstGeom prst="rect">
            <a:avLst/>
          </a:prstGeom>
        </p:spPr>
        <p:txBody>
          <a:bodyPr wrap="square" lIns="73152" rIns="73152" anchor="t" anchorCtr="0">
            <a:spAutoFit/>
          </a:bodyPr>
          <a:lstStyle>
            <a:lvl1pPr marL="285750" marR="0" indent="-285750" algn="l"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Char char="•"/>
              <a:tabLst/>
              <a:defRPr sz="1400" b="0" i="0" kern="1200" cap="none">
                <a:solidFill>
                  <a:schemeClr val="tx1">
                    <a:lumMod val="65000"/>
                    <a:lumOff val="35000"/>
                  </a:schemeClr>
                </a:solidFill>
                <a:latin typeface="+mn-lt"/>
                <a:ea typeface="+mn-ea"/>
                <a:cs typeface="+mn-cs"/>
              </a:defRPr>
            </a:lvl1pPr>
            <a:lvl2pPr marL="447675" indent="-314325" algn="l" defTabSz="914400" rtl="0" eaLnBrk="1" latinLnBrk="0" hangingPunct="1">
              <a:lnSpc>
                <a:spcPct val="100000"/>
              </a:lnSpc>
              <a:spcBef>
                <a:spcPts val="600"/>
              </a:spcBef>
              <a:buClrTx/>
              <a:buSzPct val="100000"/>
              <a:buFont typeface="Arial" panose="020B0604020202020204" pitchFamily="34" charset="0"/>
              <a:buChar char="•"/>
              <a:defRPr sz="1200" kern="1200" cap="none">
                <a:solidFill>
                  <a:schemeClr val="tx1">
                    <a:lumMod val="65000"/>
                    <a:lumOff val="35000"/>
                  </a:schemeClr>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200" kern="1200" cap="none">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200" kern="1200" cap="none">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200" kern="1200" cap="none">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ts val="200"/>
              </a:spcBef>
              <a:spcAft>
                <a:spcPts val="0"/>
              </a:spcAft>
              <a:buClr>
                <a:schemeClr val="accent2"/>
              </a:buClr>
              <a:buNone/>
            </a:pPr>
            <a:r>
              <a:rPr lang="pl-PL" sz="1100" i="1" dirty="0"/>
              <a:t>- </a:t>
            </a:r>
            <a:r>
              <a:rPr lang="pl-PL" sz="1100" b="1" i="1" dirty="0"/>
              <a:t>Półpasiec kojarzy się z dorosłą osobą, a dziecko z ospą </a:t>
            </a:r>
          </a:p>
          <a:p>
            <a:pPr marL="0" lvl="0" indent="0">
              <a:spcBef>
                <a:spcPts val="200"/>
              </a:spcBef>
              <a:spcAft>
                <a:spcPts val="0"/>
              </a:spcAft>
              <a:buClr>
                <a:schemeClr val="accent2"/>
              </a:buClr>
              <a:buNone/>
            </a:pPr>
            <a:r>
              <a:rPr lang="pl-PL" sz="1100" i="1" dirty="0"/>
              <a:t>- </a:t>
            </a:r>
            <a:r>
              <a:rPr lang="pl-PL" sz="1100" b="1" i="1" dirty="0"/>
              <a:t>Można ciężko przechodzić </a:t>
            </a:r>
            <a:r>
              <a:rPr lang="pl-PL" sz="1100" i="1" dirty="0"/>
              <a:t>i mogą być komplikacje wewnętrzne </a:t>
            </a:r>
          </a:p>
          <a:p>
            <a:pPr marL="0" lvl="0" indent="0">
              <a:spcBef>
                <a:spcPts val="200"/>
              </a:spcBef>
              <a:spcAft>
                <a:spcPts val="0"/>
              </a:spcAft>
              <a:buClr>
                <a:schemeClr val="accent2"/>
              </a:buClr>
              <a:buNone/>
            </a:pPr>
            <a:r>
              <a:rPr lang="pl-PL" sz="1100" i="1" dirty="0"/>
              <a:t>- </a:t>
            </a:r>
            <a:r>
              <a:rPr lang="pl-PL" sz="1100" b="1" i="1" dirty="0"/>
              <a:t>Nie wiem czy są konkretne leki na półpaśca</a:t>
            </a:r>
            <a:r>
              <a:rPr lang="pl-PL" sz="1100" i="1" dirty="0"/>
              <a:t>. To jest </a:t>
            </a:r>
            <a:r>
              <a:rPr lang="pl-PL" sz="1100" b="1" i="1" dirty="0"/>
              <a:t>wirus</a:t>
            </a:r>
            <a:r>
              <a:rPr lang="pl-PL" sz="1100" i="1" dirty="0"/>
              <a:t>. Koleżanka w pracy dostała i nie było jej półtorej miesiąca w pracy. </a:t>
            </a:r>
            <a:r>
              <a:rPr lang="pl-PL" sz="1100" b="1" i="1" dirty="0"/>
              <a:t>Miała czerwoną wysypkę</a:t>
            </a:r>
            <a:r>
              <a:rPr lang="pl-PL" sz="1100" i="1" dirty="0"/>
              <a:t>. FGD 3, Kraków 50+ </a:t>
            </a:r>
            <a:endParaRPr lang="pl-PL" sz="1100" dirty="0"/>
          </a:p>
        </p:txBody>
      </p:sp>
      <p:sp>
        <p:nvSpPr>
          <p:cNvPr id="32" name="Rectangle 78">
            <a:extLst>
              <a:ext uri="{FF2B5EF4-FFF2-40B4-BE49-F238E27FC236}">
                <a16:creationId xmlns:a16="http://schemas.microsoft.com/office/drawing/2014/main" id="{C4C4929C-945A-4496-A979-25B243C64E87}"/>
              </a:ext>
            </a:extLst>
          </p:cNvPr>
          <p:cNvSpPr/>
          <p:nvPr/>
        </p:nvSpPr>
        <p:spPr>
          <a:xfrm>
            <a:off x="407989" y="248228"/>
            <a:ext cx="11536362" cy="1010608"/>
          </a:xfrm>
          <a:prstGeom prst="rect">
            <a:avLst/>
          </a:prstGeom>
          <a:solidFill>
            <a:srgbClr val="F2F2F2"/>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180975"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2F469C"/>
              </a:solidFill>
              <a:effectLst/>
              <a:uLnTx/>
              <a:uFillTx/>
              <a:latin typeface="Arial Black"/>
              <a:ea typeface="+mn-ea"/>
              <a:cs typeface="+mn-cs"/>
            </a:endParaRPr>
          </a:p>
        </p:txBody>
      </p:sp>
      <p:grpSp>
        <p:nvGrpSpPr>
          <p:cNvPr id="33" name="Group 79">
            <a:extLst>
              <a:ext uri="{FF2B5EF4-FFF2-40B4-BE49-F238E27FC236}">
                <a16:creationId xmlns:a16="http://schemas.microsoft.com/office/drawing/2014/main" id="{1ED9621C-AFDE-4728-A3FF-A2A3B4DA6DDC}"/>
              </a:ext>
            </a:extLst>
          </p:cNvPr>
          <p:cNvGrpSpPr/>
          <p:nvPr/>
        </p:nvGrpSpPr>
        <p:grpSpPr>
          <a:xfrm>
            <a:off x="407989" y="248226"/>
            <a:ext cx="11005006" cy="1010611"/>
            <a:chOff x="407988" y="368299"/>
            <a:chExt cx="6051043" cy="828676"/>
          </a:xfrm>
          <a:solidFill>
            <a:schemeClr val="tx2"/>
          </a:solidFill>
        </p:grpSpPr>
        <p:sp>
          <p:nvSpPr>
            <p:cNvPr id="34" name="Rectangle 80">
              <a:extLst>
                <a:ext uri="{FF2B5EF4-FFF2-40B4-BE49-F238E27FC236}">
                  <a16:creationId xmlns:a16="http://schemas.microsoft.com/office/drawing/2014/main" id="{125348B0-6977-4EBE-B7C7-77D682512254}"/>
                </a:ext>
              </a:extLst>
            </p:cNvPr>
            <p:cNvSpPr/>
            <p:nvPr/>
          </p:nvSpPr>
          <p:spPr>
            <a:xfrm>
              <a:off x="407988" y="368300"/>
              <a:ext cx="5345698" cy="828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sp>
          <p:nvSpPr>
            <p:cNvPr id="35" name="Right Triangle 81">
              <a:extLst>
                <a:ext uri="{FF2B5EF4-FFF2-40B4-BE49-F238E27FC236}">
                  <a16:creationId xmlns:a16="http://schemas.microsoft.com/office/drawing/2014/main" id="{1E0ABD4C-B6C2-4B55-9416-C2A66062526A}"/>
                </a:ext>
              </a:extLst>
            </p:cNvPr>
            <p:cNvSpPr/>
            <p:nvPr/>
          </p:nvSpPr>
          <p:spPr>
            <a:xfrm>
              <a:off x="5753686" y="368299"/>
              <a:ext cx="705345" cy="828675"/>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grpSp>
      <p:sp>
        <p:nvSpPr>
          <p:cNvPr id="36" name="TextBox 60">
            <a:extLst>
              <a:ext uri="{FF2B5EF4-FFF2-40B4-BE49-F238E27FC236}">
                <a16:creationId xmlns:a16="http://schemas.microsoft.com/office/drawing/2014/main" id="{827B56F0-BCB6-4B48-A15A-D47EDA6616B9}"/>
              </a:ext>
            </a:extLst>
          </p:cNvPr>
          <p:cNvSpPr txBox="1"/>
          <p:nvPr/>
        </p:nvSpPr>
        <p:spPr>
          <a:xfrm>
            <a:off x="496202" y="354195"/>
            <a:ext cx="10241466" cy="830997"/>
          </a:xfrm>
          <a:prstGeom prst="rect">
            <a:avLst/>
          </a:prstGeom>
        </p:spPr>
        <p:txBody>
          <a:bodyPr vert="horz"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b="0" i="0" u="none" strike="noStrike" kern="1200" cap="none" spc="0" normalizeH="0" baseline="0" noProof="0" dirty="0">
                <a:ln>
                  <a:noFill/>
                </a:ln>
                <a:solidFill>
                  <a:prstClr val="white"/>
                </a:solidFill>
                <a:effectLst/>
                <a:uLnTx/>
                <a:uFillTx/>
                <a:latin typeface="Arial Black"/>
                <a:ea typeface="+mn-ea"/>
                <a:cs typeface="+mn-cs"/>
              </a:rPr>
              <a:t>Pacjenci wiedzą o istnieniu półpaśca, oceniają go jako chorobę rzadko występującą. </a:t>
            </a:r>
            <a:r>
              <a:rPr lang="pl-PL" dirty="0">
                <a:solidFill>
                  <a:prstClr val="white"/>
                </a:solidFill>
                <a:latin typeface="Arial Black"/>
              </a:rPr>
              <a:t>Doświadczenie ma decydujący wpływ na nastawienie do niej, ogólnie uważa się </a:t>
            </a:r>
            <a:r>
              <a:rPr kumimoji="0" lang="pl-PL" b="0" i="0" u="none" strike="noStrike" kern="1200" cap="none" spc="0" normalizeH="0" baseline="0" noProof="0" dirty="0">
                <a:ln>
                  <a:noFill/>
                </a:ln>
                <a:solidFill>
                  <a:prstClr val="white"/>
                </a:solidFill>
                <a:effectLst/>
                <a:uLnTx/>
                <a:uFillTx/>
                <a:latin typeface="Arial Black"/>
                <a:ea typeface="+mn-ea"/>
                <a:cs typeface="+mn-cs"/>
              </a:rPr>
              <a:t>ją raczej za nieprzyjemną niż niebezpieczną</a:t>
            </a:r>
            <a:endParaRPr kumimoji="0" lang="en-US" sz="2800" b="0" i="0" u="none" strike="noStrike" kern="1200" cap="none" spc="0" normalizeH="0" baseline="0" noProof="0" dirty="0">
              <a:ln>
                <a:noFill/>
              </a:ln>
              <a:solidFill>
                <a:prstClr val="white"/>
              </a:solidFill>
              <a:effectLst/>
              <a:uLnTx/>
              <a:uFillTx/>
              <a:latin typeface="Arial Black"/>
              <a:ea typeface="+mn-ea"/>
              <a:cs typeface="+mn-cs"/>
            </a:endParaRPr>
          </a:p>
        </p:txBody>
      </p:sp>
      <p:grpSp>
        <p:nvGrpSpPr>
          <p:cNvPr id="27" name="Group 209">
            <a:extLst>
              <a:ext uri="{FF2B5EF4-FFF2-40B4-BE49-F238E27FC236}">
                <a16:creationId xmlns:a16="http://schemas.microsoft.com/office/drawing/2014/main" id="{768E5C39-8943-4401-AF5C-24033B6DD53D}"/>
              </a:ext>
            </a:extLst>
          </p:cNvPr>
          <p:cNvGrpSpPr>
            <a:grpSpLocks noChangeAspect="1"/>
          </p:cNvGrpSpPr>
          <p:nvPr/>
        </p:nvGrpSpPr>
        <p:grpSpPr>
          <a:xfrm>
            <a:off x="11291669" y="43844"/>
            <a:ext cx="358924" cy="834049"/>
            <a:chOff x="1228726" y="1905001"/>
            <a:chExt cx="441325" cy="1025525"/>
          </a:xfrm>
          <a:solidFill>
            <a:schemeClr val="tx2">
              <a:lumMod val="50000"/>
            </a:schemeClr>
          </a:solidFill>
        </p:grpSpPr>
        <p:sp>
          <p:nvSpPr>
            <p:cNvPr id="28" name="Freeform 11">
              <a:extLst>
                <a:ext uri="{FF2B5EF4-FFF2-40B4-BE49-F238E27FC236}">
                  <a16:creationId xmlns:a16="http://schemas.microsoft.com/office/drawing/2014/main" id="{14FDF600-6C90-4830-9107-6CDD610DB4E3}"/>
                </a:ext>
              </a:extLst>
            </p:cNvPr>
            <p:cNvSpPr>
              <a:spLocks/>
            </p:cNvSpPr>
            <p:nvPr/>
          </p:nvSpPr>
          <p:spPr bwMode="auto">
            <a:xfrm>
              <a:off x="1343026" y="1905001"/>
              <a:ext cx="211138" cy="211138"/>
            </a:xfrm>
            <a:custGeom>
              <a:avLst/>
              <a:gdLst/>
              <a:ahLst/>
              <a:cxnLst>
                <a:cxn ang="0">
                  <a:pos x="78" y="186"/>
                </a:cxn>
                <a:cxn ang="0">
                  <a:pos x="187" y="119"/>
                </a:cxn>
                <a:cxn ang="0">
                  <a:pos x="119" y="11"/>
                </a:cxn>
                <a:cxn ang="0">
                  <a:pos x="11" y="78"/>
                </a:cxn>
                <a:cxn ang="0">
                  <a:pos x="78" y="186"/>
                </a:cxn>
              </a:cxnLst>
              <a:rect l="0" t="0" r="r" b="b"/>
              <a:pathLst>
                <a:path w="198" h="198">
                  <a:moveTo>
                    <a:pt x="78" y="186"/>
                  </a:moveTo>
                  <a:cubicBezTo>
                    <a:pt x="127" y="198"/>
                    <a:pt x="175" y="168"/>
                    <a:pt x="187" y="119"/>
                  </a:cubicBezTo>
                  <a:cubicBezTo>
                    <a:pt x="198" y="71"/>
                    <a:pt x="168" y="22"/>
                    <a:pt x="119" y="11"/>
                  </a:cubicBezTo>
                  <a:cubicBezTo>
                    <a:pt x="71" y="0"/>
                    <a:pt x="23"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12">
              <a:extLst>
                <a:ext uri="{FF2B5EF4-FFF2-40B4-BE49-F238E27FC236}">
                  <a16:creationId xmlns:a16="http://schemas.microsoft.com/office/drawing/2014/main" id="{4CB924BF-3B0E-4AC2-800D-4BECE1400361}"/>
                </a:ext>
              </a:extLst>
            </p:cNvPr>
            <p:cNvSpPr>
              <a:spLocks/>
            </p:cNvSpPr>
            <p:nvPr/>
          </p:nvSpPr>
          <p:spPr bwMode="auto">
            <a:xfrm>
              <a:off x="1228726" y="2135188"/>
              <a:ext cx="441325" cy="795338"/>
            </a:xfrm>
            <a:custGeom>
              <a:avLst/>
              <a:gdLst/>
              <a:ahLst/>
              <a:cxnLst>
                <a:cxn ang="0">
                  <a:pos x="54" y="397"/>
                </a:cxn>
                <a:cxn ang="0">
                  <a:pos x="60" y="396"/>
                </a:cxn>
                <a:cxn ang="0">
                  <a:pos x="85" y="358"/>
                </a:cxn>
                <a:cxn ang="0">
                  <a:pos x="64" y="194"/>
                </a:cxn>
                <a:cxn ang="0">
                  <a:pos x="74" y="114"/>
                </a:cxn>
                <a:cxn ang="0">
                  <a:pos x="99" y="74"/>
                </a:cxn>
                <a:cxn ang="0">
                  <a:pos x="99" y="228"/>
                </a:cxn>
                <a:cxn ang="0">
                  <a:pos x="99" y="304"/>
                </a:cxn>
                <a:cxn ang="0">
                  <a:pos x="99" y="696"/>
                </a:cxn>
                <a:cxn ang="0">
                  <a:pos x="148" y="746"/>
                </a:cxn>
                <a:cxn ang="0">
                  <a:pos x="198" y="696"/>
                </a:cxn>
                <a:cxn ang="0">
                  <a:pos x="198" y="335"/>
                </a:cxn>
                <a:cxn ang="0">
                  <a:pos x="216" y="335"/>
                </a:cxn>
                <a:cxn ang="0">
                  <a:pos x="216" y="696"/>
                </a:cxn>
                <a:cxn ang="0">
                  <a:pos x="266" y="746"/>
                </a:cxn>
                <a:cxn ang="0">
                  <a:pos x="315" y="696"/>
                </a:cxn>
                <a:cxn ang="0">
                  <a:pos x="315" y="304"/>
                </a:cxn>
                <a:cxn ang="0">
                  <a:pos x="315" y="228"/>
                </a:cxn>
                <a:cxn ang="0">
                  <a:pos x="315" y="73"/>
                </a:cxn>
                <a:cxn ang="0">
                  <a:pos x="330" y="92"/>
                </a:cxn>
                <a:cxn ang="0">
                  <a:pos x="350" y="194"/>
                </a:cxn>
                <a:cxn ang="0">
                  <a:pos x="329" y="358"/>
                </a:cxn>
                <a:cxn ang="0">
                  <a:pos x="354" y="396"/>
                </a:cxn>
                <a:cxn ang="0">
                  <a:pos x="361" y="397"/>
                </a:cxn>
                <a:cxn ang="0">
                  <a:pos x="392" y="372"/>
                </a:cxn>
                <a:cxn ang="0">
                  <a:pos x="414" y="194"/>
                </a:cxn>
                <a:cxn ang="0">
                  <a:pos x="401" y="95"/>
                </a:cxn>
                <a:cxn ang="0">
                  <a:pos x="345" y="16"/>
                </a:cxn>
                <a:cxn ang="0">
                  <a:pos x="290" y="0"/>
                </a:cxn>
                <a:cxn ang="0">
                  <a:pos x="288" y="0"/>
                </a:cxn>
                <a:cxn ang="0">
                  <a:pos x="284" y="0"/>
                </a:cxn>
                <a:cxn ang="0">
                  <a:pos x="130" y="0"/>
                </a:cxn>
                <a:cxn ang="0">
                  <a:pos x="126" y="0"/>
                </a:cxn>
                <a:cxn ang="0">
                  <a:pos x="124" y="0"/>
                </a:cxn>
                <a:cxn ang="0">
                  <a:pos x="91" y="6"/>
                </a:cxn>
                <a:cxn ang="0">
                  <a:pos x="28" y="60"/>
                </a:cxn>
                <a:cxn ang="0">
                  <a:pos x="0" y="194"/>
                </a:cxn>
                <a:cxn ang="0">
                  <a:pos x="22" y="372"/>
                </a:cxn>
                <a:cxn ang="0">
                  <a:pos x="54" y="397"/>
                </a:cxn>
              </a:cxnLst>
              <a:rect l="0" t="0" r="r" b="b"/>
              <a:pathLst>
                <a:path w="414" h="746">
                  <a:moveTo>
                    <a:pt x="54" y="397"/>
                  </a:moveTo>
                  <a:cubicBezTo>
                    <a:pt x="56" y="397"/>
                    <a:pt x="58" y="397"/>
                    <a:pt x="60" y="396"/>
                  </a:cubicBezTo>
                  <a:cubicBezTo>
                    <a:pt x="78" y="393"/>
                    <a:pt x="89" y="376"/>
                    <a:pt x="85" y="358"/>
                  </a:cubicBezTo>
                  <a:cubicBezTo>
                    <a:pt x="70" y="289"/>
                    <a:pt x="64" y="235"/>
                    <a:pt x="64" y="194"/>
                  </a:cubicBezTo>
                  <a:cubicBezTo>
                    <a:pt x="64" y="158"/>
                    <a:pt x="68" y="133"/>
                    <a:pt x="74" y="114"/>
                  </a:cubicBezTo>
                  <a:cubicBezTo>
                    <a:pt x="82" y="91"/>
                    <a:pt x="91" y="80"/>
                    <a:pt x="99" y="74"/>
                  </a:cubicBezTo>
                  <a:cubicBezTo>
                    <a:pt x="99" y="228"/>
                    <a:pt x="99" y="228"/>
                    <a:pt x="99" y="228"/>
                  </a:cubicBezTo>
                  <a:cubicBezTo>
                    <a:pt x="99" y="304"/>
                    <a:pt x="99" y="304"/>
                    <a:pt x="99" y="304"/>
                  </a:cubicBezTo>
                  <a:cubicBezTo>
                    <a:pt x="99" y="696"/>
                    <a:pt x="99" y="696"/>
                    <a:pt x="99" y="696"/>
                  </a:cubicBezTo>
                  <a:cubicBezTo>
                    <a:pt x="99" y="723"/>
                    <a:pt x="121" y="746"/>
                    <a:pt x="148" y="746"/>
                  </a:cubicBezTo>
                  <a:cubicBezTo>
                    <a:pt x="175" y="746"/>
                    <a:pt x="198" y="723"/>
                    <a:pt x="198" y="696"/>
                  </a:cubicBezTo>
                  <a:cubicBezTo>
                    <a:pt x="198" y="335"/>
                    <a:pt x="198" y="335"/>
                    <a:pt x="198" y="335"/>
                  </a:cubicBezTo>
                  <a:cubicBezTo>
                    <a:pt x="216" y="335"/>
                    <a:pt x="216" y="335"/>
                    <a:pt x="216" y="335"/>
                  </a:cubicBezTo>
                  <a:cubicBezTo>
                    <a:pt x="216" y="696"/>
                    <a:pt x="216" y="696"/>
                    <a:pt x="216" y="696"/>
                  </a:cubicBezTo>
                  <a:cubicBezTo>
                    <a:pt x="216" y="723"/>
                    <a:pt x="238" y="746"/>
                    <a:pt x="266" y="746"/>
                  </a:cubicBezTo>
                  <a:cubicBezTo>
                    <a:pt x="293" y="746"/>
                    <a:pt x="315" y="723"/>
                    <a:pt x="315" y="696"/>
                  </a:cubicBezTo>
                  <a:cubicBezTo>
                    <a:pt x="315" y="304"/>
                    <a:pt x="315" y="304"/>
                    <a:pt x="315" y="304"/>
                  </a:cubicBezTo>
                  <a:cubicBezTo>
                    <a:pt x="315" y="228"/>
                    <a:pt x="315" y="228"/>
                    <a:pt x="315" y="228"/>
                  </a:cubicBezTo>
                  <a:cubicBezTo>
                    <a:pt x="315" y="73"/>
                    <a:pt x="315" y="73"/>
                    <a:pt x="315" y="73"/>
                  </a:cubicBezTo>
                  <a:cubicBezTo>
                    <a:pt x="320" y="77"/>
                    <a:pt x="325" y="83"/>
                    <a:pt x="330" y="92"/>
                  </a:cubicBezTo>
                  <a:cubicBezTo>
                    <a:pt x="340" y="109"/>
                    <a:pt x="350" y="141"/>
                    <a:pt x="350" y="194"/>
                  </a:cubicBezTo>
                  <a:cubicBezTo>
                    <a:pt x="350" y="235"/>
                    <a:pt x="344" y="289"/>
                    <a:pt x="329" y="358"/>
                  </a:cubicBezTo>
                  <a:cubicBezTo>
                    <a:pt x="326" y="376"/>
                    <a:pt x="337" y="393"/>
                    <a:pt x="354" y="396"/>
                  </a:cubicBezTo>
                  <a:cubicBezTo>
                    <a:pt x="356" y="397"/>
                    <a:pt x="359" y="397"/>
                    <a:pt x="361" y="397"/>
                  </a:cubicBezTo>
                  <a:cubicBezTo>
                    <a:pt x="376" y="397"/>
                    <a:pt x="389" y="387"/>
                    <a:pt x="392" y="372"/>
                  </a:cubicBezTo>
                  <a:cubicBezTo>
                    <a:pt x="408" y="299"/>
                    <a:pt x="414" y="241"/>
                    <a:pt x="414" y="194"/>
                  </a:cubicBezTo>
                  <a:cubicBezTo>
                    <a:pt x="414" y="153"/>
                    <a:pt x="409" y="121"/>
                    <a:pt x="401" y="95"/>
                  </a:cubicBezTo>
                  <a:cubicBezTo>
                    <a:pt x="389" y="55"/>
                    <a:pt x="367" y="30"/>
                    <a:pt x="345" y="16"/>
                  </a:cubicBezTo>
                  <a:cubicBezTo>
                    <a:pt x="323" y="2"/>
                    <a:pt x="302" y="0"/>
                    <a:pt x="290" y="0"/>
                  </a:cubicBezTo>
                  <a:cubicBezTo>
                    <a:pt x="290" y="0"/>
                    <a:pt x="289" y="0"/>
                    <a:pt x="288" y="0"/>
                  </a:cubicBezTo>
                  <a:cubicBezTo>
                    <a:pt x="287" y="0"/>
                    <a:pt x="285" y="0"/>
                    <a:pt x="284" y="0"/>
                  </a:cubicBezTo>
                  <a:cubicBezTo>
                    <a:pt x="130" y="0"/>
                    <a:pt x="130" y="0"/>
                    <a:pt x="130" y="0"/>
                  </a:cubicBezTo>
                  <a:cubicBezTo>
                    <a:pt x="128" y="0"/>
                    <a:pt x="127" y="0"/>
                    <a:pt x="126" y="0"/>
                  </a:cubicBezTo>
                  <a:cubicBezTo>
                    <a:pt x="125" y="0"/>
                    <a:pt x="125" y="0"/>
                    <a:pt x="124" y="0"/>
                  </a:cubicBezTo>
                  <a:cubicBezTo>
                    <a:pt x="116" y="0"/>
                    <a:pt x="105" y="1"/>
                    <a:pt x="91" y="6"/>
                  </a:cubicBezTo>
                  <a:cubicBezTo>
                    <a:pt x="70" y="13"/>
                    <a:pt x="46" y="29"/>
                    <a:pt x="28" y="60"/>
                  </a:cubicBezTo>
                  <a:cubicBezTo>
                    <a:pt x="11" y="91"/>
                    <a:pt x="0" y="133"/>
                    <a:pt x="0" y="194"/>
                  </a:cubicBezTo>
                  <a:cubicBezTo>
                    <a:pt x="0" y="241"/>
                    <a:pt x="7" y="299"/>
                    <a:pt x="22" y="372"/>
                  </a:cubicBezTo>
                  <a:cubicBezTo>
                    <a:pt x="26" y="387"/>
                    <a:pt x="39" y="397"/>
                    <a:pt x="54" y="39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7" name="Group 210">
            <a:extLst>
              <a:ext uri="{FF2B5EF4-FFF2-40B4-BE49-F238E27FC236}">
                <a16:creationId xmlns:a16="http://schemas.microsoft.com/office/drawing/2014/main" id="{A2AB6D3E-0297-4BF5-9221-45CEF64EF215}"/>
              </a:ext>
            </a:extLst>
          </p:cNvPr>
          <p:cNvGrpSpPr>
            <a:grpSpLocks noChangeAspect="1"/>
          </p:cNvGrpSpPr>
          <p:nvPr/>
        </p:nvGrpSpPr>
        <p:grpSpPr>
          <a:xfrm>
            <a:off x="11657049" y="43844"/>
            <a:ext cx="437204" cy="834049"/>
            <a:chOff x="1824038" y="1946276"/>
            <a:chExt cx="515938" cy="984250"/>
          </a:xfrm>
          <a:solidFill>
            <a:schemeClr val="tx2">
              <a:lumMod val="50000"/>
            </a:schemeClr>
          </a:solidFill>
        </p:grpSpPr>
        <p:sp>
          <p:nvSpPr>
            <p:cNvPr id="38" name="Freeform 13">
              <a:extLst>
                <a:ext uri="{FF2B5EF4-FFF2-40B4-BE49-F238E27FC236}">
                  <a16:creationId xmlns:a16="http://schemas.microsoft.com/office/drawing/2014/main" id="{68548F95-AC71-44F9-B547-CA7927B6C130}"/>
                </a:ext>
              </a:extLst>
            </p:cNvPr>
            <p:cNvSpPr>
              <a:spLocks/>
            </p:cNvSpPr>
            <p:nvPr/>
          </p:nvSpPr>
          <p:spPr bwMode="auto">
            <a:xfrm>
              <a:off x="1976438" y="1946276"/>
              <a:ext cx="211138" cy="211138"/>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14">
              <a:extLst>
                <a:ext uri="{FF2B5EF4-FFF2-40B4-BE49-F238E27FC236}">
                  <a16:creationId xmlns:a16="http://schemas.microsoft.com/office/drawing/2014/main" id="{18109EEE-CC8A-413D-84B8-7E0414CDECE6}"/>
                </a:ext>
              </a:extLst>
            </p:cNvPr>
            <p:cNvSpPr>
              <a:spLocks/>
            </p:cNvSpPr>
            <p:nvPr/>
          </p:nvSpPr>
          <p:spPr bwMode="auto">
            <a:xfrm>
              <a:off x="1824038" y="2166938"/>
              <a:ext cx="515938" cy="763588"/>
            </a:xfrm>
            <a:custGeom>
              <a:avLst/>
              <a:gdLst/>
              <a:ahLst/>
              <a:cxnLst>
                <a:cxn ang="0">
                  <a:pos x="23" y="400"/>
                </a:cxn>
                <a:cxn ang="0">
                  <a:pos x="28" y="400"/>
                </a:cxn>
                <a:cxn ang="0">
                  <a:pos x="53" y="379"/>
                </a:cxn>
                <a:cxn ang="0">
                  <a:pos x="135" y="105"/>
                </a:cxn>
                <a:cxn ang="0">
                  <a:pos x="68" y="450"/>
                </a:cxn>
                <a:cxn ang="0">
                  <a:pos x="155" y="450"/>
                </a:cxn>
                <a:cxn ang="0">
                  <a:pos x="155" y="677"/>
                </a:cxn>
                <a:cxn ang="0">
                  <a:pos x="195" y="717"/>
                </a:cxn>
                <a:cxn ang="0">
                  <a:pos x="235" y="677"/>
                </a:cxn>
                <a:cxn ang="0">
                  <a:pos x="235" y="450"/>
                </a:cxn>
                <a:cxn ang="0">
                  <a:pos x="248" y="450"/>
                </a:cxn>
                <a:cxn ang="0">
                  <a:pos x="248" y="677"/>
                </a:cxn>
                <a:cxn ang="0">
                  <a:pos x="288" y="717"/>
                </a:cxn>
                <a:cxn ang="0">
                  <a:pos x="328" y="677"/>
                </a:cxn>
                <a:cxn ang="0">
                  <a:pos x="328" y="450"/>
                </a:cxn>
                <a:cxn ang="0">
                  <a:pos x="415" y="450"/>
                </a:cxn>
                <a:cxn ang="0">
                  <a:pos x="348" y="105"/>
                </a:cxn>
                <a:cxn ang="0">
                  <a:pos x="360" y="128"/>
                </a:cxn>
                <a:cxn ang="0">
                  <a:pos x="430" y="379"/>
                </a:cxn>
                <a:cxn ang="0">
                  <a:pos x="456" y="400"/>
                </a:cxn>
                <a:cxn ang="0">
                  <a:pos x="460" y="400"/>
                </a:cxn>
                <a:cxn ang="0">
                  <a:pos x="481" y="369"/>
                </a:cxn>
                <a:cxn ang="0">
                  <a:pos x="385" y="66"/>
                </a:cxn>
                <a:cxn ang="0">
                  <a:pos x="343" y="21"/>
                </a:cxn>
                <a:cxn ang="0">
                  <a:pos x="330" y="15"/>
                </a:cxn>
                <a:cxn ang="0">
                  <a:pos x="330" y="15"/>
                </a:cxn>
                <a:cxn ang="0">
                  <a:pos x="242" y="0"/>
                </a:cxn>
                <a:cxn ang="0">
                  <a:pos x="153" y="15"/>
                </a:cxn>
                <a:cxn ang="0">
                  <a:pos x="153" y="15"/>
                </a:cxn>
                <a:cxn ang="0">
                  <a:pos x="140" y="21"/>
                </a:cxn>
                <a:cxn ang="0">
                  <a:pos x="75" y="109"/>
                </a:cxn>
                <a:cxn ang="0">
                  <a:pos x="2" y="369"/>
                </a:cxn>
                <a:cxn ang="0">
                  <a:pos x="23" y="400"/>
                </a:cxn>
              </a:cxnLst>
              <a:rect l="0" t="0" r="r" b="b"/>
              <a:pathLst>
                <a:path w="484" h="717">
                  <a:moveTo>
                    <a:pt x="23" y="400"/>
                  </a:moveTo>
                  <a:cubicBezTo>
                    <a:pt x="25" y="400"/>
                    <a:pt x="26" y="400"/>
                    <a:pt x="28" y="400"/>
                  </a:cubicBezTo>
                  <a:cubicBezTo>
                    <a:pt x="40" y="400"/>
                    <a:pt x="51" y="391"/>
                    <a:pt x="53" y="379"/>
                  </a:cubicBezTo>
                  <a:cubicBezTo>
                    <a:pt x="81" y="228"/>
                    <a:pt x="112" y="147"/>
                    <a:pt x="135" y="105"/>
                  </a:cubicBezTo>
                  <a:cubicBezTo>
                    <a:pt x="68" y="450"/>
                    <a:pt x="68" y="450"/>
                    <a:pt x="68" y="450"/>
                  </a:cubicBezTo>
                  <a:cubicBezTo>
                    <a:pt x="155" y="450"/>
                    <a:pt x="155" y="450"/>
                    <a:pt x="155" y="450"/>
                  </a:cubicBezTo>
                  <a:cubicBezTo>
                    <a:pt x="155" y="677"/>
                    <a:pt x="155" y="677"/>
                    <a:pt x="155" y="677"/>
                  </a:cubicBezTo>
                  <a:cubicBezTo>
                    <a:pt x="155" y="699"/>
                    <a:pt x="173" y="717"/>
                    <a:pt x="195" y="717"/>
                  </a:cubicBezTo>
                  <a:cubicBezTo>
                    <a:pt x="217" y="717"/>
                    <a:pt x="235" y="699"/>
                    <a:pt x="235" y="677"/>
                  </a:cubicBezTo>
                  <a:cubicBezTo>
                    <a:pt x="235" y="450"/>
                    <a:pt x="235" y="450"/>
                    <a:pt x="235" y="450"/>
                  </a:cubicBezTo>
                  <a:cubicBezTo>
                    <a:pt x="248" y="450"/>
                    <a:pt x="248" y="450"/>
                    <a:pt x="248" y="450"/>
                  </a:cubicBezTo>
                  <a:cubicBezTo>
                    <a:pt x="248" y="677"/>
                    <a:pt x="248" y="677"/>
                    <a:pt x="248" y="677"/>
                  </a:cubicBezTo>
                  <a:cubicBezTo>
                    <a:pt x="248" y="699"/>
                    <a:pt x="266" y="717"/>
                    <a:pt x="288" y="717"/>
                  </a:cubicBezTo>
                  <a:cubicBezTo>
                    <a:pt x="311" y="717"/>
                    <a:pt x="328" y="699"/>
                    <a:pt x="328" y="677"/>
                  </a:cubicBezTo>
                  <a:cubicBezTo>
                    <a:pt x="328" y="450"/>
                    <a:pt x="328" y="450"/>
                    <a:pt x="328" y="450"/>
                  </a:cubicBezTo>
                  <a:cubicBezTo>
                    <a:pt x="415" y="450"/>
                    <a:pt x="415" y="450"/>
                    <a:pt x="415" y="450"/>
                  </a:cubicBezTo>
                  <a:cubicBezTo>
                    <a:pt x="348" y="105"/>
                    <a:pt x="348" y="105"/>
                    <a:pt x="348" y="105"/>
                  </a:cubicBezTo>
                  <a:cubicBezTo>
                    <a:pt x="352" y="112"/>
                    <a:pt x="356" y="119"/>
                    <a:pt x="360" y="128"/>
                  </a:cubicBezTo>
                  <a:cubicBezTo>
                    <a:pt x="382" y="174"/>
                    <a:pt x="407" y="252"/>
                    <a:pt x="430" y="379"/>
                  </a:cubicBezTo>
                  <a:cubicBezTo>
                    <a:pt x="432" y="391"/>
                    <a:pt x="443" y="400"/>
                    <a:pt x="456" y="400"/>
                  </a:cubicBezTo>
                  <a:cubicBezTo>
                    <a:pt x="457" y="400"/>
                    <a:pt x="459" y="400"/>
                    <a:pt x="460" y="400"/>
                  </a:cubicBezTo>
                  <a:cubicBezTo>
                    <a:pt x="475" y="397"/>
                    <a:pt x="484" y="384"/>
                    <a:pt x="481" y="369"/>
                  </a:cubicBezTo>
                  <a:cubicBezTo>
                    <a:pt x="450" y="200"/>
                    <a:pt x="415" y="113"/>
                    <a:pt x="385" y="66"/>
                  </a:cubicBezTo>
                  <a:cubicBezTo>
                    <a:pt x="370" y="42"/>
                    <a:pt x="356" y="29"/>
                    <a:pt x="343" y="21"/>
                  </a:cubicBezTo>
                  <a:cubicBezTo>
                    <a:pt x="339" y="18"/>
                    <a:pt x="334" y="16"/>
                    <a:pt x="330" y="15"/>
                  </a:cubicBezTo>
                  <a:cubicBezTo>
                    <a:pt x="330" y="15"/>
                    <a:pt x="330" y="15"/>
                    <a:pt x="330" y="15"/>
                  </a:cubicBezTo>
                  <a:cubicBezTo>
                    <a:pt x="330" y="15"/>
                    <a:pt x="301" y="0"/>
                    <a:pt x="242" y="0"/>
                  </a:cubicBezTo>
                  <a:cubicBezTo>
                    <a:pt x="183" y="0"/>
                    <a:pt x="153" y="15"/>
                    <a:pt x="153" y="15"/>
                  </a:cubicBezTo>
                  <a:cubicBezTo>
                    <a:pt x="153" y="15"/>
                    <a:pt x="153" y="15"/>
                    <a:pt x="153" y="15"/>
                  </a:cubicBezTo>
                  <a:cubicBezTo>
                    <a:pt x="149" y="16"/>
                    <a:pt x="145" y="18"/>
                    <a:pt x="140" y="21"/>
                  </a:cubicBezTo>
                  <a:cubicBezTo>
                    <a:pt x="122" y="33"/>
                    <a:pt x="99" y="57"/>
                    <a:pt x="75" y="109"/>
                  </a:cubicBezTo>
                  <a:cubicBezTo>
                    <a:pt x="51" y="161"/>
                    <a:pt x="25" y="242"/>
                    <a:pt x="2" y="369"/>
                  </a:cubicBezTo>
                  <a:cubicBezTo>
                    <a:pt x="0" y="384"/>
                    <a:pt x="9" y="397"/>
                    <a:pt x="23" y="4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40" name="Prostokąt 39">
            <a:extLst>
              <a:ext uri="{FF2B5EF4-FFF2-40B4-BE49-F238E27FC236}">
                <a16:creationId xmlns:a16="http://schemas.microsoft.com/office/drawing/2014/main" id="{39616BE8-4E3E-4A5F-B52F-D0F26A4B6F48}"/>
              </a:ext>
            </a:extLst>
          </p:cNvPr>
          <p:cNvSpPr/>
          <p:nvPr/>
        </p:nvSpPr>
        <p:spPr>
          <a:xfrm>
            <a:off x="0" y="0"/>
            <a:ext cx="335879" cy="6858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pl-PL" dirty="0">
                <a:latin typeface="+mj-lt"/>
              </a:rPr>
              <a:t>Perspektywa PACJENTÓW</a:t>
            </a:r>
          </a:p>
        </p:txBody>
      </p:sp>
    </p:spTree>
    <p:extLst>
      <p:ext uri="{BB962C8B-B14F-4D97-AF65-F5344CB8AC3E}">
        <p14:creationId xmlns:p14="http://schemas.microsoft.com/office/powerpoint/2010/main" val="2789344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B72C61EC-1456-4E5D-8798-61794CECE838}"/>
              </a:ext>
            </a:extLst>
          </p:cNvPr>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t="33465" b="33465"/>
          <a:stretch/>
        </p:blipFill>
        <p:spPr bwMode="auto">
          <a:xfrm>
            <a:off x="0" y="0"/>
            <a:ext cx="12192000" cy="2687948"/>
          </a:xfrm>
          <a:prstGeom prst="rect">
            <a:avLst/>
          </a:prstGeom>
          <a:noFill/>
          <a:extLst>
            <a:ext uri="{909E8E84-426E-40DD-AFC4-6F175D3DCCD1}">
              <a14:hiddenFill xmlns:a14="http://schemas.microsoft.com/office/drawing/2010/main">
                <a:solidFill>
                  <a:srgbClr val="FFFFFF"/>
                </a:solidFill>
              </a14:hiddenFill>
            </a:ext>
          </a:extLst>
        </p:spPr>
      </p:pic>
      <p:sp>
        <p:nvSpPr>
          <p:cNvPr id="3" name="Symbol zastępczy numeru slajdu 2">
            <a:extLst>
              <a:ext uri="{FF2B5EF4-FFF2-40B4-BE49-F238E27FC236}">
                <a16:creationId xmlns:a16="http://schemas.microsoft.com/office/drawing/2014/main" id="{8E1F3388-4AF0-4EEF-8882-DDEAC0FB47B3}"/>
              </a:ext>
            </a:extLst>
          </p:cNvPr>
          <p:cNvSpPr>
            <a:spLocks noGrp="1"/>
          </p:cNvSpPr>
          <p:nvPr>
            <p:ph type="sldNum" sz="quarter" idx="20"/>
          </p:nvPr>
        </p:nvSpPr>
        <p:spPr/>
        <p:txBody>
          <a:bodyPr/>
          <a:lstStyle/>
          <a:p>
            <a:fld id="{D61AABEC-672F-4B68-B914-690DA978312C}" type="slidenum">
              <a:rPr lang="en-GB" smtClean="0"/>
              <a:pPr/>
              <a:t>11</a:t>
            </a:fld>
            <a:r>
              <a:rPr lang="en-GB"/>
              <a:t> ‒ </a:t>
            </a:r>
            <a:endParaRPr lang="en-GB" dirty="0"/>
          </a:p>
        </p:txBody>
      </p:sp>
      <p:sp>
        <p:nvSpPr>
          <p:cNvPr id="10" name="Symbol zastępczy tekstu 7">
            <a:extLst>
              <a:ext uri="{FF2B5EF4-FFF2-40B4-BE49-F238E27FC236}">
                <a16:creationId xmlns:a16="http://schemas.microsoft.com/office/drawing/2014/main" id="{C6A17B51-E190-4F40-868C-95FC5A5393C8}"/>
              </a:ext>
            </a:extLst>
          </p:cNvPr>
          <p:cNvSpPr txBox="1">
            <a:spLocks/>
          </p:cNvSpPr>
          <p:nvPr/>
        </p:nvSpPr>
        <p:spPr>
          <a:xfrm>
            <a:off x="749666" y="3485153"/>
            <a:ext cx="5302521" cy="769441"/>
          </a:xfrm>
          <a:prstGeom prst="rect">
            <a:avLst/>
          </a:prstGeom>
        </p:spPr>
        <p:txBody>
          <a:bodyPr wrap="square" lIns="73152" rIns="73152" anchor="t" anchorCtr="0">
            <a:spAutoFit/>
          </a:bodyPr>
          <a:lstStyle>
            <a:lvl1pPr marL="285750" marR="0" indent="-285750" algn="l"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Char char="•"/>
              <a:tabLst/>
              <a:defRPr sz="1400" b="0" i="0" kern="1200" cap="none">
                <a:solidFill>
                  <a:schemeClr val="tx1">
                    <a:lumMod val="65000"/>
                    <a:lumOff val="35000"/>
                  </a:schemeClr>
                </a:solidFill>
                <a:latin typeface="+mn-lt"/>
                <a:ea typeface="+mn-ea"/>
                <a:cs typeface="+mn-cs"/>
              </a:defRPr>
            </a:lvl1pPr>
            <a:lvl2pPr marL="447675" indent="-314325" algn="l" defTabSz="914400" rtl="0" eaLnBrk="1" latinLnBrk="0" hangingPunct="1">
              <a:lnSpc>
                <a:spcPct val="100000"/>
              </a:lnSpc>
              <a:spcBef>
                <a:spcPts val="600"/>
              </a:spcBef>
              <a:buClrTx/>
              <a:buSzPct val="100000"/>
              <a:buFont typeface="Arial" panose="020B0604020202020204" pitchFamily="34" charset="0"/>
              <a:buChar char="•"/>
              <a:defRPr sz="1200" kern="1200" cap="none">
                <a:solidFill>
                  <a:schemeClr val="tx1">
                    <a:lumMod val="65000"/>
                    <a:lumOff val="35000"/>
                  </a:schemeClr>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200" kern="1200" cap="none">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200" kern="1200" cap="none">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200" kern="1200" cap="none">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Clr>
                <a:schemeClr val="accent2"/>
              </a:buClr>
              <a:buFont typeface="Arial" panose="020B0604020202020204" pitchFamily="34" charset="0"/>
              <a:buNone/>
            </a:pPr>
            <a:r>
              <a:rPr lang="pl-PL" sz="1100" i="1" dirty="0"/>
              <a:t>- </a:t>
            </a:r>
            <a:r>
              <a:rPr lang="pl-PL" sz="1100" b="1" i="1" dirty="0"/>
              <a:t>Niedogodność, ból</a:t>
            </a:r>
            <a:r>
              <a:rPr lang="pl-PL" sz="1100" i="1" dirty="0"/>
              <a:t>. Miałam dwa razy 5 kropeczek, ale tak bolesnych, że myślałam, że nie wytrzymam. </a:t>
            </a:r>
          </a:p>
          <a:p>
            <a:pPr marL="0" indent="0">
              <a:spcBef>
                <a:spcPts val="0"/>
              </a:spcBef>
              <a:spcAft>
                <a:spcPts val="0"/>
              </a:spcAft>
              <a:buClr>
                <a:schemeClr val="accent2"/>
              </a:buClr>
              <a:buFont typeface="Arial" panose="020B0604020202020204" pitchFamily="34" charset="0"/>
              <a:buNone/>
            </a:pPr>
            <a:r>
              <a:rPr lang="pl-PL" sz="1100" b="1" i="1" dirty="0"/>
              <a:t>- Paskudna choroba</a:t>
            </a:r>
            <a:r>
              <a:rPr lang="pl-PL" sz="1100" i="1" dirty="0"/>
              <a:t>. </a:t>
            </a:r>
          </a:p>
          <a:p>
            <a:pPr marL="0" indent="0">
              <a:spcBef>
                <a:spcPts val="0"/>
              </a:spcBef>
              <a:spcAft>
                <a:spcPts val="0"/>
              </a:spcAft>
              <a:buClr>
                <a:schemeClr val="accent2"/>
              </a:buClr>
              <a:buFont typeface="Arial" panose="020B0604020202020204" pitchFamily="34" charset="0"/>
              <a:buNone/>
            </a:pPr>
            <a:r>
              <a:rPr lang="pl-PL" sz="1100" i="1" dirty="0"/>
              <a:t>- </a:t>
            </a:r>
            <a:r>
              <a:rPr lang="pl-PL" sz="1100" b="1" i="1" dirty="0"/>
              <a:t>Ja się tego boję</a:t>
            </a:r>
            <a:r>
              <a:rPr lang="pl-PL" sz="1100" i="1" dirty="0"/>
              <a:t>.  FGD 4, Kraków, 60+</a:t>
            </a:r>
          </a:p>
        </p:txBody>
      </p:sp>
      <p:sp>
        <p:nvSpPr>
          <p:cNvPr id="16" name="Symbol zastępczy tekstu 6">
            <a:extLst>
              <a:ext uri="{FF2B5EF4-FFF2-40B4-BE49-F238E27FC236}">
                <a16:creationId xmlns:a16="http://schemas.microsoft.com/office/drawing/2014/main" id="{5A4517A0-2E7C-4398-AB97-5D2D3C1F6FB3}"/>
              </a:ext>
            </a:extLst>
          </p:cNvPr>
          <p:cNvSpPr txBox="1">
            <a:spLocks/>
          </p:cNvSpPr>
          <p:nvPr/>
        </p:nvSpPr>
        <p:spPr>
          <a:xfrm>
            <a:off x="7171931" y="4175919"/>
            <a:ext cx="4197790" cy="600164"/>
          </a:xfrm>
          <a:prstGeom prst="rect">
            <a:avLst/>
          </a:prstGeom>
        </p:spPr>
        <p:txBody>
          <a:bodyPr wrap="square" lIns="73152" rIns="73152" anchor="t" anchorCtr="0">
            <a:spAutoFit/>
          </a:bodyPr>
          <a:lstStyle>
            <a:defPPr>
              <a:defRPr lang="fr-FR"/>
            </a:defPPr>
            <a:lvl1pPr marR="0" indent="0" fontAlgn="auto">
              <a:lnSpc>
                <a:spcPct val="100000"/>
              </a:lnSpc>
              <a:spcBef>
                <a:spcPts val="0"/>
              </a:spcBef>
              <a:spcAft>
                <a:spcPts val="0"/>
              </a:spcAft>
              <a:buClr>
                <a:schemeClr val="accent2"/>
              </a:buClr>
              <a:buSzPct val="100000"/>
              <a:buFont typeface="Arial" panose="020B0604020202020204" pitchFamily="34" charset="0"/>
              <a:buNone/>
              <a:tabLst/>
              <a:defRPr sz="1100" b="0" i="1" cap="none">
                <a:solidFill>
                  <a:schemeClr val="tx2">
                    <a:lumMod val="50000"/>
                  </a:schemeClr>
                </a:solidFill>
              </a:defRPr>
            </a:lvl1pPr>
            <a:lvl2pPr marL="447675" indent="-314325">
              <a:lnSpc>
                <a:spcPct val="100000"/>
              </a:lnSpc>
              <a:spcBef>
                <a:spcPts val="600"/>
              </a:spcBef>
              <a:buClrTx/>
              <a:buSzPct val="100000"/>
              <a:buFont typeface="Arial" panose="020B0604020202020204" pitchFamily="34" charset="0"/>
              <a:buChar char="•"/>
              <a:defRPr sz="1200" cap="none">
                <a:solidFill>
                  <a:schemeClr val="tx1">
                    <a:lumMod val="65000"/>
                    <a:lumOff val="35000"/>
                  </a:schemeClr>
                </a:solidFill>
              </a:defRPr>
            </a:lvl2pPr>
            <a:lvl3pPr marL="714375" indent="-171450">
              <a:lnSpc>
                <a:spcPct val="100000"/>
              </a:lnSpc>
              <a:spcBef>
                <a:spcPts val="600"/>
              </a:spcBef>
              <a:buFont typeface="Arial" panose="020B0604020202020204" pitchFamily="34" charset="0"/>
              <a:buChar char="‒"/>
              <a:defRPr sz="1200" cap="none"/>
            </a:lvl3pPr>
            <a:lvl4pPr marL="987425" indent="-228600">
              <a:lnSpc>
                <a:spcPct val="90000"/>
              </a:lnSpc>
              <a:spcBef>
                <a:spcPts val="500"/>
              </a:spcBef>
              <a:buFont typeface="Arial" panose="020B0604020202020204" pitchFamily="34" charset="0"/>
              <a:buChar char="•"/>
              <a:defRPr sz="1200" cap="none">
                <a:solidFill>
                  <a:schemeClr val="bg2"/>
                </a:solidFill>
              </a:defRPr>
            </a:lvl4pPr>
            <a:lvl5pPr marL="1262063" indent="-228600">
              <a:lnSpc>
                <a:spcPct val="90000"/>
              </a:lnSpc>
              <a:spcBef>
                <a:spcPts val="500"/>
              </a:spcBef>
              <a:buFont typeface="HelveticaNeueLT Std Lt Cn" panose="020B0406020202030204" pitchFamily="34" charset="0"/>
              <a:buChar char="−"/>
              <a:defRPr sz="1200" cap="none">
                <a:solidFill>
                  <a:schemeClr val="bg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l-PL" b="1" dirty="0">
                <a:solidFill>
                  <a:schemeClr val="tx1">
                    <a:lumMod val="65000"/>
                    <a:lumOff val="35000"/>
                  </a:schemeClr>
                </a:solidFill>
              </a:rPr>
              <a:t>Wygląda na to, że ta choroba jest tak lekka, że się niej nie słyszy</a:t>
            </a:r>
            <a:r>
              <a:rPr lang="pl-PL" dirty="0">
                <a:solidFill>
                  <a:schemeClr val="tx1">
                    <a:lumMod val="65000"/>
                    <a:lumOff val="35000"/>
                  </a:schemeClr>
                </a:solidFill>
              </a:rPr>
              <a:t>. Skoro 30% dorosłych choruje, a nie widzimy tego. FGD 3, Kraków, 50+</a:t>
            </a:r>
          </a:p>
        </p:txBody>
      </p:sp>
      <p:sp>
        <p:nvSpPr>
          <p:cNvPr id="20" name="Symbol zastępczy tekstu 4">
            <a:extLst>
              <a:ext uri="{FF2B5EF4-FFF2-40B4-BE49-F238E27FC236}">
                <a16:creationId xmlns:a16="http://schemas.microsoft.com/office/drawing/2014/main" id="{C8A3BBA5-E215-4752-A4F6-839312824418}"/>
              </a:ext>
            </a:extLst>
          </p:cNvPr>
          <p:cNvSpPr txBox="1">
            <a:spLocks/>
          </p:cNvSpPr>
          <p:nvPr/>
        </p:nvSpPr>
        <p:spPr>
          <a:xfrm>
            <a:off x="1270877" y="2879233"/>
            <a:ext cx="4228454" cy="523220"/>
          </a:xfrm>
          <a:prstGeom prst="rect">
            <a:avLst/>
          </a:prstGeom>
        </p:spPr>
        <p:txBody>
          <a:bodyPr wrap="square" lIns="73152" rIns="73152">
            <a:spAutoFit/>
          </a:bodyPr>
          <a:lstStyle>
            <a:lvl1pPr marL="0" indent="0" algn="l" defTabSz="914400" rtl="0" eaLnBrk="1" latinLnBrk="0" hangingPunct="1">
              <a:lnSpc>
                <a:spcPct val="100000"/>
              </a:lnSpc>
              <a:spcBef>
                <a:spcPts val="0"/>
              </a:spcBef>
              <a:spcAft>
                <a:spcPts val="0"/>
              </a:spcAft>
              <a:buSzPct val="50000"/>
              <a:buFont typeface="HelveticaNeueLT Std Lt Cn" panose="020B0406020202030204" pitchFamily="34" charset="0"/>
              <a:buNone/>
              <a:defRPr sz="2000" b="1" kern="1200">
                <a:solidFill>
                  <a:schemeClr val="bg2"/>
                </a:solidFill>
                <a:latin typeface="+mn-lt"/>
                <a:ea typeface="+mn-ea"/>
                <a:cs typeface="+mn-cs"/>
              </a:defRPr>
            </a:lvl1pPr>
            <a:lvl2pPr marL="447675" indent="-314325" algn="l" defTabSz="914400" rtl="0" eaLnBrk="1" latinLnBrk="0" hangingPunct="1">
              <a:lnSpc>
                <a:spcPct val="100000"/>
              </a:lnSpc>
              <a:spcBef>
                <a:spcPts val="600"/>
              </a:spcBef>
              <a:buClrTx/>
              <a:buSzPct val="100000"/>
              <a:buFont typeface="Arial" panose="020B0604020202020204" pitchFamily="34" charset="0"/>
              <a:buChar char="•"/>
              <a:defRPr sz="1600" kern="1200">
                <a:solidFill>
                  <a:schemeClr val="tx1">
                    <a:lumMod val="65000"/>
                    <a:lumOff val="35000"/>
                  </a:schemeClr>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600" kern="1200">
                <a:solidFill>
                  <a:schemeClr val="tx1">
                    <a:lumMod val="65000"/>
                    <a:lumOff val="35000"/>
                  </a:schemeClr>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pl-PL" sz="1400" dirty="0">
                <a:solidFill>
                  <a:schemeClr val="tx2">
                    <a:lumMod val="50000"/>
                  </a:schemeClr>
                </a:solidFill>
              </a:rPr>
              <a:t>PERSPEKTYWA PACJENTÓW Z DOŚWIADCZENIEM Z PÓŁPAŚCEM</a:t>
            </a:r>
          </a:p>
        </p:txBody>
      </p:sp>
      <p:sp>
        <p:nvSpPr>
          <p:cNvPr id="25" name="Tytuł 3">
            <a:extLst>
              <a:ext uri="{FF2B5EF4-FFF2-40B4-BE49-F238E27FC236}">
                <a16:creationId xmlns:a16="http://schemas.microsoft.com/office/drawing/2014/main" id="{BE438510-4D6E-4E9B-AA76-26E535360110}"/>
              </a:ext>
            </a:extLst>
          </p:cNvPr>
          <p:cNvSpPr>
            <a:spLocks noGrp="1"/>
          </p:cNvSpPr>
          <p:nvPr>
            <p:ph type="title"/>
          </p:nvPr>
        </p:nvSpPr>
        <p:spPr>
          <a:xfrm>
            <a:off x="404783" y="1995535"/>
            <a:ext cx="10829273" cy="424732"/>
          </a:xfrm>
        </p:spPr>
        <p:txBody>
          <a:bodyPr/>
          <a:lstStyle/>
          <a:p>
            <a:r>
              <a:rPr lang="pl-PL" sz="2400" dirty="0">
                <a:effectLst>
                  <a:outerShdw blurRad="38100" dist="38100" dir="2700000" algn="tl">
                    <a:srgbClr val="000000">
                      <a:alpha val="43137"/>
                    </a:srgbClr>
                  </a:outerShdw>
                </a:effectLst>
              </a:rPr>
              <a:t>Z wypowiedzi pacjentów - </a:t>
            </a:r>
            <a:r>
              <a:rPr lang="pl-PL" sz="1800" dirty="0">
                <a:effectLst>
                  <a:outerShdw blurRad="38100" dist="38100" dir="2700000" algn="tl">
                    <a:srgbClr val="000000">
                      <a:alpha val="43137"/>
                    </a:srgbClr>
                  </a:outerShdw>
                </a:effectLst>
              </a:rPr>
              <a:t>półpasiec</a:t>
            </a:r>
            <a:endParaRPr lang="pl-PL" sz="2400" dirty="0">
              <a:effectLst>
                <a:outerShdw blurRad="38100" dist="38100" dir="2700000" algn="tl">
                  <a:srgbClr val="000000">
                    <a:alpha val="43137"/>
                  </a:srgbClr>
                </a:outerShdw>
              </a:effectLst>
            </a:endParaRPr>
          </a:p>
        </p:txBody>
      </p:sp>
      <p:sp>
        <p:nvSpPr>
          <p:cNvPr id="31" name="Symbol zastępczy tekstu 7">
            <a:extLst>
              <a:ext uri="{FF2B5EF4-FFF2-40B4-BE49-F238E27FC236}">
                <a16:creationId xmlns:a16="http://schemas.microsoft.com/office/drawing/2014/main" id="{0AD6462C-2164-46EC-92F5-7AA558DC08D5}"/>
              </a:ext>
            </a:extLst>
          </p:cNvPr>
          <p:cNvSpPr txBox="1">
            <a:spLocks/>
          </p:cNvSpPr>
          <p:nvPr/>
        </p:nvSpPr>
        <p:spPr>
          <a:xfrm>
            <a:off x="7173031" y="3538557"/>
            <a:ext cx="4228454" cy="600164"/>
          </a:xfrm>
          <a:prstGeom prst="rect">
            <a:avLst/>
          </a:prstGeom>
        </p:spPr>
        <p:txBody>
          <a:bodyPr wrap="square" lIns="73152" rIns="73152" anchor="t" anchorCtr="0">
            <a:spAutoFit/>
          </a:bodyPr>
          <a:lstStyle>
            <a:defPPr>
              <a:defRPr lang="fr-FR"/>
            </a:defPPr>
            <a:lvl1pPr marR="0" indent="0" fontAlgn="auto">
              <a:lnSpc>
                <a:spcPct val="100000"/>
              </a:lnSpc>
              <a:spcBef>
                <a:spcPts val="0"/>
              </a:spcBef>
              <a:spcAft>
                <a:spcPts val="0"/>
              </a:spcAft>
              <a:buClr>
                <a:schemeClr val="accent2"/>
              </a:buClr>
              <a:buSzPct val="100000"/>
              <a:buFont typeface="Arial" panose="020B0604020202020204" pitchFamily="34" charset="0"/>
              <a:buNone/>
              <a:tabLst/>
              <a:defRPr sz="1100" b="0" i="1" cap="none">
                <a:solidFill>
                  <a:schemeClr val="tx2">
                    <a:lumMod val="50000"/>
                  </a:schemeClr>
                </a:solidFill>
              </a:defRPr>
            </a:lvl1pPr>
            <a:lvl2pPr marL="447675" indent="-314325">
              <a:lnSpc>
                <a:spcPct val="100000"/>
              </a:lnSpc>
              <a:spcBef>
                <a:spcPts val="600"/>
              </a:spcBef>
              <a:buClrTx/>
              <a:buSzPct val="100000"/>
              <a:buFont typeface="Arial" panose="020B0604020202020204" pitchFamily="34" charset="0"/>
              <a:buChar char="•"/>
              <a:defRPr sz="1200" cap="none">
                <a:solidFill>
                  <a:schemeClr val="tx1">
                    <a:lumMod val="65000"/>
                    <a:lumOff val="35000"/>
                  </a:schemeClr>
                </a:solidFill>
              </a:defRPr>
            </a:lvl2pPr>
            <a:lvl3pPr marL="714375" indent="-171450">
              <a:lnSpc>
                <a:spcPct val="100000"/>
              </a:lnSpc>
              <a:spcBef>
                <a:spcPts val="600"/>
              </a:spcBef>
              <a:buFont typeface="Arial" panose="020B0604020202020204" pitchFamily="34" charset="0"/>
              <a:buChar char="‒"/>
              <a:defRPr sz="1200" cap="none"/>
            </a:lvl3pPr>
            <a:lvl4pPr marL="987425" indent="-228600">
              <a:lnSpc>
                <a:spcPct val="90000"/>
              </a:lnSpc>
              <a:spcBef>
                <a:spcPts val="500"/>
              </a:spcBef>
              <a:buFont typeface="Arial" panose="020B0604020202020204" pitchFamily="34" charset="0"/>
              <a:buChar char="•"/>
              <a:defRPr sz="1200" cap="none">
                <a:solidFill>
                  <a:schemeClr val="bg2"/>
                </a:solidFill>
              </a:defRPr>
            </a:lvl4pPr>
            <a:lvl5pPr marL="1262063" indent="-228600">
              <a:lnSpc>
                <a:spcPct val="90000"/>
              </a:lnSpc>
              <a:spcBef>
                <a:spcPts val="500"/>
              </a:spcBef>
              <a:buFont typeface="HelveticaNeueLT Std Lt Cn" panose="020B0406020202030204" pitchFamily="34" charset="0"/>
              <a:buChar char="−"/>
              <a:defRPr sz="1200" cap="none">
                <a:solidFill>
                  <a:schemeClr val="bg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l-PL" dirty="0">
                <a:solidFill>
                  <a:schemeClr val="tx1">
                    <a:lumMod val="65000"/>
                    <a:lumOff val="35000"/>
                  </a:schemeClr>
                </a:solidFill>
              </a:rPr>
              <a:t>Nie miałem w otoczeniu informacji. </a:t>
            </a:r>
            <a:r>
              <a:rPr lang="pl-PL" b="1" dirty="0">
                <a:solidFill>
                  <a:schemeClr val="tx1">
                    <a:lumMod val="65000"/>
                    <a:lumOff val="35000"/>
                  </a:schemeClr>
                </a:solidFill>
              </a:rPr>
              <a:t>Bardzo rzadko się o tym słyszy</a:t>
            </a:r>
            <a:r>
              <a:rPr lang="pl-PL" dirty="0">
                <a:solidFill>
                  <a:schemeClr val="tx1">
                    <a:lumMod val="65000"/>
                    <a:lumOff val="35000"/>
                  </a:schemeClr>
                </a:solidFill>
              </a:rPr>
              <a:t>. Jeśli problem byłby nagłośniony, to mógłbym się zastanowić nad szczepieniem. FGD2, Warszawa, 60+</a:t>
            </a:r>
          </a:p>
        </p:txBody>
      </p:sp>
      <p:sp>
        <p:nvSpPr>
          <p:cNvPr id="17" name="Symbol zastępczy tekstu 6">
            <a:extLst>
              <a:ext uri="{FF2B5EF4-FFF2-40B4-BE49-F238E27FC236}">
                <a16:creationId xmlns:a16="http://schemas.microsoft.com/office/drawing/2014/main" id="{7B5482D1-AFFE-472E-8399-5A31C8E23DF0}"/>
              </a:ext>
            </a:extLst>
          </p:cNvPr>
          <p:cNvSpPr txBox="1">
            <a:spLocks/>
          </p:cNvSpPr>
          <p:nvPr/>
        </p:nvSpPr>
        <p:spPr>
          <a:xfrm>
            <a:off x="7173029" y="4848689"/>
            <a:ext cx="4300950" cy="261610"/>
          </a:xfrm>
          <a:prstGeom prst="rect">
            <a:avLst/>
          </a:prstGeom>
        </p:spPr>
        <p:txBody>
          <a:bodyPr wrap="square" lIns="73152" rIns="73152" anchor="t" anchorCtr="0">
            <a:spAutoFit/>
          </a:bodyPr>
          <a:lstStyle>
            <a:defPPr>
              <a:defRPr lang="fr-FR"/>
            </a:defPPr>
            <a:lvl1pPr marR="0" indent="0" fontAlgn="auto">
              <a:lnSpc>
                <a:spcPct val="100000"/>
              </a:lnSpc>
              <a:spcBef>
                <a:spcPts val="0"/>
              </a:spcBef>
              <a:spcAft>
                <a:spcPts val="0"/>
              </a:spcAft>
              <a:buClr>
                <a:schemeClr val="accent2"/>
              </a:buClr>
              <a:buSzPct val="100000"/>
              <a:buFont typeface="Arial" panose="020B0604020202020204" pitchFamily="34" charset="0"/>
              <a:buNone/>
              <a:tabLst/>
              <a:defRPr sz="1100" b="0" i="1" cap="none">
                <a:solidFill>
                  <a:schemeClr val="tx2">
                    <a:lumMod val="50000"/>
                  </a:schemeClr>
                </a:solidFill>
              </a:defRPr>
            </a:lvl1pPr>
            <a:lvl2pPr marL="447675" indent="-314325">
              <a:lnSpc>
                <a:spcPct val="100000"/>
              </a:lnSpc>
              <a:spcBef>
                <a:spcPts val="600"/>
              </a:spcBef>
              <a:buClrTx/>
              <a:buSzPct val="100000"/>
              <a:buFont typeface="Arial" panose="020B0604020202020204" pitchFamily="34" charset="0"/>
              <a:buChar char="•"/>
              <a:defRPr sz="1200" cap="none">
                <a:solidFill>
                  <a:schemeClr val="tx1">
                    <a:lumMod val="65000"/>
                    <a:lumOff val="35000"/>
                  </a:schemeClr>
                </a:solidFill>
              </a:defRPr>
            </a:lvl2pPr>
            <a:lvl3pPr marL="714375" indent="-171450">
              <a:lnSpc>
                <a:spcPct val="100000"/>
              </a:lnSpc>
              <a:spcBef>
                <a:spcPts val="600"/>
              </a:spcBef>
              <a:buFont typeface="Arial" panose="020B0604020202020204" pitchFamily="34" charset="0"/>
              <a:buChar char="‒"/>
              <a:defRPr sz="1200" cap="none"/>
            </a:lvl3pPr>
            <a:lvl4pPr marL="987425" indent="-228600">
              <a:lnSpc>
                <a:spcPct val="90000"/>
              </a:lnSpc>
              <a:spcBef>
                <a:spcPts val="500"/>
              </a:spcBef>
              <a:buFont typeface="Arial" panose="020B0604020202020204" pitchFamily="34" charset="0"/>
              <a:buChar char="•"/>
              <a:defRPr sz="1200" cap="none">
                <a:solidFill>
                  <a:schemeClr val="bg2"/>
                </a:solidFill>
              </a:defRPr>
            </a:lvl4pPr>
            <a:lvl5pPr marL="1262063" indent="-228600">
              <a:lnSpc>
                <a:spcPct val="90000"/>
              </a:lnSpc>
              <a:spcBef>
                <a:spcPts val="500"/>
              </a:spcBef>
              <a:buFont typeface="HelveticaNeueLT Std Lt Cn" panose="020B0406020202030204" pitchFamily="34" charset="0"/>
              <a:buChar char="−"/>
              <a:defRPr sz="1200" cap="none">
                <a:solidFill>
                  <a:schemeClr val="bg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l-PL" dirty="0">
                <a:solidFill>
                  <a:schemeClr val="tx1">
                    <a:lumMod val="65000"/>
                    <a:lumOff val="35000"/>
                  </a:schemeClr>
                </a:solidFill>
              </a:rPr>
              <a:t>Nie mam żadnych doświadczeń z tą chorobą. FGD 3, Kraków, 50+</a:t>
            </a:r>
          </a:p>
        </p:txBody>
      </p:sp>
      <p:sp>
        <p:nvSpPr>
          <p:cNvPr id="18" name="Symbol zastępczy tekstu 6">
            <a:extLst>
              <a:ext uri="{FF2B5EF4-FFF2-40B4-BE49-F238E27FC236}">
                <a16:creationId xmlns:a16="http://schemas.microsoft.com/office/drawing/2014/main" id="{DA42746B-F5B7-46FB-8831-92D2E174EB14}"/>
              </a:ext>
            </a:extLst>
          </p:cNvPr>
          <p:cNvSpPr txBox="1">
            <a:spLocks/>
          </p:cNvSpPr>
          <p:nvPr/>
        </p:nvSpPr>
        <p:spPr>
          <a:xfrm>
            <a:off x="7173031" y="5187741"/>
            <a:ext cx="3896651" cy="430887"/>
          </a:xfrm>
          <a:prstGeom prst="rect">
            <a:avLst/>
          </a:prstGeom>
        </p:spPr>
        <p:txBody>
          <a:bodyPr wrap="square" lIns="73152" rIns="73152" anchor="t" anchorCtr="0">
            <a:spAutoFit/>
          </a:bodyPr>
          <a:lstStyle>
            <a:defPPr>
              <a:defRPr lang="fr-FR"/>
            </a:defPPr>
            <a:lvl1pPr marR="0" indent="0" fontAlgn="auto">
              <a:lnSpc>
                <a:spcPct val="100000"/>
              </a:lnSpc>
              <a:spcBef>
                <a:spcPts val="0"/>
              </a:spcBef>
              <a:spcAft>
                <a:spcPts val="0"/>
              </a:spcAft>
              <a:buClr>
                <a:schemeClr val="accent2"/>
              </a:buClr>
              <a:buSzPct val="100000"/>
              <a:buFont typeface="Arial" panose="020B0604020202020204" pitchFamily="34" charset="0"/>
              <a:buNone/>
              <a:tabLst/>
              <a:defRPr sz="1100" b="0" i="1" cap="none">
                <a:solidFill>
                  <a:schemeClr val="tx2">
                    <a:lumMod val="50000"/>
                  </a:schemeClr>
                </a:solidFill>
              </a:defRPr>
            </a:lvl1pPr>
            <a:lvl2pPr marL="447675" indent="-314325">
              <a:lnSpc>
                <a:spcPct val="100000"/>
              </a:lnSpc>
              <a:spcBef>
                <a:spcPts val="600"/>
              </a:spcBef>
              <a:buClrTx/>
              <a:buSzPct val="100000"/>
              <a:buFont typeface="Arial" panose="020B0604020202020204" pitchFamily="34" charset="0"/>
              <a:buChar char="•"/>
              <a:defRPr sz="1200" cap="none">
                <a:solidFill>
                  <a:schemeClr val="tx1">
                    <a:lumMod val="65000"/>
                    <a:lumOff val="35000"/>
                  </a:schemeClr>
                </a:solidFill>
              </a:defRPr>
            </a:lvl2pPr>
            <a:lvl3pPr marL="714375" indent="-171450">
              <a:lnSpc>
                <a:spcPct val="100000"/>
              </a:lnSpc>
              <a:spcBef>
                <a:spcPts val="600"/>
              </a:spcBef>
              <a:buFont typeface="Arial" panose="020B0604020202020204" pitchFamily="34" charset="0"/>
              <a:buChar char="‒"/>
              <a:defRPr sz="1200" cap="none"/>
            </a:lvl3pPr>
            <a:lvl4pPr marL="987425" indent="-228600">
              <a:lnSpc>
                <a:spcPct val="90000"/>
              </a:lnSpc>
              <a:spcBef>
                <a:spcPts val="500"/>
              </a:spcBef>
              <a:buFont typeface="Arial" panose="020B0604020202020204" pitchFamily="34" charset="0"/>
              <a:buChar char="•"/>
              <a:defRPr sz="1200" cap="none">
                <a:solidFill>
                  <a:schemeClr val="bg2"/>
                </a:solidFill>
              </a:defRPr>
            </a:lvl4pPr>
            <a:lvl5pPr marL="1262063" indent="-228600">
              <a:lnSpc>
                <a:spcPct val="90000"/>
              </a:lnSpc>
              <a:spcBef>
                <a:spcPts val="500"/>
              </a:spcBef>
              <a:buFont typeface="HelveticaNeueLT Std Lt Cn" panose="020B0406020202030204" pitchFamily="34" charset="0"/>
              <a:buChar char="−"/>
              <a:defRPr sz="1200" cap="none">
                <a:solidFill>
                  <a:schemeClr val="bg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l-PL" dirty="0">
                <a:solidFill>
                  <a:schemeClr val="tx1">
                    <a:lumMod val="65000"/>
                    <a:lumOff val="35000"/>
                  </a:schemeClr>
                </a:solidFill>
              </a:rPr>
              <a:t>Nie mam zdania zupełnie, </a:t>
            </a:r>
            <a:r>
              <a:rPr lang="pl-PL" b="1" dirty="0">
                <a:solidFill>
                  <a:schemeClr val="tx1">
                    <a:lumMod val="65000"/>
                    <a:lumOff val="35000"/>
                  </a:schemeClr>
                </a:solidFill>
              </a:rPr>
              <a:t>wiem tylko, że [jest taka] choroba</a:t>
            </a:r>
            <a:r>
              <a:rPr lang="pl-PL" dirty="0">
                <a:solidFill>
                  <a:schemeClr val="tx1">
                    <a:lumMod val="65000"/>
                    <a:lumOff val="35000"/>
                  </a:schemeClr>
                </a:solidFill>
              </a:rPr>
              <a:t>, ale czy groźna to nie wiem. FGD 4, Kraków, 60+</a:t>
            </a:r>
          </a:p>
        </p:txBody>
      </p:sp>
      <p:sp>
        <p:nvSpPr>
          <p:cNvPr id="19" name="Symbol zastępczy tekstu 6">
            <a:extLst>
              <a:ext uri="{FF2B5EF4-FFF2-40B4-BE49-F238E27FC236}">
                <a16:creationId xmlns:a16="http://schemas.microsoft.com/office/drawing/2014/main" id="{0FAD28C6-AFC9-4C14-8BAD-A4886FED9DD2}"/>
              </a:ext>
            </a:extLst>
          </p:cNvPr>
          <p:cNvSpPr txBox="1">
            <a:spLocks/>
          </p:cNvSpPr>
          <p:nvPr/>
        </p:nvSpPr>
        <p:spPr>
          <a:xfrm>
            <a:off x="7171931" y="5696070"/>
            <a:ext cx="4062125" cy="430887"/>
          </a:xfrm>
          <a:prstGeom prst="rect">
            <a:avLst/>
          </a:prstGeom>
        </p:spPr>
        <p:txBody>
          <a:bodyPr wrap="square" lIns="73152" rIns="73152" anchor="t" anchorCtr="0">
            <a:spAutoFit/>
          </a:bodyPr>
          <a:lstStyle>
            <a:defPPr>
              <a:defRPr lang="fr-FR"/>
            </a:defPPr>
            <a:lvl1pPr marR="0" indent="0" fontAlgn="auto">
              <a:lnSpc>
                <a:spcPct val="100000"/>
              </a:lnSpc>
              <a:spcBef>
                <a:spcPts val="0"/>
              </a:spcBef>
              <a:spcAft>
                <a:spcPts val="0"/>
              </a:spcAft>
              <a:buClr>
                <a:schemeClr val="accent2"/>
              </a:buClr>
              <a:buSzPct val="100000"/>
              <a:buFont typeface="Arial" panose="020B0604020202020204" pitchFamily="34" charset="0"/>
              <a:buNone/>
              <a:tabLst/>
              <a:defRPr sz="1100" b="0" i="1" cap="none">
                <a:solidFill>
                  <a:schemeClr val="tx2">
                    <a:lumMod val="50000"/>
                  </a:schemeClr>
                </a:solidFill>
              </a:defRPr>
            </a:lvl1pPr>
            <a:lvl2pPr marL="447675" indent="-314325">
              <a:lnSpc>
                <a:spcPct val="100000"/>
              </a:lnSpc>
              <a:spcBef>
                <a:spcPts val="600"/>
              </a:spcBef>
              <a:buClrTx/>
              <a:buSzPct val="100000"/>
              <a:buFont typeface="Arial" panose="020B0604020202020204" pitchFamily="34" charset="0"/>
              <a:buChar char="•"/>
              <a:defRPr sz="1200" cap="none">
                <a:solidFill>
                  <a:schemeClr val="tx1">
                    <a:lumMod val="65000"/>
                    <a:lumOff val="35000"/>
                  </a:schemeClr>
                </a:solidFill>
              </a:defRPr>
            </a:lvl2pPr>
            <a:lvl3pPr marL="714375" indent="-171450">
              <a:lnSpc>
                <a:spcPct val="100000"/>
              </a:lnSpc>
              <a:spcBef>
                <a:spcPts val="600"/>
              </a:spcBef>
              <a:buFont typeface="Arial" panose="020B0604020202020204" pitchFamily="34" charset="0"/>
              <a:buChar char="‒"/>
              <a:defRPr sz="1200" cap="none"/>
            </a:lvl3pPr>
            <a:lvl4pPr marL="987425" indent="-228600">
              <a:lnSpc>
                <a:spcPct val="90000"/>
              </a:lnSpc>
              <a:spcBef>
                <a:spcPts val="500"/>
              </a:spcBef>
              <a:buFont typeface="Arial" panose="020B0604020202020204" pitchFamily="34" charset="0"/>
              <a:buChar char="•"/>
              <a:defRPr sz="1200" cap="none">
                <a:solidFill>
                  <a:schemeClr val="bg2"/>
                </a:solidFill>
              </a:defRPr>
            </a:lvl4pPr>
            <a:lvl5pPr marL="1262063" indent="-228600">
              <a:lnSpc>
                <a:spcPct val="90000"/>
              </a:lnSpc>
              <a:spcBef>
                <a:spcPts val="500"/>
              </a:spcBef>
              <a:buFont typeface="HelveticaNeueLT Std Lt Cn" panose="020B0406020202030204" pitchFamily="34" charset="0"/>
              <a:buChar char="−"/>
              <a:defRPr sz="1200" cap="none">
                <a:solidFill>
                  <a:schemeClr val="bg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l-PL" b="1" dirty="0">
                <a:solidFill>
                  <a:schemeClr val="tx1">
                    <a:lumMod val="65000"/>
                    <a:lumOff val="35000"/>
                  </a:schemeClr>
                </a:solidFill>
              </a:rPr>
              <a:t>Ja nie chorowałam, wiec może jestem odporna</a:t>
            </a:r>
            <a:r>
              <a:rPr lang="pl-PL" dirty="0">
                <a:solidFill>
                  <a:schemeClr val="tx1">
                    <a:lumMod val="65000"/>
                    <a:lumOff val="35000"/>
                  </a:schemeClr>
                </a:solidFill>
              </a:rPr>
              <a:t>.. FGD 1, Warszawa, 50+</a:t>
            </a:r>
          </a:p>
        </p:txBody>
      </p:sp>
      <p:sp>
        <p:nvSpPr>
          <p:cNvPr id="21" name="Symbol zastępczy tekstu 4">
            <a:extLst>
              <a:ext uri="{FF2B5EF4-FFF2-40B4-BE49-F238E27FC236}">
                <a16:creationId xmlns:a16="http://schemas.microsoft.com/office/drawing/2014/main" id="{8D5CF8E5-12E1-4771-A2E7-1562CF2BBE17}"/>
              </a:ext>
            </a:extLst>
          </p:cNvPr>
          <p:cNvSpPr txBox="1">
            <a:spLocks/>
          </p:cNvSpPr>
          <p:nvPr/>
        </p:nvSpPr>
        <p:spPr>
          <a:xfrm>
            <a:off x="7067651" y="2896229"/>
            <a:ext cx="4228454" cy="523220"/>
          </a:xfrm>
          <a:prstGeom prst="rect">
            <a:avLst/>
          </a:prstGeom>
        </p:spPr>
        <p:txBody>
          <a:bodyPr wrap="square" lIns="73152" rIns="73152">
            <a:spAutoFit/>
          </a:bodyPr>
          <a:lstStyle>
            <a:lvl1pPr marL="0" indent="0" algn="l" defTabSz="914400" rtl="0" eaLnBrk="1" latinLnBrk="0" hangingPunct="1">
              <a:lnSpc>
                <a:spcPct val="100000"/>
              </a:lnSpc>
              <a:spcBef>
                <a:spcPts val="0"/>
              </a:spcBef>
              <a:spcAft>
                <a:spcPts val="0"/>
              </a:spcAft>
              <a:buSzPct val="50000"/>
              <a:buFont typeface="HelveticaNeueLT Std Lt Cn" panose="020B0406020202030204" pitchFamily="34" charset="0"/>
              <a:buNone/>
              <a:defRPr sz="2000" b="1" kern="1200">
                <a:solidFill>
                  <a:schemeClr val="bg2"/>
                </a:solidFill>
                <a:latin typeface="+mn-lt"/>
                <a:ea typeface="+mn-ea"/>
                <a:cs typeface="+mn-cs"/>
              </a:defRPr>
            </a:lvl1pPr>
            <a:lvl2pPr marL="447675" indent="-314325" algn="l" defTabSz="914400" rtl="0" eaLnBrk="1" latinLnBrk="0" hangingPunct="1">
              <a:lnSpc>
                <a:spcPct val="100000"/>
              </a:lnSpc>
              <a:spcBef>
                <a:spcPts val="600"/>
              </a:spcBef>
              <a:buClrTx/>
              <a:buSzPct val="100000"/>
              <a:buFont typeface="Arial" panose="020B0604020202020204" pitchFamily="34" charset="0"/>
              <a:buChar char="•"/>
              <a:defRPr sz="1600" kern="1200">
                <a:solidFill>
                  <a:schemeClr val="tx1">
                    <a:lumMod val="65000"/>
                    <a:lumOff val="35000"/>
                  </a:schemeClr>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600" kern="1200">
                <a:solidFill>
                  <a:schemeClr val="tx1">
                    <a:lumMod val="65000"/>
                    <a:lumOff val="35000"/>
                  </a:schemeClr>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pl-PL" sz="1400" dirty="0">
                <a:solidFill>
                  <a:schemeClr val="accent3">
                    <a:lumMod val="75000"/>
                  </a:schemeClr>
                </a:solidFill>
              </a:rPr>
              <a:t>PERSPEKTYWA PACJENTÓW, KTÓRZY NIE DOŚWIADCZYLI CHOROBY </a:t>
            </a:r>
          </a:p>
        </p:txBody>
      </p:sp>
      <p:sp>
        <p:nvSpPr>
          <p:cNvPr id="22" name="Symbol zastępczy tekstu 7">
            <a:extLst>
              <a:ext uri="{FF2B5EF4-FFF2-40B4-BE49-F238E27FC236}">
                <a16:creationId xmlns:a16="http://schemas.microsoft.com/office/drawing/2014/main" id="{79B41169-1CC9-4D3A-84A6-9FA60D6098F9}"/>
              </a:ext>
            </a:extLst>
          </p:cNvPr>
          <p:cNvSpPr txBox="1">
            <a:spLocks/>
          </p:cNvSpPr>
          <p:nvPr/>
        </p:nvSpPr>
        <p:spPr>
          <a:xfrm>
            <a:off x="727815" y="4324860"/>
            <a:ext cx="5334166" cy="430887"/>
          </a:xfrm>
          <a:prstGeom prst="rect">
            <a:avLst/>
          </a:prstGeom>
        </p:spPr>
        <p:txBody>
          <a:bodyPr wrap="square" lIns="73152" rIns="73152" anchor="t" anchorCtr="0">
            <a:spAutoFit/>
          </a:bodyPr>
          <a:lstStyle>
            <a:lvl1pPr marL="285750" marR="0" indent="-285750" algn="l"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Char char="•"/>
              <a:tabLst/>
              <a:defRPr sz="1400" b="0" i="0" kern="1200" cap="none">
                <a:solidFill>
                  <a:schemeClr val="tx1">
                    <a:lumMod val="65000"/>
                    <a:lumOff val="35000"/>
                  </a:schemeClr>
                </a:solidFill>
                <a:latin typeface="+mn-lt"/>
                <a:ea typeface="+mn-ea"/>
                <a:cs typeface="+mn-cs"/>
              </a:defRPr>
            </a:lvl1pPr>
            <a:lvl2pPr marL="447675" indent="-314325" algn="l" defTabSz="914400" rtl="0" eaLnBrk="1" latinLnBrk="0" hangingPunct="1">
              <a:lnSpc>
                <a:spcPct val="100000"/>
              </a:lnSpc>
              <a:spcBef>
                <a:spcPts val="600"/>
              </a:spcBef>
              <a:buClrTx/>
              <a:buSzPct val="100000"/>
              <a:buFont typeface="Arial" panose="020B0604020202020204" pitchFamily="34" charset="0"/>
              <a:buChar char="•"/>
              <a:defRPr sz="1200" kern="1200" cap="none">
                <a:solidFill>
                  <a:schemeClr val="tx1">
                    <a:lumMod val="65000"/>
                    <a:lumOff val="35000"/>
                  </a:schemeClr>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200" kern="1200" cap="none">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200" kern="1200" cap="none">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200" kern="1200" cap="none">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Clr>
                <a:schemeClr val="accent2"/>
              </a:buClr>
              <a:buFont typeface="Arial" panose="020B0604020202020204" pitchFamily="34" charset="0"/>
              <a:buNone/>
            </a:pPr>
            <a:r>
              <a:rPr lang="pl-PL" sz="1100" b="1" i="1" dirty="0"/>
              <a:t>Siostra to przechodziła, cierpiała strasznie</a:t>
            </a:r>
            <a:r>
              <a:rPr lang="pl-PL" sz="1100" i="1" dirty="0"/>
              <a:t>, a nie ma żadnego leku na to, tylko przeciwbólowe, to są zainfekowane komórki nerwowe.  FGD 2, Warszawa, 60+</a:t>
            </a:r>
          </a:p>
        </p:txBody>
      </p:sp>
      <p:sp>
        <p:nvSpPr>
          <p:cNvPr id="23" name="Symbol zastępczy tekstu 7">
            <a:extLst>
              <a:ext uri="{FF2B5EF4-FFF2-40B4-BE49-F238E27FC236}">
                <a16:creationId xmlns:a16="http://schemas.microsoft.com/office/drawing/2014/main" id="{CF26B888-BF81-4984-9DF3-51D7BFDF5339}"/>
              </a:ext>
            </a:extLst>
          </p:cNvPr>
          <p:cNvSpPr txBox="1">
            <a:spLocks/>
          </p:cNvSpPr>
          <p:nvPr/>
        </p:nvSpPr>
        <p:spPr>
          <a:xfrm>
            <a:off x="718021" y="4826013"/>
            <a:ext cx="5334166" cy="600164"/>
          </a:xfrm>
          <a:prstGeom prst="rect">
            <a:avLst/>
          </a:prstGeom>
        </p:spPr>
        <p:txBody>
          <a:bodyPr wrap="square" lIns="73152" rIns="73152" anchor="t" anchorCtr="0">
            <a:spAutoFit/>
          </a:bodyPr>
          <a:lstStyle>
            <a:lvl1pPr marL="285750" marR="0" indent="-285750" algn="l"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Char char="•"/>
              <a:tabLst/>
              <a:defRPr sz="1400" b="0" i="0" kern="1200" cap="none">
                <a:solidFill>
                  <a:schemeClr val="tx1">
                    <a:lumMod val="65000"/>
                    <a:lumOff val="35000"/>
                  </a:schemeClr>
                </a:solidFill>
                <a:latin typeface="+mn-lt"/>
                <a:ea typeface="+mn-ea"/>
                <a:cs typeface="+mn-cs"/>
              </a:defRPr>
            </a:lvl1pPr>
            <a:lvl2pPr marL="447675" indent="-314325" algn="l" defTabSz="914400" rtl="0" eaLnBrk="1" latinLnBrk="0" hangingPunct="1">
              <a:lnSpc>
                <a:spcPct val="100000"/>
              </a:lnSpc>
              <a:spcBef>
                <a:spcPts val="600"/>
              </a:spcBef>
              <a:buClrTx/>
              <a:buSzPct val="100000"/>
              <a:buFont typeface="Arial" panose="020B0604020202020204" pitchFamily="34" charset="0"/>
              <a:buChar char="•"/>
              <a:defRPr sz="1200" kern="1200" cap="none">
                <a:solidFill>
                  <a:schemeClr val="tx1">
                    <a:lumMod val="65000"/>
                    <a:lumOff val="35000"/>
                  </a:schemeClr>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200" kern="1200" cap="none">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200" kern="1200" cap="none">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200" kern="1200" cap="none">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Clr>
                <a:schemeClr val="accent2"/>
              </a:buClr>
              <a:buFont typeface="Arial" panose="020B0604020202020204" pitchFamily="34" charset="0"/>
              <a:buNone/>
            </a:pPr>
            <a:r>
              <a:rPr lang="pl-PL" sz="1100" i="1" dirty="0"/>
              <a:t>Moja </a:t>
            </a:r>
            <a:r>
              <a:rPr lang="pl-PL" sz="1100" b="1" i="1" dirty="0"/>
              <a:t>mama</a:t>
            </a:r>
            <a:r>
              <a:rPr lang="pl-PL" sz="1100" i="1" dirty="0"/>
              <a:t> choruje na chorobę autoimmunologiczną. Półpaścem zaraziła się dawno temu i </a:t>
            </a:r>
            <a:r>
              <a:rPr lang="pl-PL" sz="1100" b="1" i="1" dirty="0"/>
              <a:t>mocno przechorowała</a:t>
            </a:r>
            <a:r>
              <a:rPr lang="pl-PL" sz="1100" i="1" dirty="0"/>
              <a:t>. </a:t>
            </a:r>
            <a:r>
              <a:rPr lang="pl-PL" sz="1100" b="1" i="1" dirty="0"/>
              <a:t>Te choroby, które teraz ma mogą być wynikiem półpaśca</a:t>
            </a:r>
            <a:r>
              <a:rPr lang="pl-PL" sz="1100" i="1" dirty="0"/>
              <a:t>. FGD 3, Kraków, 50+</a:t>
            </a:r>
          </a:p>
        </p:txBody>
      </p:sp>
      <p:sp>
        <p:nvSpPr>
          <p:cNvPr id="24" name="Symbol zastępczy tekstu 7">
            <a:extLst>
              <a:ext uri="{FF2B5EF4-FFF2-40B4-BE49-F238E27FC236}">
                <a16:creationId xmlns:a16="http://schemas.microsoft.com/office/drawing/2014/main" id="{5ABFCE30-FE33-46A7-A6B0-F43DCF284028}"/>
              </a:ext>
            </a:extLst>
          </p:cNvPr>
          <p:cNvSpPr txBox="1">
            <a:spLocks/>
          </p:cNvSpPr>
          <p:nvPr/>
        </p:nvSpPr>
        <p:spPr>
          <a:xfrm>
            <a:off x="727815" y="5496443"/>
            <a:ext cx="5324372" cy="600164"/>
          </a:xfrm>
          <a:prstGeom prst="rect">
            <a:avLst/>
          </a:prstGeom>
        </p:spPr>
        <p:txBody>
          <a:bodyPr wrap="square" lIns="73152" rIns="73152" anchor="t" anchorCtr="0">
            <a:spAutoFit/>
          </a:bodyPr>
          <a:lstStyle>
            <a:lvl1pPr marL="285750" marR="0" indent="-285750" algn="l"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Char char="•"/>
              <a:tabLst/>
              <a:defRPr sz="1400" b="0" i="0" kern="1200" cap="none">
                <a:solidFill>
                  <a:schemeClr val="tx1">
                    <a:lumMod val="65000"/>
                    <a:lumOff val="35000"/>
                  </a:schemeClr>
                </a:solidFill>
                <a:latin typeface="+mn-lt"/>
                <a:ea typeface="+mn-ea"/>
                <a:cs typeface="+mn-cs"/>
              </a:defRPr>
            </a:lvl1pPr>
            <a:lvl2pPr marL="447675" indent="-314325" algn="l" defTabSz="914400" rtl="0" eaLnBrk="1" latinLnBrk="0" hangingPunct="1">
              <a:lnSpc>
                <a:spcPct val="100000"/>
              </a:lnSpc>
              <a:spcBef>
                <a:spcPts val="600"/>
              </a:spcBef>
              <a:buClrTx/>
              <a:buSzPct val="100000"/>
              <a:buFont typeface="Arial" panose="020B0604020202020204" pitchFamily="34" charset="0"/>
              <a:buChar char="•"/>
              <a:defRPr sz="1200" kern="1200" cap="none">
                <a:solidFill>
                  <a:schemeClr val="tx1">
                    <a:lumMod val="65000"/>
                    <a:lumOff val="35000"/>
                  </a:schemeClr>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200" kern="1200" cap="none">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200" kern="1200" cap="none">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200" kern="1200" cap="none">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Clr>
                <a:schemeClr val="accent2"/>
              </a:buClr>
              <a:buFont typeface="Arial" panose="020B0604020202020204" pitchFamily="34" charset="0"/>
              <a:buNone/>
            </a:pPr>
            <a:r>
              <a:rPr lang="pl-PL" sz="1100" i="1" dirty="0"/>
              <a:t>U mnie </a:t>
            </a:r>
            <a:r>
              <a:rPr lang="pl-PL" sz="1100" b="1" i="1" dirty="0"/>
              <a:t>teściowa chorowała na półpaśca a teraz powtórzył się jej drugi raz</a:t>
            </a:r>
            <a:r>
              <a:rPr lang="pl-PL" sz="1100" i="1" dirty="0"/>
              <a:t>. To co było 20 lat temu, to </a:t>
            </a:r>
            <a:r>
              <a:rPr lang="pl-PL" sz="1100" b="1" i="1" dirty="0"/>
              <a:t>nie mogła się wtedy ruszyć, teraz mniej</a:t>
            </a:r>
            <a:r>
              <a:rPr lang="pl-PL" sz="1100" i="1" dirty="0"/>
              <a:t>, ale </a:t>
            </a:r>
            <a:r>
              <a:rPr lang="pl-PL" sz="1100" b="1" i="1" dirty="0"/>
              <a:t>z miesiąc to leczenie trwało</a:t>
            </a:r>
            <a:r>
              <a:rPr lang="pl-PL" sz="1100" i="1" dirty="0"/>
              <a:t>. FGD 1, Warszawa, 60+</a:t>
            </a:r>
          </a:p>
        </p:txBody>
      </p:sp>
      <p:cxnSp>
        <p:nvCxnSpPr>
          <p:cNvPr id="26" name="Łącznik prosty 25">
            <a:extLst>
              <a:ext uri="{FF2B5EF4-FFF2-40B4-BE49-F238E27FC236}">
                <a16:creationId xmlns:a16="http://schemas.microsoft.com/office/drawing/2014/main" id="{8CD904A7-8030-4027-A7B9-89EB9E52A1DF}"/>
              </a:ext>
            </a:extLst>
          </p:cNvPr>
          <p:cNvCxnSpPr>
            <a:cxnSpLocks/>
          </p:cNvCxnSpPr>
          <p:nvPr/>
        </p:nvCxnSpPr>
        <p:spPr>
          <a:xfrm>
            <a:off x="6502339" y="2967012"/>
            <a:ext cx="0" cy="2988354"/>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27" name="Group 209">
            <a:extLst>
              <a:ext uri="{FF2B5EF4-FFF2-40B4-BE49-F238E27FC236}">
                <a16:creationId xmlns:a16="http://schemas.microsoft.com/office/drawing/2014/main" id="{F7CDA6D9-28A6-4620-B1E6-7A231D2DE2CE}"/>
              </a:ext>
            </a:extLst>
          </p:cNvPr>
          <p:cNvGrpSpPr>
            <a:grpSpLocks noChangeAspect="1"/>
          </p:cNvGrpSpPr>
          <p:nvPr/>
        </p:nvGrpSpPr>
        <p:grpSpPr>
          <a:xfrm>
            <a:off x="11291669" y="43844"/>
            <a:ext cx="358924" cy="834049"/>
            <a:chOff x="1228726" y="1905001"/>
            <a:chExt cx="441325" cy="1025525"/>
          </a:xfrm>
          <a:solidFill>
            <a:schemeClr val="tx2">
              <a:lumMod val="50000"/>
            </a:schemeClr>
          </a:solidFill>
        </p:grpSpPr>
        <p:sp>
          <p:nvSpPr>
            <p:cNvPr id="28" name="Freeform 11">
              <a:extLst>
                <a:ext uri="{FF2B5EF4-FFF2-40B4-BE49-F238E27FC236}">
                  <a16:creationId xmlns:a16="http://schemas.microsoft.com/office/drawing/2014/main" id="{B2EFF668-B6E4-42A6-A278-8EAE3012E2B7}"/>
                </a:ext>
              </a:extLst>
            </p:cNvPr>
            <p:cNvSpPr>
              <a:spLocks/>
            </p:cNvSpPr>
            <p:nvPr/>
          </p:nvSpPr>
          <p:spPr bwMode="auto">
            <a:xfrm>
              <a:off x="1343026" y="1905001"/>
              <a:ext cx="211138" cy="211138"/>
            </a:xfrm>
            <a:custGeom>
              <a:avLst/>
              <a:gdLst/>
              <a:ahLst/>
              <a:cxnLst>
                <a:cxn ang="0">
                  <a:pos x="78" y="186"/>
                </a:cxn>
                <a:cxn ang="0">
                  <a:pos x="187" y="119"/>
                </a:cxn>
                <a:cxn ang="0">
                  <a:pos x="119" y="11"/>
                </a:cxn>
                <a:cxn ang="0">
                  <a:pos x="11" y="78"/>
                </a:cxn>
                <a:cxn ang="0">
                  <a:pos x="78" y="186"/>
                </a:cxn>
              </a:cxnLst>
              <a:rect l="0" t="0" r="r" b="b"/>
              <a:pathLst>
                <a:path w="198" h="198">
                  <a:moveTo>
                    <a:pt x="78" y="186"/>
                  </a:moveTo>
                  <a:cubicBezTo>
                    <a:pt x="127" y="198"/>
                    <a:pt x="175" y="168"/>
                    <a:pt x="187" y="119"/>
                  </a:cubicBezTo>
                  <a:cubicBezTo>
                    <a:pt x="198" y="71"/>
                    <a:pt x="168" y="22"/>
                    <a:pt x="119" y="11"/>
                  </a:cubicBezTo>
                  <a:cubicBezTo>
                    <a:pt x="71" y="0"/>
                    <a:pt x="23"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12">
              <a:extLst>
                <a:ext uri="{FF2B5EF4-FFF2-40B4-BE49-F238E27FC236}">
                  <a16:creationId xmlns:a16="http://schemas.microsoft.com/office/drawing/2014/main" id="{5B3BF2FF-DC95-4053-8486-F6669DC81F76}"/>
                </a:ext>
              </a:extLst>
            </p:cNvPr>
            <p:cNvSpPr>
              <a:spLocks/>
            </p:cNvSpPr>
            <p:nvPr/>
          </p:nvSpPr>
          <p:spPr bwMode="auto">
            <a:xfrm>
              <a:off x="1228726" y="2135188"/>
              <a:ext cx="441325" cy="795338"/>
            </a:xfrm>
            <a:custGeom>
              <a:avLst/>
              <a:gdLst/>
              <a:ahLst/>
              <a:cxnLst>
                <a:cxn ang="0">
                  <a:pos x="54" y="397"/>
                </a:cxn>
                <a:cxn ang="0">
                  <a:pos x="60" y="396"/>
                </a:cxn>
                <a:cxn ang="0">
                  <a:pos x="85" y="358"/>
                </a:cxn>
                <a:cxn ang="0">
                  <a:pos x="64" y="194"/>
                </a:cxn>
                <a:cxn ang="0">
                  <a:pos x="74" y="114"/>
                </a:cxn>
                <a:cxn ang="0">
                  <a:pos x="99" y="74"/>
                </a:cxn>
                <a:cxn ang="0">
                  <a:pos x="99" y="228"/>
                </a:cxn>
                <a:cxn ang="0">
                  <a:pos x="99" y="304"/>
                </a:cxn>
                <a:cxn ang="0">
                  <a:pos x="99" y="696"/>
                </a:cxn>
                <a:cxn ang="0">
                  <a:pos x="148" y="746"/>
                </a:cxn>
                <a:cxn ang="0">
                  <a:pos x="198" y="696"/>
                </a:cxn>
                <a:cxn ang="0">
                  <a:pos x="198" y="335"/>
                </a:cxn>
                <a:cxn ang="0">
                  <a:pos x="216" y="335"/>
                </a:cxn>
                <a:cxn ang="0">
                  <a:pos x="216" y="696"/>
                </a:cxn>
                <a:cxn ang="0">
                  <a:pos x="266" y="746"/>
                </a:cxn>
                <a:cxn ang="0">
                  <a:pos x="315" y="696"/>
                </a:cxn>
                <a:cxn ang="0">
                  <a:pos x="315" y="304"/>
                </a:cxn>
                <a:cxn ang="0">
                  <a:pos x="315" y="228"/>
                </a:cxn>
                <a:cxn ang="0">
                  <a:pos x="315" y="73"/>
                </a:cxn>
                <a:cxn ang="0">
                  <a:pos x="330" y="92"/>
                </a:cxn>
                <a:cxn ang="0">
                  <a:pos x="350" y="194"/>
                </a:cxn>
                <a:cxn ang="0">
                  <a:pos x="329" y="358"/>
                </a:cxn>
                <a:cxn ang="0">
                  <a:pos x="354" y="396"/>
                </a:cxn>
                <a:cxn ang="0">
                  <a:pos x="361" y="397"/>
                </a:cxn>
                <a:cxn ang="0">
                  <a:pos x="392" y="372"/>
                </a:cxn>
                <a:cxn ang="0">
                  <a:pos x="414" y="194"/>
                </a:cxn>
                <a:cxn ang="0">
                  <a:pos x="401" y="95"/>
                </a:cxn>
                <a:cxn ang="0">
                  <a:pos x="345" y="16"/>
                </a:cxn>
                <a:cxn ang="0">
                  <a:pos x="290" y="0"/>
                </a:cxn>
                <a:cxn ang="0">
                  <a:pos x="288" y="0"/>
                </a:cxn>
                <a:cxn ang="0">
                  <a:pos x="284" y="0"/>
                </a:cxn>
                <a:cxn ang="0">
                  <a:pos x="130" y="0"/>
                </a:cxn>
                <a:cxn ang="0">
                  <a:pos x="126" y="0"/>
                </a:cxn>
                <a:cxn ang="0">
                  <a:pos x="124" y="0"/>
                </a:cxn>
                <a:cxn ang="0">
                  <a:pos x="91" y="6"/>
                </a:cxn>
                <a:cxn ang="0">
                  <a:pos x="28" y="60"/>
                </a:cxn>
                <a:cxn ang="0">
                  <a:pos x="0" y="194"/>
                </a:cxn>
                <a:cxn ang="0">
                  <a:pos x="22" y="372"/>
                </a:cxn>
                <a:cxn ang="0">
                  <a:pos x="54" y="397"/>
                </a:cxn>
              </a:cxnLst>
              <a:rect l="0" t="0" r="r" b="b"/>
              <a:pathLst>
                <a:path w="414" h="746">
                  <a:moveTo>
                    <a:pt x="54" y="397"/>
                  </a:moveTo>
                  <a:cubicBezTo>
                    <a:pt x="56" y="397"/>
                    <a:pt x="58" y="397"/>
                    <a:pt x="60" y="396"/>
                  </a:cubicBezTo>
                  <a:cubicBezTo>
                    <a:pt x="78" y="393"/>
                    <a:pt x="89" y="376"/>
                    <a:pt x="85" y="358"/>
                  </a:cubicBezTo>
                  <a:cubicBezTo>
                    <a:pt x="70" y="289"/>
                    <a:pt x="64" y="235"/>
                    <a:pt x="64" y="194"/>
                  </a:cubicBezTo>
                  <a:cubicBezTo>
                    <a:pt x="64" y="158"/>
                    <a:pt x="68" y="133"/>
                    <a:pt x="74" y="114"/>
                  </a:cubicBezTo>
                  <a:cubicBezTo>
                    <a:pt x="82" y="91"/>
                    <a:pt x="91" y="80"/>
                    <a:pt x="99" y="74"/>
                  </a:cubicBezTo>
                  <a:cubicBezTo>
                    <a:pt x="99" y="228"/>
                    <a:pt x="99" y="228"/>
                    <a:pt x="99" y="228"/>
                  </a:cubicBezTo>
                  <a:cubicBezTo>
                    <a:pt x="99" y="304"/>
                    <a:pt x="99" y="304"/>
                    <a:pt x="99" y="304"/>
                  </a:cubicBezTo>
                  <a:cubicBezTo>
                    <a:pt x="99" y="696"/>
                    <a:pt x="99" y="696"/>
                    <a:pt x="99" y="696"/>
                  </a:cubicBezTo>
                  <a:cubicBezTo>
                    <a:pt x="99" y="723"/>
                    <a:pt x="121" y="746"/>
                    <a:pt x="148" y="746"/>
                  </a:cubicBezTo>
                  <a:cubicBezTo>
                    <a:pt x="175" y="746"/>
                    <a:pt x="198" y="723"/>
                    <a:pt x="198" y="696"/>
                  </a:cubicBezTo>
                  <a:cubicBezTo>
                    <a:pt x="198" y="335"/>
                    <a:pt x="198" y="335"/>
                    <a:pt x="198" y="335"/>
                  </a:cubicBezTo>
                  <a:cubicBezTo>
                    <a:pt x="216" y="335"/>
                    <a:pt x="216" y="335"/>
                    <a:pt x="216" y="335"/>
                  </a:cubicBezTo>
                  <a:cubicBezTo>
                    <a:pt x="216" y="696"/>
                    <a:pt x="216" y="696"/>
                    <a:pt x="216" y="696"/>
                  </a:cubicBezTo>
                  <a:cubicBezTo>
                    <a:pt x="216" y="723"/>
                    <a:pt x="238" y="746"/>
                    <a:pt x="266" y="746"/>
                  </a:cubicBezTo>
                  <a:cubicBezTo>
                    <a:pt x="293" y="746"/>
                    <a:pt x="315" y="723"/>
                    <a:pt x="315" y="696"/>
                  </a:cubicBezTo>
                  <a:cubicBezTo>
                    <a:pt x="315" y="304"/>
                    <a:pt x="315" y="304"/>
                    <a:pt x="315" y="304"/>
                  </a:cubicBezTo>
                  <a:cubicBezTo>
                    <a:pt x="315" y="228"/>
                    <a:pt x="315" y="228"/>
                    <a:pt x="315" y="228"/>
                  </a:cubicBezTo>
                  <a:cubicBezTo>
                    <a:pt x="315" y="73"/>
                    <a:pt x="315" y="73"/>
                    <a:pt x="315" y="73"/>
                  </a:cubicBezTo>
                  <a:cubicBezTo>
                    <a:pt x="320" y="77"/>
                    <a:pt x="325" y="83"/>
                    <a:pt x="330" y="92"/>
                  </a:cubicBezTo>
                  <a:cubicBezTo>
                    <a:pt x="340" y="109"/>
                    <a:pt x="350" y="141"/>
                    <a:pt x="350" y="194"/>
                  </a:cubicBezTo>
                  <a:cubicBezTo>
                    <a:pt x="350" y="235"/>
                    <a:pt x="344" y="289"/>
                    <a:pt x="329" y="358"/>
                  </a:cubicBezTo>
                  <a:cubicBezTo>
                    <a:pt x="326" y="376"/>
                    <a:pt x="337" y="393"/>
                    <a:pt x="354" y="396"/>
                  </a:cubicBezTo>
                  <a:cubicBezTo>
                    <a:pt x="356" y="397"/>
                    <a:pt x="359" y="397"/>
                    <a:pt x="361" y="397"/>
                  </a:cubicBezTo>
                  <a:cubicBezTo>
                    <a:pt x="376" y="397"/>
                    <a:pt x="389" y="387"/>
                    <a:pt x="392" y="372"/>
                  </a:cubicBezTo>
                  <a:cubicBezTo>
                    <a:pt x="408" y="299"/>
                    <a:pt x="414" y="241"/>
                    <a:pt x="414" y="194"/>
                  </a:cubicBezTo>
                  <a:cubicBezTo>
                    <a:pt x="414" y="153"/>
                    <a:pt x="409" y="121"/>
                    <a:pt x="401" y="95"/>
                  </a:cubicBezTo>
                  <a:cubicBezTo>
                    <a:pt x="389" y="55"/>
                    <a:pt x="367" y="30"/>
                    <a:pt x="345" y="16"/>
                  </a:cubicBezTo>
                  <a:cubicBezTo>
                    <a:pt x="323" y="2"/>
                    <a:pt x="302" y="0"/>
                    <a:pt x="290" y="0"/>
                  </a:cubicBezTo>
                  <a:cubicBezTo>
                    <a:pt x="290" y="0"/>
                    <a:pt x="289" y="0"/>
                    <a:pt x="288" y="0"/>
                  </a:cubicBezTo>
                  <a:cubicBezTo>
                    <a:pt x="287" y="0"/>
                    <a:pt x="285" y="0"/>
                    <a:pt x="284" y="0"/>
                  </a:cubicBezTo>
                  <a:cubicBezTo>
                    <a:pt x="130" y="0"/>
                    <a:pt x="130" y="0"/>
                    <a:pt x="130" y="0"/>
                  </a:cubicBezTo>
                  <a:cubicBezTo>
                    <a:pt x="128" y="0"/>
                    <a:pt x="127" y="0"/>
                    <a:pt x="126" y="0"/>
                  </a:cubicBezTo>
                  <a:cubicBezTo>
                    <a:pt x="125" y="0"/>
                    <a:pt x="125" y="0"/>
                    <a:pt x="124" y="0"/>
                  </a:cubicBezTo>
                  <a:cubicBezTo>
                    <a:pt x="116" y="0"/>
                    <a:pt x="105" y="1"/>
                    <a:pt x="91" y="6"/>
                  </a:cubicBezTo>
                  <a:cubicBezTo>
                    <a:pt x="70" y="13"/>
                    <a:pt x="46" y="29"/>
                    <a:pt x="28" y="60"/>
                  </a:cubicBezTo>
                  <a:cubicBezTo>
                    <a:pt x="11" y="91"/>
                    <a:pt x="0" y="133"/>
                    <a:pt x="0" y="194"/>
                  </a:cubicBezTo>
                  <a:cubicBezTo>
                    <a:pt x="0" y="241"/>
                    <a:pt x="7" y="299"/>
                    <a:pt x="22" y="372"/>
                  </a:cubicBezTo>
                  <a:cubicBezTo>
                    <a:pt x="26" y="387"/>
                    <a:pt x="39" y="397"/>
                    <a:pt x="54" y="39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0" name="Group 210">
            <a:extLst>
              <a:ext uri="{FF2B5EF4-FFF2-40B4-BE49-F238E27FC236}">
                <a16:creationId xmlns:a16="http://schemas.microsoft.com/office/drawing/2014/main" id="{01328E10-8300-4809-814C-F37AE14BABEC}"/>
              </a:ext>
            </a:extLst>
          </p:cNvPr>
          <p:cNvGrpSpPr>
            <a:grpSpLocks noChangeAspect="1"/>
          </p:cNvGrpSpPr>
          <p:nvPr/>
        </p:nvGrpSpPr>
        <p:grpSpPr>
          <a:xfrm>
            <a:off x="11657049" y="43844"/>
            <a:ext cx="437204" cy="834049"/>
            <a:chOff x="1824038" y="1946276"/>
            <a:chExt cx="515938" cy="984250"/>
          </a:xfrm>
          <a:solidFill>
            <a:schemeClr val="tx2">
              <a:lumMod val="50000"/>
            </a:schemeClr>
          </a:solidFill>
        </p:grpSpPr>
        <p:sp>
          <p:nvSpPr>
            <p:cNvPr id="32" name="Freeform 13">
              <a:extLst>
                <a:ext uri="{FF2B5EF4-FFF2-40B4-BE49-F238E27FC236}">
                  <a16:creationId xmlns:a16="http://schemas.microsoft.com/office/drawing/2014/main" id="{50CA7880-E64B-49BF-A9DB-9F72A06E077E}"/>
                </a:ext>
              </a:extLst>
            </p:cNvPr>
            <p:cNvSpPr>
              <a:spLocks/>
            </p:cNvSpPr>
            <p:nvPr/>
          </p:nvSpPr>
          <p:spPr bwMode="auto">
            <a:xfrm>
              <a:off x="1976438" y="1946276"/>
              <a:ext cx="211138" cy="211138"/>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14">
              <a:extLst>
                <a:ext uri="{FF2B5EF4-FFF2-40B4-BE49-F238E27FC236}">
                  <a16:creationId xmlns:a16="http://schemas.microsoft.com/office/drawing/2014/main" id="{CC136D80-CBA1-4AA8-8285-C144DD32BF44}"/>
                </a:ext>
              </a:extLst>
            </p:cNvPr>
            <p:cNvSpPr>
              <a:spLocks/>
            </p:cNvSpPr>
            <p:nvPr/>
          </p:nvSpPr>
          <p:spPr bwMode="auto">
            <a:xfrm>
              <a:off x="1824038" y="2166938"/>
              <a:ext cx="515938" cy="763588"/>
            </a:xfrm>
            <a:custGeom>
              <a:avLst/>
              <a:gdLst/>
              <a:ahLst/>
              <a:cxnLst>
                <a:cxn ang="0">
                  <a:pos x="23" y="400"/>
                </a:cxn>
                <a:cxn ang="0">
                  <a:pos x="28" y="400"/>
                </a:cxn>
                <a:cxn ang="0">
                  <a:pos x="53" y="379"/>
                </a:cxn>
                <a:cxn ang="0">
                  <a:pos x="135" y="105"/>
                </a:cxn>
                <a:cxn ang="0">
                  <a:pos x="68" y="450"/>
                </a:cxn>
                <a:cxn ang="0">
                  <a:pos x="155" y="450"/>
                </a:cxn>
                <a:cxn ang="0">
                  <a:pos x="155" y="677"/>
                </a:cxn>
                <a:cxn ang="0">
                  <a:pos x="195" y="717"/>
                </a:cxn>
                <a:cxn ang="0">
                  <a:pos x="235" y="677"/>
                </a:cxn>
                <a:cxn ang="0">
                  <a:pos x="235" y="450"/>
                </a:cxn>
                <a:cxn ang="0">
                  <a:pos x="248" y="450"/>
                </a:cxn>
                <a:cxn ang="0">
                  <a:pos x="248" y="677"/>
                </a:cxn>
                <a:cxn ang="0">
                  <a:pos x="288" y="717"/>
                </a:cxn>
                <a:cxn ang="0">
                  <a:pos x="328" y="677"/>
                </a:cxn>
                <a:cxn ang="0">
                  <a:pos x="328" y="450"/>
                </a:cxn>
                <a:cxn ang="0">
                  <a:pos x="415" y="450"/>
                </a:cxn>
                <a:cxn ang="0">
                  <a:pos x="348" y="105"/>
                </a:cxn>
                <a:cxn ang="0">
                  <a:pos x="360" y="128"/>
                </a:cxn>
                <a:cxn ang="0">
                  <a:pos x="430" y="379"/>
                </a:cxn>
                <a:cxn ang="0">
                  <a:pos x="456" y="400"/>
                </a:cxn>
                <a:cxn ang="0">
                  <a:pos x="460" y="400"/>
                </a:cxn>
                <a:cxn ang="0">
                  <a:pos x="481" y="369"/>
                </a:cxn>
                <a:cxn ang="0">
                  <a:pos x="385" y="66"/>
                </a:cxn>
                <a:cxn ang="0">
                  <a:pos x="343" y="21"/>
                </a:cxn>
                <a:cxn ang="0">
                  <a:pos x="330" y="15"/>
                </a:cxn>
                <a:cxn ang="0">
                  <a:pos x="330" y="15"/>
                </a:cxn>
                <a:cxn ang="0">
                  <a:pos x="242" y="0"/>
                </a:cxn>
                <a:cxn ang="0">
                  <a:pos x="153" y="15"/>
                </a:cxn>
                <a:cxn ang="0">
                  <a:pos x="153" y="15"/>
                </a:cxn>
                <a:cxn ang="0">
                  <a:pos x="140" y="21"/>
                </a:cxn>
                <a:cxn ang="0">
                  <a:pos x="75" y="109"/>
                </a:cxn>
                <a:cxn ang="0">
                  <a:pos x="2" y="369"/>
                </a:cxn>
                <a:cxn ang="0">
                  <a:pos x="23" y="400"/>
                </a:cxn>
              </a:cxnLst>
              <a:rect l="0" t="0" r="r" b="b"/>
              <a:pathLst>
                <a:path w="484" h="717">
                  <a:moveTo>
                    <a:pt x="23" y="400"/>
                  </a:moveTo>
                  <a:cubicBezTo>
                    <a:pt x="25" y="400"/>
                    <a:pt x="26" y="400"/>
                    <a:pt x="28" y="400"/>
                  </a:cubicBezTo>
                  <a:cubicBezTo>
                    <a:pt x="40" y="400"/>
                    <a:pt x="51" y="391"/>
                    <a:pt x="53" y="379"/>
                  </a:cubicBezTo>
                  <a:cubicBezTo>
                    <a:pt x="81" y="228"/>
                    <a:pt x="112" y="147"/>
                    <a:pt x="135" y="105"/>
                  </a:cubicBezTo>
                  <a:cubicBezTo>
                    <a:pt x="68" y="450"/>
                    <a:pt x="68" y="450"/>
                    <a:pt x="68" y="450"/>
                  </a:cubicBezTo>
                  <a:cubicBezTo>
                    <a:pt x="155" y="450"/>
                    <a:pt x="155" y="450"/>
                    <a:pt x="155" y="450"/>
                  </a:cubicBezTo>
                  <a:cubicBezTo>
                    <a:pt x="155" y="677"/>
                    <a:pt x="155" y="677"/>
                    <a:pt x="155" y="677"/>
                  </a:cubicBezTo>
                  <a:cubicBezTo>
                    <a:pt x="155" y="699"/>
                    <a:pt x="173" y="717"/>
                    <a:pt x="195" y="717"/>
                  </a:cubicBezTo>
                  <a:cubicBezTo>
                    <a:pt x="217" y="717"/>
                    <a:pt x="235" y="699"/>
                    <a:pt x="235" y="677"/>
                  </a:cubicBezTo>
                  <a:cubicBezTo>
                    <a:pt x="235" y="450"/>
                    <a:pt x="235" y="450"/>
                    <a:pt x="235" y="450"/>
                  </a:cubicBezTo>
                  <a:cubicBezTo>
                    <a:pt x="248" y="450"/>
                    <a:pt x="248" y="450"/>
                    <a:pt x="248" y="450"/>
                  </a:cubicBezTo>
                  <a:cubicBezTo>
                    <a:pt x="248" y="677"/>
                    <a:pt x="248" y="677"/>
                    <a:pt x="248" y="677"/>
                  </a:cubicBezTo>
                  <a:cubicBezTo>
                    <a:pt x="248" y="699"/>
                    <a:pt x="266" y="717"/>
                    <a:pt x="288" y="717"/>
                  </a:cubicBezTo>
                  <a:cubicBezTo>
                    <a:pt x="311" y="717"/>
                    <a:pt x="328" y="699"/>
                    <a:pt x="328" y="677"/>
                  </a:cubicBezTo>
                  <a:cubicBezTo>
                    <a:pt x="328" y="450"/>
                    <a:pt x="328" y="450"/>
                    <a:pt x="328" y="450"/>
                  </a:cubicBezTo>
                  <a:cubicBezTo>
                    <a:pt x="415" y="450"/>
                    <a:pt x="415" y="450"/>
                    <a:pt x="415" y="450"/>
                  </a:cubicBezTo>
                  <a:cubicBezTo>
                    <a:pt x="348" y="105"/>
                    <a:pt x="348" y="105"/>
                    <a:pt x="348" y="105"/>
                  </a:cubicBezTo>
                  <a:cubicBezTo>
                    <a:pt x="352" y="112"/>
                    <a:pt x="356" y="119"/>
                    <a:pt x="360" y="128"/>
                  </a:cubicBezTo>
                  <a:cubicBezTo>
                    <a:pt x="382" y="174"/>
                    <a:pt x="407" y="252"/>
                    <a:pt x="430" y="379"/>
                  </a:cubicBezTo>
                  <a:cubicBezTo>
                    <a:pt x="432" y="391"/>
                    <a:pt x="443" y="400"/>
                    <a:pt x="456" y="400"/>
                  </a:cubicBezTo>
                  <a:cubicBezTo>
                    <a:pt x="457" y="400"/>
                    <a:pt x="459" y="400"/>
                    <a:pt x="460" y="400"/>
                  </a:cubicBezTo>
                  <a:cubicBezTo>
                    <a:pt x="475" y="397"/>
                    <a:pt x="484" y="384"/>
                    <a:pt x="481" y="369"/>
                  </a:cubicBezTo>
                  <a:cubicBezTo>
                    <a:pt x="450" y="200"/>
                    <a:pt x="415" y="113"/>
                    <a:pt x="385" y="66"/>
                  </a:cubicBezTo>
                  <a:cubicBezTo>
                    <a:pt x="370" y="42"/>
                    <a:pt x="356" y="29"/>
                    <a:pt x="343" y="21"/>
                  </a:cubicBezTo>
                  <a:cubicBezTo>
                    <a:pt x="339" y="18"/>
                    <a:pt x="334" y="16"/>
                    <a:pt x="330" y="15"/>
                  </a:cubicBezTo>
                  <a:cubicBezTo>
                    <a:pt x="330" y="15"/>
                    <a:pt x="330" y="15"/>
                    <a:pt x="330" y="15"/>
                  </a:cubicBezTo>
                  <a:cubicBezTo>
                    <a:pt x="330" y="15"/>
                    <a:pt x="301" y="0"/>
                    <a:pt x="242" y="0"/>
                  </a:cubicBezTo>
                  <a:cubicBezTo>
                    <a:pt x="183" y="0"/>
                    <a:pt x="153" y="15"/>
                    <a:pt x="153" y="15"/>
                  </a:cubicBezTo>
                  <a:cubicBezTo>
                    <a:pt x="153" y="15"/>
                    <a:pt x="153" y="15"/>
                    <a:pt x="153" y="15"/>
                  </a:cubicBezTo>
                  <a:cubicBezTo>
                    <a:pt x="149" y="16"/>
                    <a:pt x="145" y="18"/>
                    <a:pt x="140" y="21"/>
                  </a:cubicBezTo>
                  <a:cubicBezTo>
                    <a:pt x="122" y="33"/>
                    <a:pt x="99" y="57"/>
                    <a:pt x="75" y="109"/>
                  </a:cubicBezTo>
                  <a:cubicBezTo>
                    <a:pt x="51" y="161"/>
                    <a:pt x="25" y="242"/>
                    <a:pt x="2" y="369"/>
                  </a:cubicBezTo>
                  <a:cubicBezTo>
                    <a:pt x="0" y="384"/>
                    <a:pt x="9" y="397"/>
                    <a:pt x="23" y="4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4" name="Prostokąt 33">
            <a:extLst>
              <a:ext uri="{FF2B5EF4-FFF2-40B4-BE49-F238E27FC236}">
                <a16:creationId xmlns:a16="http://schemas.microsoft.com/office/drawing/2014/main" id="{0CA71F2B-8DD3-47E4-971D-B6B32E8E1198}"/>
              </a:ext>
            </a:extLst>
          </p:cNvPr>
          <p:cNvSpPr/>
          <p:nvPr/>
        </p:nvSpPr>
        <p:spPr>
          <a:xfrm>
            <a:off x="0" y="0"/>
            <a:ext cx="335879" cy="6858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pl-PL" dirty="0">
                <a:latin typeface="+mj-lt"/>
              </a:rPr>
              <a:t>Perspektywa PACJENTÓW</a:t>
            </a:r>
          </a:p>
        </p:txBody>
      </p:sp>
    </p:spTree>
    <p:extLst>
      <p:ext uri="{BB962C8B-B14F-4D97-AF65-F5344CB8AC3E}">
        <p14:creationId xmlns:p14="http://schemas.microsoft.com/office/powerpoint/2010/main" val="2313713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78">
            <a:extLst>
              <a:ext uri="{FF2B5EF4-FFF2-40B4-BE49-F238E27FC236}">
                <a16:creationId xmlns:a16="http://schemas.microsoft.com/office/drawing/2014/main" id="{DA5EE7FC-6949-4176-A3A4-35410E9DE12D}"/>
              </a:ext>
            </a:extLst>
          </p:cNvPr>
          <p:cNvSpPr/>
          <p:nvPr/>
        </p:nvSpPr>
        <p:spPr>
          <a:xfrm>
            <a:off x="407988" y="248228"/>
            <a:ext cx="11578903" cy="828675"/>
          </a:xfrm>
          <a:prstGeom prst="rect">
            <a:avLst/>
          </a:prstGeom>
          <a:solidFill>
            <a:srgbClr val="F2F2F2"/>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180975"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2F469C"/>
              </a:solidFill>
              <a:effectLst/>
              <a:uLnTx/>
              <a:uFillTx/>
              <a:latin typeface="Arial Black"/>
              <a:ea typeface="+mn-ea"/>
              <a:cs typeface="+mn-cs"/>
            </a:endParaRPr>
          </a:p>
        </p:txBody>
      </p:sp>
      <p:grpSp>
        <p:nvGrpSpPr>
          <p:cNvPr id="80" name="Group 79">
            <a:extLst>
              <a:ext uri="{FF2B5EF4-FFF2-40B4-BE49-F238E27FC236}">
                <a16:creationId xmlns:a16="http://schemas.microsoft.com/office/drawing/2014/main" id="{8D737B3A-88F3-4F85-827B-A7601C0490F1}"/>
              </a:ext>
            </a:extLst>
          </p:cNvPr>
          <p:cNvGrpSpPr/>
          <p:nvPr/>
        </p:nvGrpSpPr>
        <p:grpSpPr>
          <a:xfrm>
            <a:off x="407989" y="248227"/>
            <a:ext cx="10024877" cy="828676"/>
            <a:chOff x="407988" y="368299"/>
            <a:chExt cx="6051043" cy="828676"/>
          </a:xfrm>
          <a:solidFill>
            <a:schemeClr val="tx2"/>
          </a:solidFill>
        </p:grpSpPr>
        <p:sp>
          <p:nvSpPr>
            <p:cNvPr id="81" name="Rectangle 80">
              <a:extLst>
                <a:ext uri="{FF2B5EF4-FFF2-40B4-BE49-F238E27FC236}">
                  <a16:creationId xmlns:a16="http://schemas.microsoft.com/office/drawing/2014/main" id="{2E56C45E-C40D-4AD3-999E-BB12543A7B10}"/>
                </a:ext>
              </a:extLst>
            </p:cNvPr>
            <p:cNvSpPr/>
            <p:nvPr/>
          </p:nvSpPr>
          <p:spPr>
            <a:xfrm>
              <a:off x="407988" y="368300"/>
              <a:ext cx="5345698" cy="828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sp>
          <p:nvSpPr>
            <p:cNvPr id="82" name="Right Triangle 81">
              <a:extLst>
                <a:ext uri="{FF2B5EF4-FFF2-40B4-BE49-F238E27FC236}">
                  <a16:creationId xmlns:a16="http://schemas.microsoft.com/office/drawing/2014/main" id="{811FE8FE-8547-4F91-9095-4DB0D6EFDCE0}"/>
                </a:ext>
              </a:extLst>
            </p:cNvPr>
            <p:cNvSpPr/>
            <p:nvPr/>
          </p:nvSpPr>
          <p:spPr>
            <a:xfrm>
              <a:off x="5753686" y="368299"/>
              <a:ext cx="705345" cy="828675"/>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grpSp>
      <p:sp>
        <p:nvSpPr>
          <p:cNvPr id="3" name="Slide Number Placeholder 2">
            <a:extLst>
              <a:ext uri="{FF2B5EF4-FFF2-40B4-BE49-F238E27FC236}">
                <a16:creationId xmlns:a16="http://schemas.microsoft.com/office/drawing/2014/main" id="{D147836D-0EAA-449A-AF82-9D024BA44074}"/>
              </a:ext>
            </a:extLst>
          </p:cNvPr>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US" sz="900" b="1" i="0" u="none" strike="noStrike" kern="1200" cap="none" spc="0" normalizeH="0" baseline="0" noProof="0" smtClean="0">
                <a:ln>
                  <a:noFill/>
                </a:ln>
                <a:solidFill>
                  <a:srgbClr val="2F469C">
                    <a:lumMod val="75000"/>
                  </a:srgbClr>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r>
              <a:rPr kumimoji="0" lang="en-US" sz="900" b="1" i="0" u="none" strike="noStrike" kern="1200" cap="none" spc="0" normalizeH="0" baseline="0" noProof="0">
                <a:ln>
                  <a:noFill/>
                </a:ln>
                <a:solidFill>
                  <a:srgbClr val="2F469C">
                    <a:lumMod val="75000"/>
                  </a:srgbClr>
                </a:solidFill>
                <a:effectLst/>
                <a:uLnTx/>
                <a:uFillTx/>
                <a:latin typeface="Arial Black"/>
                <a:ea typeface="+mn-ea"/>
                <a:cs typeface="+mn-cs"/>
              </a:rPr>
              <a:t> </a:t>
            </a:r>
          </a:p>
        </p:txBody>
      </p:sp>
      <p:sp>
        <p:nvSpPr>
          <p:cNvPr id="43" name="TextBox 147">
            <a:extLst>
              <a:ext uri="{FF2B5EF4-FFF2-40B4-BE49-F238E27FC236}">
                <a16:creationId xmlns:a16="http://schemas.microsoft.com/office/drawing/2014/main" id="{9E882C41-321C-462D-8248-19AAA4BE249F}"/>
              </a:ext>
            </a:extLst>
          </p:cNvPr>
          <p:cNvSpPr txBox="1"/>
          <p:nvPr/>
        </p:nvSpPr>
        <p:spPr>
          <a:xfrm>
            <a:off x="1370397" y="1843804"/>
            <a:ext cx="3683889" cy="461665"/>
          </a:xfrm>
          <a:prstGeom prst="rect">
            <a:avLst/>
          </a:prstGeom>
        </p:spPr>
        <p:txBody>
          <a:bodyPr wrap="square">
            <a:spAutoFit/>
          </a:bodyPr>
          <a:lstStyle>
            <a:defPPr>
              <a:defRPr lang="fr-FR"/>
            </a:defPPr>
            <a:lvl1pPr marL="180975" marR="0" lvl="0" indent="0" algn="ctr" fontAlgn="auto">
              <a:lnSpc>
                <a:spcPct val="100000"/>
              </a:lnSpc>
              <a:spcBef>
                <a:spcPts val="0"/>
              </a:spcBef>
              <a:spcAft>
                <a:spcPts val="0"/>
              </a:spcAft>
              <a:buClrTx/>
              <a:buSzTx/>
              <a:buFontTx/>
              <a:buNone/>
              <a:tabLst/>
              <a:defRPr kumimoji="0" sz="1200" b="0" i="0" u="none" strike="noStrike" cap="none" spc="0" normalizeH="0" baseline="0">
                <a:ln>
                  <a:noFill/>
                </a:ln>
                <a:solidFill>
                  <a:schemeClr val="tx2">
                    <a:lumMod val="50000"/>
                  </a:schemeClr>
                </a:solidFill>
                <a:effectLst/>
                <a:uLnTx/>
                <a:uFillTx/>
                <a:latin typeface="Arial Black"/>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pl-PL" dirty="0"/>
              <a:t>ZAINTERESOWANIE SZCZEPIENIEM PRZECIW PÓŁPAŚCOWI </a:t>
            </a:r>
            <a:endParaRPr lang="en-US" dirty="0"/>
          </a:p>
        </p:txBody>
      </p:sp>
      <p:sp>
        <p:nvSpPr>
          <p:cNvPr id="47" name="pole tekstowe 46">
            <a:extLst>
              <a:ext uri="{FF2B5EF4-FFF2-40B4-BE49-F238E27FC236}">
                <a16:creationId xmlns:a16="http://schemas.microsoft.com/office/drawing/2014/main" id="{488F5891-2E83-4991-A09D-26BC672D8E59}"/>
              </a:ext>
            </a:extLst>
          </p:cNvPr>
          <p:cNvSpPr txBox="1"/>
          <p:nvPr/>
        </p:nvSpPr>
        <p:spPr>
          <a:xfrm>
            <a:off x="786752" y="2267138"/>
            <a:ext cx="4942680" cy="1191673"/>
          </a:xfrm>
          <a:prstGeom prst="rect">
            <a:avLst/>
          </a:prstGeom>
          <a:noFill/>
        </p:spPr>
        <p:txBody>
          <a:bodyPr wrap="square">
            <a:spAutoFit/>
          </a:bodyPr>
          <a:lstStyle>
            <a:defPPr>
              <a:defRPr lang="fr-FR"/>
            </a:defPPr>
            <a:lvl1pPr algn="ctr">
              <a:lnSpc>
                <a:spcPct val="107000"/>
              </a:lnSpc>
              <a:spcAft>
                <a:spcPts val="800"/>
              </a:spcAft>
              <a:defRPr sz="1100" b="1">
                <a:solidFill>
                  <a:srgbClr val="282828"/>
                </a:solidFill>
                <a:latin typeface="Arial"/>
              </a:defRPr>
            </a:lvl1pPr>
          </a:lstStyle>
          <a:p>
            <a:pPr algn="l">
              <a:spcBef>
                <a:spcPts val="200"/>
              </a:spcBef>
              <a:spcAft>
                <a:spcPts val="0"/>
              </a:spcAft>
            </a:pPr>
            <a:r>
              <a:rPr lang="pl-PL" b="0" dirty="0">
                <a:solidFill>
                  <a:schemeClr val="tx2"/>
                </a:solidFill>
                <a:latin typeface="+mj-lt"/>
              </a:rPr>
              <a:t>Jest powiązane z wcześniejszymi doświadczeniami  - własnym przechorowaniem lub przypadkami w bliskim otoczeniu</a:t>
            </a:r>
          </a:p>
          <a:p>
            <a:pPr marL="171450" indent="-171450" algn="l">
              <a:spcBef>
                <a:spcPts val="200"/>
              </a:spcBef>
              <a:spcAft>
                <a:spcPts val="0"/>
              </a:spcAft>
              <a:buFont typeface="Arial" panose="020B0604020202020204" pitchFamily="34" charset="0"/>
              <a:buChar char="•"/>
            </a:pPr>
            <a:r>
              <a:rPr lang="pl-PL" dirty="0"/>
              <a:t>Osoby, które ciężko przechorowały lub widziały w swoim otoczeniu poważne przechorowania u osób dojrzałych</a:t>
            </a:r>
            <a:r>
              <a:rPr lang="pl-PL" b="0" dirty="0"/>
              <a:t> są </a:t>
            </a:r>
            <a:r>
              <a:rPr lang="pl-PL" dirty="0"/>
              <a:t>zainteresowane</a:t>
            </a:r>
            <a:r>
              <a:rPr lang="pl-PL" b="0" dirty="0"/>
              <a:t> możliwością zaszczepienia się. </a:t>
            </a:r>
          </a:p>
        </p:txBody>
      </p:sp>
      <p:sp>
        <p:nvSpPr>
          <p:cNvPr id="51" name="pole tekstowe 50">
            <a:extLst>
              <a:ext uri="{FF2B5EF4-FFF2-40B4-BE49-F238E27FC236}">
                <a16:creationId xmlns:a16="http://schemas.microsoft.com/office/drawing/2014/main" id="{E374821A-51D3-4F8D-9159-A26CF6A3A9EB}"/>
              </a:ext>
            </a:extLst>
          </p:cNvPr>
          <p:cNvSpPr txBox="1"/>
          <p:nvPr/>
        </p:nvSpPr>
        <p:spPr>
          <a:xfrm>
            <a:off x="802163" y="3618295"/>
            <a:ext cx="4911857" cy="1449756"/>
          </a:xfrm>
          <a:prstGeom prst="rect">
            <a:avLst/>
          </a:prstGeom>
          <a:solidFill>
            <a:schemeClr val="bg1"/>
          </a:solidFill>
        </p:spPr>
        <p:txBody>
          <a:bodyPr wrap="square">
            <a:spAutoFit/>
          </a:bodyPr>
          <a:lstStyle>
            <a:defPPr>
              <a:defRPr lang="fr-FR"/>
            </a:defPPr>
            <a:lvl1pPr algn="ctr">
              <a:lnSpc>
                <a:spcPct val="107000"/>
              </a:lnSpc>
              <a:spcAft>
                <a:spcPts val="800"/>
              </a:spcAft>
              <a:defRPr sz="1100" b="1">
                <a:solidFill>
                  <a:srgbClr val="282828"/>
                </a:solidFill>
                <a:latin typeface="Arial"/>
              </a:defRPr>
            </a:lvl1pPr>
          </a:lstStyle>
          <a:p>
            <a:pPr marL="171450" indent="-171450" algn="l">
              <a:buFont typeface="Arial" panose="020B0604020202020204" pitchFamily="34" charset="0"/>
              <a:buChar char="•"/>
            </a:pPr>
            <a:r>
              <a:rPr lang="pl-PL" dirty="0"/>
              <a:t>Osoby bez doświadczeń z półpaścem</a:t>
            </a:r>
            <a:r>
              <a:rPr lang="pl-PL" b="0" dirty="0"/>
              <a:t>, lub te, które </a:t>
            </a:r>
            <a:r>
              <a:rPr lang="pl-PL" dirty="0"/>
              <a:t>lekko przechorowały w młodości </a:t>
            </a:r>
            <a:r>
              <a:rPr lang="pl-PL" b="0" dirty="0"/>
              <a:t>są sceptyczne jeśli chodzi o wiarygodność danych (1 na 3 osoby) i informacji nt. powagi powikłań (np. natężenie bólu, czas trwania choroby). </a:t>
            </a:r>
          </a:p>
          <a:p>
            <a:pPr marL="171450" indent="-171450" algn="l">
              <a:buFont typeface="Arial" panose="020B0604020202020204" pitchFamily="34" charset="0"/>
              <a:buChar char="•"/>
            </a:pPr>
            <a:r>
              <a:rPr lang="pl-PL" b="0" dirty="0"/>
              <a:t>Przy czym </a:t>
            </a:r>
            <a:r>
              <a:rPr lang="pl-PL" dirty="0"/>
              <a:t>wyraźne wskazanie ze strony lekarza </a:t>
            </a:r>
            <a:r>
              <a:rPr lang="pl-PL" b="0" dirty="0"/>
              <a:t>- zwłaszcza informacja, że zdaniem lekarza, pacjent ma duże predyspozycje do przechorowania, </a:t>
            </a:r>
            <a:r>
              <a:rPr lang="pl-PL" dirty="0"/>
              <a:t>zostałyby poważnie rozważone</a:t>
            </a:r>
            <a:r>
              <a:rPr lang="pl-PL" b="0" dirty="0"/>
              <a:t>. </a:t>
            </a:r>
          </a:p>
        </p:txBody>
      </p:sp>
      <p:sp>
        <p:nvSpPr>
          <p:cNvPr id="53" name="TextBox 60">
            <a:extLst>
              <a:ext uri="{FF2B5EF4-FFF2-40B4-BE49-F238E27FC236}">
                <a16:creationId xmlns:a16="http://schemas.microsoft.com/office/drawing/2014/main" id="{C1773E63-DE65-434E-A8BA-D1A58884BDBA}"/>
              </a:ext>
            </a:extLst>
          </p:cNvPr>
          <p:cNvSpPr txBox="1"/>
          <p:nvPr/>
        </p:nvSpPr>
        <p:spPr>
          <a:xfrm>
            <a:off x="444599" y="267395"/>
            <a:ext cx="9678512" cy="830997"/>
          </a:xfrm>
          <a:prstGeom prst="rect">
            <a:avLst/>
          </a:prstGeom>
        </p:spPr>
        <p:txBody>
          <a:bodyPr vert="horz"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dirty="0">
                <a:solidFill>
                  <a:prstClr val="white"/>
                </a:solidFill>
                <a:latin typeface="Arial Black"/>
              </a:rPr>
              <a:t>Pacjenci są zaniepokojeni uzyskanymi informacjami nt. półpaśca. </a:t>
            </a:r>
          </a:p>
          <a:p>
            <a:pPr marL="0" marR="0" lvl="0" indent="0" algn="l" defTabSz="914400" rtl="0" eaLnBrk="1" fontAlgn="auto" latinLnBrk="0" hangingPunct="1">
              <a:lnSpc>
                <a:spcPct val="100000"/>
              </a:lnSpc>
              <a:spcBef>
                <a:spcPts val="0"/>
              </a:spcBef>
              <a:spcAft>
                <a:spcPts val="0"/>
              </a:spcAft>
              <a:buClrTx/>
              <a:buSzTx/>
              <a:buFontTx/>
              <a:buNone/>
              <a:tabLst/>
              <a:defRPr/>
            </a:pPr>
            <a:r>
              <a:rPr lang="pl-PL" dirty="0">
                <a:solidFill>
                  <a:prstClr val="white"/>
                </a:solidFill>
                <a:latin typeface="Arial Black"/>
              </a:rPr>
              <a:t>Deklarują gotowość przedyskutowania ich z lekarzem - oczekują od niego weryfikacji wiedzy i wskazówki czy problem niskiej odporności ich dotyczy</a:t>
            </a:r>
            <a:endParaRPr kumimoji="0" lang="en-US" b="0" i="0" u="none" strike="noStrike" kern="1200" cap="none" spc="0" normalizeH="0" baseline="0" noProof="0" dirty="0">
              <a:ln>
                <a:noFill/>
              </a:ln>
              <a:solidFill>
                <a:schemeClr val="tx1">
                  <a:lumMod val="50000"/>
                  <a:lumOff val="50000"/>
                </a:schemeClr>
              </a:solidFill>
              <a:effectLst/>
              <a:uLnTx/>
              <a:uFillTx/>
              <a:latin typeface="Arial Black"/>
              <a:ea typeface="+mn-ea"/>
              <a:cs typeface="+mn-cs"/>
            </a:endParaRPr>
          </a:p>
        </p:txBody>
      </p:sp>
      <p:sp>
        <p:nvSpPr>
          <p:cNvPr id="4" name="Prostokąt 3">
            <a:extLst>
              <a:ext uri="{FF2B5EF4-FFF2-40B4-BE49-F238E27FC236}">
                <a16:creationId xmlns:a16="http://schemas.microsoft.com/office/drawing/2014/main" id="{6463BAF9-D7CE-4C6B-8CB2-FFEE6783F025}"/>
              </a:ext>
            </a:extLst>
          </p:cNvPr>
          <p:cNvSpPr/>
          <p:nvPr/>
        </p:nvSpPr>
        <p:spPr>
          <a:xfrm>
            <a:off x="627781" y="1752600"/>
            <a:ext cx="5169123" cy="3495675"/>
          </a:xfrm>
          <a:prstGeom prst="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9" name="Symbol zastępczy tekstu 7">
            <a:extLst>
              <a:ext uri="{FF2B5EF4-FFF2-40B4-BE49-F238E27FC236}">
                <a16:creationId xmlns:a16="http://schemas.microsoft.com/office/drawing/2014/main" id="{06D8D640-4ADC-4F67-A959-FEF8A7040965}"/>
              </a:ext>
            </a:extLst>
          </p:cNvPr>
          <p:cNvSpPr txBox="1">
            <a:spLocks/>
          </p:cNvSpPr>
          <p:nvPr/>
        </p:nvSpPr>
        <p:spPr>
          <a:xfrm>
            <a:off x="6917933" y="3526148"/>
            <a:ext cx="5020733" cy="430887"/>
          </a:xfrm>
          <a:prstGeom prst="rect">
            <a:avLst/>
          </a:prstGeom>
        </p:spPr>
        <p:txBody>
          <a:bodyPr wrap="square" lIns="73152" rIns="73152" anchor="t" anchorCtr="0">
            <a:spAutoFit/>
          </a:bodyPr>
          <a:lstStyle>
            <a:lvl1pPr marL="85725" indent="-85725" algn="l" defTabSz="914400" rtl="0" eaLnBrk="1" latinLnBrk="0" hangingPunct="1">
              <a:lnSpc>
                <a:spcPct val="100000"/>
              </a:lnSpc>
              <a:spcBef>
                <a:spcPts val="1800"/>
              </a:spcBef>
              <a:buSzPct val="50000"/>
              <a:buFont typeface="HelveticaNeueLT Std Lt Cn" panose="020B0406020202030204" pitchFamily="34" charset="0"/>
              <a:buChar char=" "/>
              <a:defRPr sz="1600" b="0" kern="1200">
                <a:solidFill>
                  <a:schemeClr val="tx1">
                    <a:lumMod val="65000"/>
                    <a:lumOff val="35000"/>
                  </a:schemeClr>
                </a:solidFill>
                <a:latin typeface="+mn-lt"/>
                <a:ea typeface="+mn-ea"/>
                <a:cs typeface="+mn-cs"/>
              </a:defRPr>
            </a:lvl1pPr>
            <a:lvl2pPr marL="447675" indent="-314325" algn="l" defTabSz="914400" rtl="0" eaLnBrk="1" latinLnBrk="0" hangingPunct="1">
              <a:lnSpc>
                <a:spcPct val="100000"/>
              </a:lnSpc>
              <a:spcBef>
                <a:spcPts val="600"/>
              </a:spcBef>
              <a:buClrTx/>
              <a:buSzPct val="100000"/>
              <a:buFont typeface="Arial" panose="020B0604020202020204" pitchFamily="34" charset="0"/>
              <a:buChar char="•"/>
              <a:defRPr sz="1600" kern="1200">
                <a:solidFill>
                  <a:schemeClr val="tx1">
                    <a:lumMod val="65000"/>
                    <a:lumOff val="35000"/>
                  </a:schemeClr>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600" kern="1200">
                <a:solidFill>
                  <a:schemeClr val="tx1">
                    <a:lumMod val="65000"/>
                    <a:lumOff val="35000"/>
                  </a:schemeClr>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chemeClr val="accent2"/>
              </a:buClr>
              <a:buFont typeface="HelveticaNeueLT Std Lt Cn" panose="020B0406020202030204" pitchFamily="34" charset="0"/>
              <a:buNone/>
            </a:pPr>
            <a:r>
              <a:rPr lang="pl-PL" sz="1100" b="1" i="1" dirty="0"/>
              <a:t>Gdybym badania zrobiła, że mam słabą odporność na tego wirusa to bym wtedy była skłonna do szczepienia.</a:t>
            </a:r>
            <a:r>
              <a:rPr lang="pl-PL" sz="1100" i="1" dirty="0"/>
              <a:t> FGD1, Warszawa, 50+</a:t>
            </a:r>
          </a:p>
        </p:txBody>
      </p:sp>
      <p:sp>
        <p:nvSpPr>
          <p:cNvPr id="20" name="Symbol zastępczy tekstu 7">
            <a:extLst>
              <a:ext uri="{FF2B5EF4-FFF2-40B4-BE49-F238E27FC236}">
                <a16:creationId xmlns:a16="http://schemas.microsoft.com/office/drawing/2014/main" id="{0FA6415D-94A6-4474-B166-9FEE10387FCC}"/>
              </a:ext>
            </a:extLst>
          </p:cNvPr>
          <p:cNvSpPr txBox="1">
            <a:spLocks/>
          </p:cNvSpPr>
          <p:nvPr/>
        </p:nvSpPr>
        <p:spPr>
          <a:xfrm>
            <a:off x="6940987" y="4054183"/>
            <a:ext cx="5020725" cy="938719"/>
          </a:xfrm>
          <a:prstGeom prst="rect">
            <a:avLst/>
          </a:prstGeom>
        </p:spPr>
        <p:txBody>
          <a:bodyPr wrap="square" lIns="73152" rIns="73152" anchor="t" anchorCtr="0">
            <a:spAutoFit/>
          </a:bodyPr>
          <a:lstStyle>
            <a:lvl1pPr marR="0" indent="0" fontAlgn="auto">
              <a:lnSpc>
                <a:spcPct val="100000"/>
              </a:lnSpc>
              <a:spcBef>
                <a:spcPts val="0"/>
              </a:spcBef>
              <a:spcAft>
                <a:spcPts val="0"/>
              </a:spcAft>
              <a:buClr>
                <a:schemeClr val="accent2"/>
              </a:buClr>
              <a:buSzPct val="100000"/>
              <a:buFont typeface="Arial" panose="020B0604020202020204" pitchFamily="34" charset="0"/>
              <a:buNone/>
              <a:tabLst/>
              <a:defRPr sz="1100" b="0" i="1" cap="none">
                <a:solidFill>
                  <a:schemeClr val="tx2">
                    <a:lumMod val="50000"/>
                  </a:schemeClr>
                </a:solidFill>
              </a:defRPr>
            </a:lvl1pPr>
            <a:lvl2pPr marL="447675" indent="-314325">
              <a:lnSpc>
                <a:spcPct val="100000"/>
              </a:lnSpc>
              <a:spcBef>
                <a:spcPts val="600"/>
              </a:spcBef>
              <a:buClrTx/>
              <a:buSzPct val="100000"/>
              <a:buFont typeface="Arial" panose="020B0604020202020204" pitchFamily="34" charset="0"/>
              <a:buChar char="•"/>
              <a:defRPr sz="1200" cap="none">
                <a:solidFill>
                  <a:schemeClr val="tx1">
                    <a:lumMod val="65000"/>
                    <a:lumOff val="35000"/>
                  </a:schemeClr>
                </a:solidFill>
              </a:defRPr>
            </a:lvl2pPr>
            <a:lvl3pPr marL="714375" indent="-171450">
              <a:lnSpc>
                <a:spcPct val="100000"/>
              </a:lnSpc>
              <a:spcBef>
                <a:spcPts val="600"/>
              </a:spcBef>
              <a:buFont typeface="Arial" panose="020B0604020202020204" pitchFamily="34" charset="0"/>
              <a:buChar char="‒"/>
              <a:defRPr sz="1200" cap="none"/>
            </a:lvl3pPr>
            <a:lvl4pPr marL="987425" indent="-228600">
              <a:lnSpc>
                <a:spcPct val="90000"/>
              </a:lnSpc>
              <a:spcBef>
                <a:spcPts val="500"/>
              </a:spcBef>
              <a:buFont typeface="Arial" panose="020B0604020202020204" pitchFamily="34" charset="0"/>
              <a:buChar char="•"/>
              <a:defRPr sz="1200" cap="none">
                <a:solidFill>
                  <a:schemeClr val="bg2"/>
                </a:solidFill>
              </a:defRPr>
            </a:lvl4pPr>
            <a:lvl5pPr marL="1262063" indent="-228600">
              <a:lnSpc>
                <a:spcPct val="90000"/>
              </a:lnSpc>
              <a:spcBef>
                <a:spcPts val="500"/>
              </a:spcBef>
              <a:buFont typeface="HelveticaNeueLT Std Lt Cn" panose="020B0406020202030204" pitchFamily="34" charset="0"/>
              <a:buChar char="−"/>
              <a:defRPr sz="1200" cap="none">
                <a:solidFill>
                  <a:schemeClr val="bg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l-PL" dirty="0">
                <a:solidFill>
                  <a:schemeClr val="tx1">
                    <a:lumMod val="65000"/>
                    <a:lumOff val="35000"/>
                  </a:schemeClr>
                </a:solidFill>
              </a:rPr>
              <a:t>Mało jest tych ludzi wokół, na, którzy na ten półpasiec chorują w wieku powyżej 50 lat, ja się z tym nie spotkałem przynajmniej. Chociaż </a:t>
            </a:r>
            <a:r>
              <a:rPr lang="pl-PL" b="1" dirty="0">
                <a:solidFill>
                  <a:schemeClr val="tx1">
                    <a:lumMod val="65000"/>
                    <a:lumOff val="35000"/>
                  </a:schemeClr>
                </a:solidFill>
              </a:rPr>
              <a:t>gdyby lekarz powiedział mi, że mam większe predyspozycje do tej choroby to wtedy by mnie to przekonało, żeby się zaszczepić</a:t>
            </a:r>
            <a:r>
              <a:rPr lang="pl-PL" dirty="0">
                <a:solidFill>
                  <a:schemeClr val="tx1">
                    <a:lumMod val="65000"/>
                    <a:lumOff val="35000"/>
                  </a:schemeClr>
                </a:solidFill>
              </a:rPr>
              <a:t>, jeśli jest taka szczepionka. </a:t>
            </a:r>
            <a:r>
              <a:rPr lang="pl-PL" sz="1100" i="1" dirty="0">
                <a:solidFill>
                  <a:schemeClr val="tx1">
                    <a:lumMod val="65000"/>
                    <a:lumOff val="35000"/>
                  </a:schemeClr>
                </a:solidFill>
              </a:rPr>
              <a:t>FGD1, Warszawa, 50+</a:t>
            </a:r>
            <a:r>
              <a:rPr lang="pl-PL" dirty="0">
                <a:solidFill>
                  <a:schemeClr val="tx1">
                    <a:lumMod val="65000"/>
                    <a:lumOff val="35000"/>
                  </a:schemeClr>
                </a:solidFill>
              </a:rPr>
              <a:t>  </a:t>
            </a:r>
          </a:p>
        </p:txBody>
      </p:sp>
      <p:cxnSp>
        <p:nvCxnSpPr>
          <p:cNvPr id="21" name="Straight Connector 69">
            <a:extLst>
              <a:ext uri="{FF2B5EF4-FFF2-40B4-BE49-F238E27FC236}">
                <a16:creationId xmlns:a16="http://schemas.microsoft.com/office/drawing/2014/main" id="{47720CF2-9FAD-4195-8688-5F03E5BB4EA6}"/>
              </a:ext>
            </a:extLst>
          </p:cNvPr>
          <p:cNvCxnSpPr>
            <a:cxnSpLocks/>
          </p:cNvCxnSpPr>
          <p:nvPr/>
        </p:nvCxnSpPr>
        <p:spPr>
          <a:xfrm>
            <a:off x="6197076" y="1229253"/>
            <a:ext cx="0" cy="502638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2">
            <a:extLst>
              <a:ext uri="{FF2B5EF4-FFF2-40B4-BE49-F238E27FC236}">
                <a16:creationId xmlns:a16="http://schemas.microsoft.com/office/drawing/2014/main" id="{48B491DE-C301-4833-9720-0C40E56FFC70}"/>
              </a:ext>
            </a:extLst>
          </p:cNvPr>
          <p:cNvPicPr>
            <a:picLocks noChangeAspect="1" noChangeArrowheads="1"/>
          </p:cNvPicPr>
          <p:nvPr/>
        </p:nvPicPr>
        <p:blipFill>
          <a:blip r:embed="rId3">
            <a:alphaModFix amt="70000"/>
            <a:extLst>
              <a:ext uri="{28A0092B-C50C-407E-A947-70E740481C1C}">
                <a14:useLocalDpi xmlns:a14="http://schemas.microsoft.com/office/drawing/2010/main" val="0"/>
              </a:ext>
            </a:extLst>
          </a:blip>
          <a:srcRect t="33330" b="33330"/>
          <a:stretch/>
        </p:blipFill>
        <p:spPr bwMode="auto">
          <a:xfrm>
            <a:off x="6197439" y="1079464"/>
            <a:ext cx="5793457" cy="1277273"/>
          </a:xfrm>
          <a:prstGeom prst="rect">
            <a:avLst/>
          </a:prstGeom>
          <a:noFill/>
          <a:extLst>
            <a:ext uri="{909E8E84-426E-40DD-AFC4-6F175D3DCCD1}">
              <a14:hiddenFill xmlns:a14="http://schemas.microsoft.com/office/drawing/2010/main">
                <a:solidFill>
                  <a:srgbClr val="FFFFFF"/>
                </a:solidFill>
              </a14:hiddenFill>
            </a:ext>
          </a:extLst>
        </p:spPr>
      </p:pic>
      <p:sp>
        <p:nvSpPr>
          <p:cNvPr id="23" name="Tytuł 3">
            <a:extLst>
              <a:ext uri="{FF2B5EF4-FFF2-40B4-BE49-F238E27FC236}">
                <a16:creationId xmlns:a16="http://schemas.microsoft.com/office/drawing/2014/main" id="{AFA85204-3730-4E72-8594-1950A8CF16AB}"/>
              </a:ext>
            </a:extLst>
          </p:cNvPr>
          <p:cNvSpPr>
            <a:spLocks noGrp="1"/>
          </p:cNvSpPr>
          <p:nvPr>
            <p:ph type="title"/>
          </p:nvPr>
        </p:nvSpPr>
        <p:spPr>
          <a:xfrm>
            <a:off x="6365500" y="1597214"/>
            <a:ext cx="5347770" cy="424732"/>
          </a:xfrm>
        </p:spPr>
        <p:txBody>
          <a:bodyPr/>
          <a:lstStyle/>
          <a:p>
            <a:r>
              <a:rPr lang="pl-PL" sz="2400" dirty="0">
                <a:solidFill>
                  <a:schemeClr val="bg1"/>
                </a:solidFill>
                <a:effectLst>
                  <a:outerShdw blurRad="38100" dist="38100" dir="2700000" algn="tl">
                    <a:srgbClr val="000000">
                      <a:alpha val="43137"/>
                    </a:srgbClr>
                  </a:outerShdw>
                </a:effectLst>
              </a:rPr>
              <a:t>Z wypowiedzi pacjentów</a:t>
            </a:r>
          </a:p>
        </p:txBody>
      </p:sp>
      <p:sp>
        <p:nvSpPr>
          <p:cNvPr id="24" name="Symbol zastępczy tekstu 6">
            <a:extLst>
              <a:ext uri="{FF2B5EF4-FFF2-40B4-BE49-F238E27FC236}">
                <a16:creationId xmlns:a16="http://schemas.microsoft.com/office/drawing/2014/main" id="{5E6D8DBC-AE30-4B56-9BBA-F337D10DB003}"/>
              </a:ext>
            </a:extLst>
          </p:cNvPr>
          <p:cNvSpPr txBox="1">
            <a:spLocks/>
          </p:cNvSpPr>
          <p:nvPr/>
        </p:nvSpPr>
        <p:spPr>
          <a:xfrm>
            <a:off x="6917933" y="5170715"/>
            <a:ext cx="5020737" cy="600164"/>
          </a:xfrm>
          <a:prstGeom prst="rect">
            <a:avLst/>
          </a:prstGeom>
        </p:spPr>
        <p:txBody>
          <a:bodyPr wrap="square" lIns="73152" rIns="73152" anchor="t" anchorCtr="0">
            <a:spAutoFit/>
          </a:bodyPr>
          <a:lstStyle>
            <a:lvl1pPr marL="285750" marR="0" indent="-285750" algn="l"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Char char="•"/>
              <a:tabLst/>
              <a:defRPr sz="1400" b="0" i="0" kern="1200" cap="none">
                <a:solidFill>
                  <a:schemeClr val="tx1">
                    <a:lumMod val="65000"/>
                    <a:lumOff val="35000"/>
                  </a:schemeClr>
                </a:solidFill>
                <a:latin typeface="+mn-lt"/>
                <a:ea typeface="+mn-ea"/>
                <a:cs typeface="+mn-cs"/>
              </a:defRPr>
            </a:lvl1pPr>
            <a:lvl2pPr marL="447675" indent="-314325" algn="l" defTabSz="914400" rtl="0" eaLnBrk="1" latinLnBrk="0" hangingPunct="1">
              <a:lnSpc>
                <a:spcPct val="100000"/>
              </a:lnSpc>
              <a:spcBef>
                <a:spcPts val="600"/>
              </a:spcBef>
              <a:buClrTx/>
              <a:buSzPct val="100000"/>
              <a:buFont typeface="Arial" panose="020B0604020202020204" pitchFamily="34" charset="0"/>
              <a:buChar char="•"/>
              <a:defRPr sz="1200" kern="1200" cap="none">
                <a:solidFill>
                  <a:schemeClr val="tx1">
                    <a:lumMod val="65000"/>
                    <a:lumOff val="35000"/>
                  </a:schemeClr>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200" kern="1200" cap="none">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200" kern="1200" cap="none">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200" kern="1200" cap="none">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Clr>
                <a:schemeClr val="accent2"/>
              </a:buClr>
              <a:buNone/>
            </a:pPr>
            <a:r>
              <a:rPr lang="pl-PL" sz="1100" i="1" dirty="0"/>
              <a:t>Ja bym poleciła szczepionkę teściowej, żeby to u niej nie wystąpiło, skoro ma skłonność i to uśpione. A co jakiś czas wychodzi u niej - już 2 razy miała półpaśca. FGD 1, Warszawa, 50+</a:t>
            </a:r>
          </a:p>
        </p:txBody>
      </p:sp>
      <p:grpSp>
        <p:nvGrpSpPr>
          <p:cNvPr id="25" name="Group 10">
            <a:extLst>
              <a:ext uri="{FF2B5EF4-FFF2-40B4-BE49-F238E27FC236}">
                <a16:creationId xmlns:a16="http://schemas.microsoft.com/office/drawing/2014/main" id="{E60F74CC-8DBD-448A-88F5-113D164A4DE5}"/>
              </a:ext>
            </a:extLst>
          </p:cNvPr>
          <p:cNvGrpSpPr>
            <a:grpSpLocks noChangeAspect="1"/>
          </p:cNvGrpSpPr>
          <p:nvPr/>
        </p:nvGrpSpPr>
        <p:grpSpPr bwMode="auto">
          <a:xfrm rot="10800000" flipH="1">
            <a:off x="6344555" y="2610997"/>
            <a:ext cx="452726" cy="370585"/>
            <a:chOff x="1033" y="1117"/>
            <a:chExt cx="1907" cy="1561"/>
          </a:xfrm>
          <a:solidFill>
            <a:schemeClr val="bg1">
              <a:lumMod val="75000"/>
            </a:schemeClr>
          </a:solidFill>
        </p:grpSpPr>
        <p:sp>
          <p:nvSpPr>
            <p:cNvPr id="26" name="Freeform 11">
              <a:extLst>
                <a:ext uri="{FF2B5EF4-FFF2-40B4-BE49-F238E27FC236}">
                  <a16:creationId xmlns:a16="http://schemas.microsoft.com/office/drawing/2014/main" id="{5385A4A1-AE0F-4FA6-91C3-573CEFF9D0F9}"/>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prstClr val="black"/>
                </a:solidFill>
                <a:effectLst/>
                <a:uLnTx/>
                <a:uFillTx/>
                <a:latin typeface="Arial"/>
                <a:ea typeface="+mn-ea"/>
                <a:cs typeface="+mn-cs"/>
              </a:endParaRPr>
            </a:p>
          </p:txBody>
        </p:sp>
        <p:sp>
          <p:nvSpPr>
            <p:cNvPr id="27" name="Freeform 12">
              <a:extLst>
                <a:ext uri="{FF2B5EF4-FFF2-40B4-BE49-F238E27FC236}">
                  <a16:creationId xmlns:a16="http://schemas.microsoft.com/office/drawing/2014/main" id="{665CDA9E-CA61-42E8-AEAF-6A91D4F96844}"/>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prstClr val="black"/>
                </a:solidFill>
                <a:effectLst/>
                <a:uLnTx/>
                <a:uFillTx/>
                <a:latin typeface="Arial"/>
                <a:ea typeface="+mn-ea"/>
                <a:cs typeface="+mn-cs"/>
              </a:endParaRPr>
            </a:p>
          </p:txBody>
        </p:sp>
      </p:grpSp>
      <p:sp>
        <p:nvSpPr>
          <p:cNvPr id="28" name="Symbol zastępczy tekstu 7">
            <a:extLst>
              <a:ext uri="{FF2B5EF4-FFF2-40B4-BE49-F238E27FC236}">
                <a16:creationId xmlns:a16="http://schemas.microsoft.com/office/drawing/2014/main" id="{7391B332-85BB-456C-BEA6-CFB772555F17}"/>
              </a:ext>
            </a:extLst>
          </p:cNvPr>
          <p:cNvSpPr txBox="1">
            <a:spLocks/>
          </p:cNvSpPr>
          <p:nvPr/>
        </p:nvSpPr>
        <p:spPr>
          <a:xfrm>
            <a:off x="6917933" y="2828836"/>
            <a:ext cx="5122575" cy="600164"/>
          </a:xfrm>
          <a:prstGeom prst="rect">
            <a:avLst/>
          </a:prstGeom>
        </p:spPr>
        <p:txBody>
          <a:bodyPr wrap="square" lIns="73152" rIns="73152" anchor="t" anchorCtr="0">
            <a:spAutoFit/>
          </a:bodyPr>
          <a:lstStyle>
            <a:defPPr>
              <a:defRPr lang="fr-FR"/>
            </a:defPPr>
            <a:lvl1pPr marR="0" indent="0" fontAlgn="auto">
              <a:lnSpc>
                <a:spcPct val="100000"/>
              </a:lnSpc>
              <a:spcBef>
                <a:spcPts val="0"/>
              </a:spcBef>
              <a:spcAft>
                <a:spcPts val="0"/>
              </a:spcAft>
              <a:buClr>
                <a:schemeClr val="accent2"/>
              </a:buClr>
              <a:buSzPct val="100000"/>
              <a:buFont typeface="Arial" panose="020B0604020202020204" pitchFamily="34" charset="0"/>
              <a:buNone/>
              <a:tabLst/>
              <a:defRPr sz="1100" b="0" i="1" cap="none">
                <a:solidFill>
                  <a:schemeClr val="tx2">
                    <a:lumMod val="50000"/>
                  </a:schemeClr>
                </a:solidFill>
              </a:defRPr>
            </a:lvl1pPr>
            <a:lvl2pPr marL="447675" indent="-314325">
              <a:lnSpc>
                <a:spcPct val="100000"/>
              </a:lnSpc>
              <a:spcBef>
                <a:spcPts val="600"/>
              </a:spcBef>
              <a:buClrTx/>
              <a:buSzPct val="100000"/>
              <a:buFont typeface="Arial" panose="020B0604020202020204" pitchFamily="34" charset="0"/>
              <a:buChar char="•"/>
              <a:defRPr sz="1200" cap="none">
                <a:solidFill>
                  <a:schemeClr val="tx1">
                    <a:lumMod val="65000"/>
                    <a:lumOff val="35000"/>
                  </a:schemeClr>
                </a:solidFill>
              </a:defRPr>
            </a:lvl2pPr>
            <a:lvl3pPr marL="714375" indent="-171450">
              <a:lnSpc>
                <a:spcPct val="100000"/>
              </a:lnSpc>
              <a:spcBef>
                <a:spcPts val="600"/>
              </a:spcBef>
              <a:buFont typeface="Arial" panose="020B0604020202020204" pitchFamily="34" charset="0"/>
              <a:buChar char="‒"/>
              <a:defRPr sz="1200" cap="none"/>
            </a:lvl3pPr>
            <a:lvl4pPr marL="987425" indent="-228600">
              <a:lnSpc>
                <a:spcPct val="90000"/>
              </a:lnSpc>
              <a:spcBef>
                <a:spcPts val="500"/>
              </a:spcBef>
              <a:buFont typeface="Arial" panose="020B0604020202020204" pitchFamily="34" charset="0"/>
              <a:buChar char="•"/>
              <a:defRPr sz="1200" cap="none">
                <a:solidFill>
                  <a:schemeClr val="bg2"/>
                </a:solidFill>
              </a:defRPr>
            </a:lvl4pPr>
            <a:lvl5pPr marL="1262063" indent="-228600">
              <a:lnSpc>
                <a:spcPct val="90000"/>
              </a:lnSpc>
              <a:spcBef>
                <a:spcPts val="500"/>
              </a:spcBef>
              <a:buFont typeface="HelveticaNeueLT Std Lt Cn" panose="020B0406020202030204" pitchFamily="34" charset="0"/>
              <a:buChar char="−"/>
              <a:defRPr sz="1200" cap="none">
                <a:solidFill>
                  <a:schemeClr val="bg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l-PL" b="1" dirty="0">
                <a:solidFill>
                  <a:schemeClr val="tx1">
                    <a:lumMod val="65000"/>
                    <a:lumOff val="35000"/>
                  </a:schemeClr>
                </a:solidFill>
              </a:rPr>
              <a:t>Nie miałem w otoczeniu informacji</a:t>
            </a:r>
            <a:r>
              <a:rPr lang="pl-PL" dirty="0">
                <a:solidFill>
                  <a:schemeClr val="tx1">
                    <a:lumMod val="65000"/>
                    <a:lumOff val="35000"/>
                  </a:schemeClr>
                </a:solidFill>
              </a:rPr>
              <a:t>. Bardzo rzadko się o tym słyszy. </a:t>
            </a:r>
            <a:r>
              <a:rPr lang="pl-PL" b="1" dirty="0">
                <a:solidFill>
                  <a:schemeClr val="tx1">
                    <a:lumMod val="65000"/>
                    <a:lumOff val="35000"/>
                  </a:schemeClr>
                </a:solidFill>
              </a:rPr>
              <a:t>Jeśli problem byłby nagłośniony, to mógłbym się zastanowić nad szczepieniem</a:t>
            </a:r>
            <a:r>
              <a:rPr lang="pl-PL" dirty="0">
                <a:solidFill>
                  <a:schemeClr val="tx1">
                    <a:lumMod val="65000"/>
                    <a:lumOff val="35000"/>
                  </a:schemeClr>
                </a:solidFill>
              </a:rPr>
              <a:t>. FGD2, Warszawa, 60+</a:t>
            </a:r>
          </a:p>
        </p:txBody>
      </p:sp>
      <p:grpSp>
        <p:nvGrpSpPr>
          <p:cNvPr id="30" name="Group 209">
            <a:extLst>
              <a:ext uri="{FF2B5EF4-FFF2-40B4-BE49-F238E27FC236}">
                <a16:creationId xmlns:a16="http://schemas.microsoft.com/office/drawing/2014/main" id="{65C49D55-45B5-4805-9CD0-A089D4FCC4D8}"/>
              </a:ext>
            </a:extLst>
          </p:cNvPr>
          <p:cNvGrpSpPr>
            <a:grpSpLocks noChangeAspect="1"/>
          </p:cNvGrpSpPr>
          <p:nvPr/>
        </p:nvGrpSpPr>
        <p:grpSpPr>
          <a:xfrm>
            <a:off x="11291669" y="43844"/>
            <a:ext cx="358924" cy="834049"/>
            <a:chOff x="1228726" y="1905001"/>
            <a:chExt cx="441325" cy="1025525"/>
          </a:xfrm>
          <a:solidFill>
            <a:schemeClr val="tx2">
              <a:lumMod val="50000"/>
            </a:schemeClr>
          </a:solidFill>
        </p:grpSpPr>
        <p:sp>
          <p:nvSpPr>
            <p:cNvPr id="31" name="Freeform 11">
              <a:extLst>
                <a:ext uri="{FF2B5EF4-FFF2-40B4-BE49-F238E27FC236}">
                  <a16:creationId xmlns:a16="http://schemas.microsoft.com/office/drawing/2014/main" id="{EFCD60A3-E9A6-4C98-9C4D-737AC7D4C09F}"/>
                </a:ext>
              </a:extLst>
            </p:cNvPr>
            <p:cNvSpPr>
              <a:spLocks/>
            </p:cNvSpPr>
            <p:nvPr/>
          </p:nvSpPr>
          <p:spPr bwMode="auto">
            <a:xfrm>
              <a:off x="1343026" y="1905001"/>
              <a:ext cx="211138" cy="211138"/>
            </a:xfrm>
            <a:custGeom>
              <a:avLst/>
              <a:gdLst/>
              <a:ahLst/>
              <a:cxnLst>
                <a:cxn ang="0">
                  <a:pos x="78" y="186"/>
                </a:cxn>
                <a:cxn ang="0">
                  <a:pos x="187" y="119"/>
                </a:cxn>
                <a:cxn ang="0">
                  <a:pos x="119" y="11"/>
                </a:cxn>
                <a:cxn ang="0">
                  <a:pos x="11" y="78"/>
                </a:cxn>
                <a:cxn ang="0">
                  <a:pos x="78" y="186"/>
                </a:cxn>
              </a:cxnLst>
              <a:rect l="0" t="0" r="r" b="b"/>
              <a:pathLst>
                <a:path w="198" h="198">
                  <a:moveTo>
                    <a:pt x="78" y="186"/>
                  </a:moveTo>
                  <a:cubicBezTo>
                    <a:pt x="127" y="198"/>
                    <a:pt x="175" y="168"/>
                    <a:pt x="187" y="119"/>
                  </a:cubicBezTo>
                  <a:cubicBezTo>
                    <a:pt x="198" y="71"/>
                    <a:pt x="168" y="22"/>
                    <a:pt x="119" y="11"/>
                  </a:cubicBezTo>
                  <a:cubicBezTo>
                    <a:pt x="71" y="0"/>
                    <a:pt x="23"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12">
              <a:extLst>
                <a:ext uri="{FF2B5EF4-FFF2-40B4-BE49-F238E27FC236}">
                  <a16:creationId xmlns:a16="http://schemas.microsoft.com/office/drawing/2014/main" id="{1ABCD4F4-076C-4134-807E-4E6DBEC0BE81}"/>
                </a:ext>
              </a:extLst>
            </p:cNvPr>
            <p:cNvSpPr>
              <a:spLocks/>
            </p:cNvSpPr>
            <p:nvPr/>
          </p:nvSpPr>
          <p:spPr bwMode="auto">
            <a:xfrm>
              <a:off x="1228726" y="2135188"/>
              <a:ext cx="441325" cy="795338"/>
            </a:xfrm>
            <a:custGeom>
              <a:avLst/>
              <a:gdLst/>
              <a:ahLst/>
              <a:cxnLst>
                <a:cxn ang="0">
                  <a:pos x="54" y="397"/>
                </a:cxn>
                <a:cxn ang="0">
                  <a:pos x="60" y="396"/>
                </a:cxn>
                <a:cxn ang="0">
                  <a:pos x="85" y="358"/>
                </a:cxn>
                <a:cxn ang="0">
                  <a:pos x="64" y="194"/>
                </a:cxn>
                <a:cxn ang="0">
                  <a:pos x="74" y="114"/>
                </a:cxn>
                <a:cxn ang="0">
                  <a:pos x="99" y="74"/>
                </a:cxn>
                <a:cxn ang="0">
                  <a:pos x="99" y="228"/>
                </a:cxn>
                <a:cxn ang="0">
                  <a:pos x="99" y="304"/>
                </a:cxn>
                <a:cxn ang="0">
                  <a:pos x="99" y="696"/>
                </a:cxn>
                <a:cxn ang="0">
                  <a:pos x="148" y="746"/>
                </a:cxn>
                <a:cxn ang="0">
                  <a:pos x="198" y="696"/>
                </a:cxn>
                <a:cxn ang="0">
                  <a:pos x="198" y="335"/>
                </a:cxn>
                <a:cxn ang="0">
                  <a:pos x="216" y="335"/>
                </a:cxn>
                <a:cxn ang="0">
                  <a:pos x="216" y="696"/>
                </a:cxn>
                <a:cxn ang="0">
                  <a:pos x="266" y="746"/>
                </a:cxn>
                <a:cxn ang="0">
                  <a:pos x="315" y="696"/>
                </a:cxn>
                <a:cxn ang="0">
                  <a:pos x="315" y="304"/>
                </a:cxn>
                <a:cxn ang="0">
                  <a:pos x="315" y="228"/>
                </a:cxn>
                <a:cxn ang="0">
                  <a:pos x="315" y="73"/>
                </a:cxn>
                <a:cxn ang="0">
                  <a:pos x="330" y="92"/>
                </a:cxn>
                <a:cxn ang="0">
                  <a:pos x="350" y="194"/>
                </a:cxn>
                <a:cxn ang="0">
                  <a:pos x="329" y="358"/>
                </a:cxn>
                <a:cxn ang="0">
                  <a:pos x="354" y="396"/>
                </a:cxn>
                <a:cxn ang="0">
                  <a:pos x="361" y="397"/>
                </a:cxn>
                <a:cxn ang="0">
                  <a:pos x="392" y="372"/>
                </a:cxn>
                <a:cxn ang="0">
                  <a:pos x="414" y="194"/>
                </a:cxn>
                <a:cxn ang="0">
                  <a:pos x="401" y="95"/>
                </a:cxn>
                <a:cxn ang="0">
                  <a:pos x="345" y="16"/>
                </a:cxn>
                <a:cxn ang="0">
                  <a:pos x="290" y="0"/>
                </a:cxn>
                <a:cxn ang="0">
                  <a:pos x="288" y="0"/>
                </a:cxn>
                <a:cxn ang="0">
                  <a:pos x="284" y="0"/>
                </a:cxn>
                <a:cxn ang="0">
                  <a:pos x="130" y="0"/>
                </a:cxn>
                <a:cxn ang="0">
                  <a:pos x="126" y="0"/>
                </a:cxn>
                <a:cxn ang="0">
                  <a:pos x="124" y="0"/>
                </a:cxn>
                <a:cxn ang="0">
                  <a:pos x="91" y="6"/>
                </a:cxn>
                <a:cxn ang="0">
                  <a:pos x="28" y="60"/>
                </a:cxn>
                <a:cxn ang="0">
                  <a:pos x="0" y="194"/>
                </a:cxn>
                <a:cxn ang="0">
                  <a:pos x="22" y="372"/>
                </a:cxn>
                <a:cxn ang="0">
                  <a:pos x="54" y="397"/>
                </a:cxn>
              </a:cxnLst>
              <a:rect l="0" t="0" r="r" b="b"/>
              <a:pathLst>
                <a:path w="414" h="746">
                  <a:moveTo>
                    <a:pt x="54" y="397"/>
                  </a:moveTo>
                  <a:cubicBezTo>
                    <a:pt x="56" y="397"/>
                    <a:pt x="58" y="397"/>
                    <a:pt x="60" y="396"/>
                  </a:cubicBezTo>
                  <a:cubicBezTo>
                    <a:pt x="78" y="393"/>
                    <a:pt x="89" y="376"/>
                    <a:pt x="85" y="358"/>
                  </a:cubicBezTo>
                  <a:cubicBezTo>
                    <a:pt x="70" y="289"/>
                    <a:pt x="64" y="235"/>
                    <a:pt x="64" y="194"/>
                  </a:cubicBezTo>
                  <a:cubicBezTo>
                    <a:pt x="64" y="158"/>
                    <a:pt x="68" y="133"/>
                    <a:pt x="74" y="114"/>
                  </a:cubicBezTo>
                  <a:cubicBezTo>
                    <a:pt x="82" y="91"/>
                    <a:pt x="91" y="80"/>
                    <a:pt x="99" y="74"/>
                  </a:cubicBezTo>
                  <a:cubicBezTo>
                    <a:pt x="99" y="228"/>
                    <a:pt x="99" y="228"/>
                    <a:pt x="99" y="228"/>
                  </a:cubicBezTo>
                  <a:cubicBezTo>
                    <a:pt x="99" y="304"/>
                    <a:pt x="99" y="304"/>
                    <a:pt x="99" y="304"/>
                  </a:cubicBezTo>
                  <a:cubicBezTo>
                    <a:pt x="99" y="696"/>
                    <a:pt x="99" y="696"/>
                    <a:pt x="99" y="696"/>
                  </a:cubicBezTo>
                  <a:cubicBezTo>
                    <a:pt x="99" y="723"/>
                    <a:pt x="121" y="746"/>
                    <a:pt x="148" y="746"/>
                  </a:cubicBezTo>
                  <a:cubicBezTo>
                    <a:pt x="175" y="746"/>
                    <a:pt x="198" y="723"/>
                    <a:pt x="198" y="696"/>
                  </a:cubicBezTo>
                  <a:cubicBezTo>
                    <a:pt x="198" y="335"/>
                    <a:pt x="198" y="335"/>
                    <a:pt x="198" y="335"/>
                  </a:cubicBezTo>
                  <a:cubicBezTo>
                    <a:pt x="216" y="335"/>
                    <a:pt x="216" y="335"/>
                    <a:pt x="216" y="335"/>
                  </a:cubicBezTo>
                  <a:cubicBezTo>
                    <a:pt x="216" y="696"/>
                    <a:pt x="216" y="696"/>
                    <a:pt x="216" y="696"/>
                  </a:cubicBezTo>
                  <a:cubicBezTo>
                    <a:pt x="216" y="723"/>
                    <a:pt x="238" y="746"/>
                    <a:pt x="266" y="746"/>
                  </a:cubicBezTo>
                  <a:cubicBezTo>
                    <a:pt x="293" y="746"/>
                    <a:pt x="315" y="723"/>
                    <a:pt x="315" y="696"/>
                  </a:cubicBezTo>
                  <a:cubicBezTo>
                    <a:pt x="315" y="304"/>
                    <a:pt x="315" y="304"/>
                    <a:pt x="315" y="304"/>
                  </a:cubicBezTo>
                  <a:cubicBezTo>
                    <a:pt x="315" y="228"/>
                    <a:pt x="315" y="228"/>
                    <a:pt x="315" y="228"/>
                  </a:cubicBezTo>
                  <a:cubicBezTo>
                    <a:pt x="315" y="73"/>
                    <a:pt x="315" y="73"/>
                    <a:pt x="315" y="73"/>
                  </a:cubicBezTo>
                  <a:cubicBezTo>
                    <a:pt x="320" y="77"/>
                    <a:pt x="325" y="83"/>
                    <a:pt x="330" y="92"/>
                  </a:cubicBezTo>
                  <a:cubicBezTo>
                    <a:pt x="340" y="109"/>
                    <a:pt x="350" y="141"/>
                    <a:pt x="350" y="194"/>
                  </a:cubicBezTo>
                  <a:cubicBezTo>
                    <a:pt x="350" y="235"/>
                    <a:pt x="344" y="289"/>
                    <a:pt x="329" y="358"/>
                  </a:cubicBezTo>
                  <a:cubicBezTo>
                    <a:pt x="326" y="376"/>
                    <a:pt x="337" y="393"/>
                    <a:pt x="354" y="396"/>
                  </a:cubicBezTo>
                  <a:cubicBezTo>
                    <a:pt x="356" y="397"/>
                    <a:pt x="359" y="397"/>
                    <a:pt x="361" y="397"/>
                  </a:cubicBezTo>
                  <a:cubicBezTo>
                    <a:pt x="376" y="397"/>
                    <a:pt x="389" y="387"/>
                    <a:pt x="392" y="372"/>
                  </a:cubicBezTo>
                  <a:cubicBezTo>
                    <a:pt x="408" y="299"/>
                    <a:pt x="414" y="241"/>
                    <a:pt x="414" y="194"/>
                  </a:cubicBezTo>
                  <a:cubicBezTo>
                    <a:pt x="414" y="153"/>
                    <a:pt x="409" y="121"/>
                    <a:pt x="401" y="95"/>
                  </a:cubicBezTo>
                  <a:cubicBezTo>
                    <a:pt x="389" y="55"/>
                    <a:pt x="367" y="30"/>
                    <a:pt x="345" y="16"/>
                  </a:cubicBezTo>
                  <a:cubicBezTo>
                    <a:pt x="323" y="2"/>
                    <a:pt x="302" y="0"/>
                    <a:pt x="290" y="0"/>
                  </a:cubicBezTo>
                  <a:cubicBezTo>
                    <a:pt x="290" y="0"/>
                    <a:pt x="289" y="0"/>
                    <a:pt x="288" y="0"/>
                  </a:cubicBezTo>
                  <a:cubicBezTo>
                    <a:pt x="287" y="0"/>
                    <a:pt x="285" y="0"/>
                    <a:pt x="284" y="0"/>
                  </a:cubicBezTo>
                  <a:cubicBezTo>
                    <a:pt x="130" y="0"/>
                    <a:pt x="130" y="0"/>
                    <a:pt x="130" y="0"/>
                  </a:cubicBezTo>
                  <a:cubicBezTo>
                    <a:pt x="128" y="0"/>
                    <a:pt x="127" y="0"/>
                    <a:pt x="126" y="0"/>
                  </a:cubicBezTo>
                  <a:cubicBezTo>
                    <a:pt x="125" y="0"/>
                    <a:pt x="125" y="0"/>
                    <a:pt x="124" y="0"/>
                  </a:cubicBezTo>
                  <a:cubicBezTo>
                    <a:pt x="116" y="0"/>
                    <a:pt x="105" y="1"/>
                    <a:pt x="91" y="6"/>
                  </a:cubicBezTo>
                  <a:cubicBezTo>
                    <a:pt x="70" y="13"/>
                    <a:pt x="46" y="29"/>
                    <a:pt x="28" y="60"/>
                  </a:cubicBezTo>
                  <a:cubicBezTo>
                    <a:pt x="11" y="91"/>
                    <a:pt x="0" y="133"/>
                    <a:pt x="0" y="194"/>
                  </a:cubicBezTo>
                  <a:cubicBezTo>
                    <a:pt x="0" y="241"/>
                    <a:pt x="7" y="299"/>
                    <a:pt x="22" y="372"/>
                  </a:cubicBezTo>
                  <a:cubicBezTo>
                    <a:pt x="26" y="387"/>
                    <a:pt x="39" y="397"/>
                    <a:pt x="54" y="39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3" name="Group 210">
            <a:extLst>
              <a:ext uri="{FF2B5EF4-FFF2-40B4-BE49-F238E27FC236}">
                <a16:creationId xmlns:a16="http://schemas.microsoft.com/office/drawing/2014/main" id="{DF3DB2B2-754A-4538-A4BA-0FB1DE6029A1}"/>
              </a:ext>
            </a:extLst>
          </p:cNvPr>
          <p:cNvGrpSpPr>
            <a:grpSpLocks noChangeAspect="1"/>
          </p:cNvGrpSpPr>
          <p:nvPr/>
        </p:nvGrpSpPr>
        <p:grpSpPr>
          <a:xfrm>
            <a:off x="11657049" y="43844"/>
            <a:ext cx="437204" cy="834049"/>
            <a:chOff x="1824038" y="1946276"/>
            <a:chExt cx="515938" cy="984250"/>
          </a:xfrm>
          <a:solidFill>
            <a:schemeClr val="tx2">
              <a:lumMod val="50000"/>
            </a:schemeClr>
          </a:solidFill>
        </p:grpSpPr>
        <p:sp>
          <p:nvSpPr>
            <p:cNvPr id="34" name="Freeform 13">
              <a:extLst>
                <a:ext uri="{FF2B5EF4-FFF2-40B4-BE49-F238E27FC236}">
                  <a16:creationId xmlns:a16="http://schemas.microsoft.com/office/drawing/2014/main" id="{35344F86-A52F-4335-AAE1-5D7FBF029AA3}"/>
                </a:ext>
              </a:extLst>
            </p:cNvPr>
            <p:cNvSpPr>
              <a:spLocks/>
            </p:cNvSpPr>
            <p:nvPr/>
          </p:nvSpPr>
          <p:spPr bwMode="auto">
            <a:xfrm>
              <a:off x="1976438" y="1946276"/>
              <a:ext cx="211138" cy="211138"/>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Freeform 14">
              <a:extLst>
                <a:ext uri="{FF2B5EF4-FFF2-40B4-BE49-F238E27FC236}">
                  <a16:creationId xmlns:a16="http://schemas.microsoft.com/office/drawing/2014/main" id="{0F76C303-9F6F-4822-88A5-811D9794B76B}"/>
                </a:ext>
              </a:extLst>
            </p:cNvPr>
            <p:cNvSpPr>
              <a:spLocks/>
            </p:cNvSpPr>
            <p:nvPr/>
          </p:nvSpPr>
          <p:spPr bwMode="auto">
            <a:xfrm>
              <a:off x="1824038" y="2166938"/>
              <a:ext cx="515938" cy="763588"/>
            </a:xfrm>
            <a:custGeom>
              <a:avLst/>
              <a:gdLst/>
              <a:ahLst/>
              <a:cxnLst>
                <a:cxn ang="0">
                  <a:pos x="23" y="400"/>
                </a:cxn>
                <a:cxn ang="0">
                  <a:pos x="28" y="400"/>
                </a:cxn>
                <a:cxn ang="0">
                  <a:pos x="53" y="379"/>
                </a:cxn>
                <a:cxn ang="0">
                  <a:pos x="135" y="105"/>
                </a:cxn>
                <a:cxn ang="0">
                  <a:pos x="68" y="450"/>
                </a:cxn>
                <a:cxn ang="0">
                  <a:pos x="155" y="450"/>
                </a:cxn>
                <a:cxn ang="0">
                  <a:pos x="155" y="677"/>
                </a:cxn>
                <a:cxn ang="0">
                  <a:pos x="195" y="717"/>
                </a:cxn>
                <a:cxn ang="0">
                  <a:pos x="235" y="677"/>
                </a:cxn>
                <a:cxn ang="0">
                  <a:pos x="235" y="450"/>
                </a:cxn>
                <a:cxn ang="0">
                  <a:pos x="248" y="450"/>
                </a:cxn>
                <a:cxn ang="0">
                  <a:pos x="248" y="677"/>
                </a:cxn>
                <a:cxn ang="0">
                  <a:pos x="288" y="717"/>
                </a:cxn>
                <a:cxn ang="0">
                  <a:pos x="328" y="677"/>
                </a:cxn>
                <a:cxn ang="0">
                  <a:pos x="328" y="450"/>
                </a:cxn>
                <a:cxn ang="0">
                  <a:pos x="415" y="450"/>
                </a:cxn>
                <a:cxn ang="0">
                  <a:pos x="348" y="105"/>
                </a:cxn>
                <a:cxn ang="0">
                  <a:pos x="360" y="128"/>
                </a:cxn>
                <a:cxn ang="0">
                  <a:pos x="430" y="379"/>
                </a:cxn>
                <a:cxn ang="0">
                  <a:pos x="456" y="400"/>
                </a:cxn>
                <a:cxn ang="0">
                  <a:pos x="460" y="400"/>
                </a:cxn>
                <a:cxn ang="0">
                  <a:pos x="481" y="369"/>
                </a:cxn>
                <a:cxn ang="0">
                  <a:pos x="385" y="66"/>
                </a:cxn>
                <a:cxn ang="0">
                  <a:pos x="343" y="21"/>
                </a:cxn>
                <a:cxn ang="0">
                  <a:pos x="330" y="15"/>
                </a:cxn>
                <a:cxn ang="0">
                  <a:pos x="330" y="15"/>
                </a:cxn>
                <a:cxn ang="0">
                  <a:pos x="242" y="0"/>
                </a:cxn>
                <a:cxn ang="0">
                  <a:pos x="153" y="15"/>
                </a:cxn>
                <a:cxn ang="0">
                  <a:pos x="153" y="15"/>
                </a:cxn>
                <a:cxn ang="0">
                  <a:pos x="140" y="21"/>
                </a:cxn>
                <a:cxn ang="0">
                  <a:pos x="75" y="109"/>
                </a:cxn>
                <a:cxn ang="0">
                  <a:pos x="2" y="369"/>
                </a:cxn>
                <a:cxn ang="0">
                  <a:pos x="23" y="400"/>
                </a:cxn>
              </a:cxnLst>
              <a:rect l="0" t="0" r="r" b="b"/>
              <a:pathLst>
                <a:path w="484" h="717">
                  <a:moveTo>
                    <a:pt x="23" y="400"/>
                  </a:moveTo>
                  <a:cubicBezTo>
                    <a:pt x="25" y="400"/>
                    <a:pt x="26" y="400"/>
                    <a:pt x="28" y="400"/>
                  </a:cubicBezTo>
                  <a:cubicBezTo>
                    <a:pt x="40" y="400"/>
                    <a:pt x="51" y="391"/>
                    <a:pt x="53" y="379"/>
                  </a:cubicBezTo>
                  <a:cubicBezTo>
                    <a:pt x="81" y="228"/>
                    <a:pt x="112" y="147"/>
                    <a:pt x="135" y="105"/>
                  </a:cubicBezTo>
                  <a:cubicBezTo>
                    <a:pt x="68" y="450"/>
                    <a:pt x="68" y="450"/>
                    <a:pt x="68" y="450"/>
                  </a:cubicBezTo>
                  <a:cubicBezTo>
                    <a:pt x="155" y="450"/>
                    <a:pt x="155" y="450"/>
                    <a:pt x="155" y="450"/>
                  </a:cubicBezTo>
                  <a:cubicBezTo>
                    <a:pt x="155" y="677"/>
                    <a:pt x="155" y="677"/>
                    <a:pt x="155" y="677"/>
                  </a:cubicBezTo>
                  <a:cubicBezTo>
                    <a:pt x="155" y="699"/>
                    <a:pt x="173" y="717"/>
                    <a:pt x="195" y="717"/>
                  </a:cubicBezTo>
                  <a:cubicBezTo>
                    <a:pt x="217" y="717"/>
                    <a:pt x="235" y="699"/>
                    <a:pt x="235" y="677"/>
                  </a:cubicBezTo>
                  <a:cubicBezTo>
                    <a:pt x="235" y="450"/>
                    <a:pt x="235" y="450"/>
                    <a:pt x="235" y="450"/>
                  </a:cubicBezTo>
                  <a:cubicBezTo>
                    <a:pt x="248" y="450"/>
                    <a:pt x="248" y="450"/>
                    <a:pt x="248" y="450"/>
                  </a:cubicBezTo>
                  <a:cubicBezTo>
                    <a:pt x="248" y="677"/>
                    <a:pt x="248" y="677"/>
                    <a:pt x="248" y="677"/>
                  </a:cubicBezTo>
                  <a:cubicBezTo>
                    <a:pt x="248" y="699"/>
                    <a:pt x="266" y="717"/>
                    <a:pt x="288" y="717"/>
                  </a:cubicBezTo>
                  <a:cubicBezTo>
                    <a:pt x="311" y="717"/>
                    <a:pt x="328" y="699"/>
                    <a:pt x="328" y="677"/>
                  </a:cubicBezTo>
                  <a:cubicBezTo>
                    <a:pt x="328" y="450"/>
                    <a:pt x="328" y="450"/>
                    <a:pt x="328" y="450"/>
                  </a:cubicBezTo>
                  <a:cubicBezTo>
                    <a:pt x="415" y="450"/>
                    <a:pt x="415" y="450"/>
                    <a:pt x="415" y="450"/>
                  </a:cubicBezTo>
                  <a:cubicBezTo>
                    <a:pt x="348" y="105"/>
                    <a:pt x="348" y="105"/>
                    <a:pt x="348" y="105"/>
                  </a:cubicBezTo>
                  <a:cubicBezTo>
                    <a:pt x="352" y="112"/>
                    <a:pt x="356" y="119"/>
                    <a:pt x="360" y="128"/>
                  </a:cubicBezTo>
                  <a:cubicBezTo>
                    <a:pt x="382" y="174"/>
                    <a:pt x="407" y="252"/>
                    <a:pt x="430" y="379"/>
                  </a:cubicBezTo>
                  <a:cubicBezTo>
                    <a:pt x="432" y="391"/>
                    <a:pt x="443" y="400"/>
                    <a:pt x="456" y="400"/>
                  </a:cubicBezTo>
                  <a:cubicBezTo>
                    <a:pt x="457" y="400"/>
                    <a:pt x="459" y="400"/>
                    <a:pt x="460" y="400"/>
                  </a:cubicBezTo>
                  <a:cubicBezTo>
                    <a:pt x="475" y="397"/>
                    <a:pt x="484" y="384"/>
                    <a:pt x="481" y="369"/>
                  </a:cubicBezTo>
                  <a:cubicBezTo>
                    <a:pt x="450" y="200"/>
                    <a:pt x="415" y="113"/>
                    <a:pt x="385" y="66"/>
                  </a:cubicBezTo>
                  <a:cubicBezTo>
                    <a:pt x="370" y="42"/>
                    <a:pt x="356" y="29"/>
                    <a:pt x="343" y="21"/>
                  </a:cubicBezTo>
                  <a:cubicBezTo>
                    <a:pt x="339" y="18"/>
                    <a:pt x="334" y="16"/>
                    <a:pt x="330" y="15"/>
                  </a:cubicBezTo>
                  <a:cubicBezTo>
                    <a:pt x="330" y="15"/>
                    <a:pt x="330" y="15"/>
                    <a:pt x="330" y="15"/>
                  </a:cubicBezTo>
                  <a:cubicBezTo>
                    <a:pt x="330" y="15"/>
                    <a:pt x="301" y="0"/>
                    <a:pt x="242" y="0"/>
                  </a:cubicBezTo>
                  <a:cubicBezTo>
                    <a:pt x="183" y="0"/>
                    <a:pt x="153" y="15"/>
                    <a:pt x="153" y="15"/>
                  </a:cubicBezTo>
                  <a:cubicBezTo>
                    <a:pt x="153" y="15"/>
                    <a:pt x="153" y="15"/>
                    <a:pt x="153" y="15"/>
                  </a:cubicBezTo>
                  <a:cubicBezTo>
                    <a:pt x="149" y="16"/>
                    <a:pt x="145" y="18"/>
                    <a:pt x="140" y="21"/>
                  </a:cubicBezTo>
                  <a:cubicBezTo>
                    <a:pt x="122" y="33"/>
                    <a:pt x="99" y="57"/>
                    <a:pt x="75" y="109"/>
                  </a:cubicBezTo>
                  <a:cubicBezTo>
                    <a:pt x="51" y="161"/>
                    <a:pt x="25" y="242"/>
                    <a:pt x="2" y="369"/>
                  </a:cubicBezTo>
                  <a:cubicBezTo>
                    <a:pt x="0" y="384"/>
                    <a:pt x="9" y="397"/>
                    <a:pt x="23" y="4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6" name="Prostokąt 35">
            <a:extLst>
              <a:ext uri="{FF2B5EF4-FFF2-40B4-BE49-F238E27FC236}">
                <a16:creationId xmlns:a16="http://schemas.microsoft.com/office/drawing/2014/main" id="{F173379F-9CBF-42CB-BCC9-DFD3E51B4684}"/>
              </a:ext>
            </a:extLst>
          </p:cNvPr>
          <p:cNvSpPr/>
          <p:nvPr/>
        </p:nvSpPr>
        <p:spPr>
          <a:xfrm>
            <a:off x="0" y="0"/>
            <a:ext cx="335879" cy="6858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pl-PL" dirty="0">
                <a:latin typeface="+mj-lt"/>
              </a:rPr>
              <a:t>Perspektywa PACJENTÓW</a:t>
            </a:r>
          </a:p>
        </p:txBody>
      </p:sp>
    </p:spTree>
    <p:extLst>
      <p:ext uri="{BB962C8B-B14F-4D97-AF65-F5344CB8AC3E}">
        <p14:creationId xmlns:p14="http://schemas.microsoft.com/office/powerpoint/2010/main" val="1503848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7A830BE4-CA08-4921-A9FF-29EA34973BC8}"/>
              </a:ext>
            </a:extLst>
          </p:cNvPr>
          <p:cNvSpPr>
            <a:spLocks noGrp="1"/>
          </p:cNvSpPr>
          <p:nvPr>
            <p:ph type="sldNum" sz="quarter" idx="20"/>
          </p:nvPr>
        </p:nvSpPr>
        <p:spPr/>
        <p:txBody>
          <a:bodyPr/>
          <a:lstStyle/>
          <a:p>
            <a:fld id="{D61AABEC-672F-4B68-B914-690DA978312C}" type="slidenum">
              <a:rPr lang="en-GB" smtClean="0"/>
              <a:pPr/>
              <a:t>13</a:t>
            </a:fld>
            <a:r>
              <a:rPr lang="en-GB"/>
              <a:t> ‒ </a:t>
            </a:r>
            <a:endParaRPr lang="en-GB" dirty="0"/>
          </a:p>
        </p:txBody>
      </p:sp>
      <p:sp>
        <p:nvSpPr>
          <p:cNvPr id="7" name="pole tekstowe 6">
            <a:extLst>
              <a:ext uri="{FF2B5EF4-FFF2-40B4-BE49-F238E27FC236}">
                <a16:creationId xmlns:a16="http://schemas.microsoft.com/office/drawing/2014/main" id="{CBB43E52-033B-4CBB-96F8-CEF6CEA48BCA}"/>
              </a:ext>
            </a:extLst>
          </p:cNvPr>
          <p:cNvSpPr txBox="1"/>
          <p:nvPr/>
        </p:nvSpPr>
        <p:spPr>
          <a:xfrm>
            <a:off x="1166917" y="2470977"/>
            <a:ext cx="4802768" cy="3293209"/>
          </a:xfrm>
          <a:prstGeom prst="rect">
            <a:avLst/>
          </a:prstGeom>
          <a:noFill/>
          <a:ln w="38100">
            <a:solidFill>
              <a:schemeClr val="bg1">
                <a:lumMod val="95000"/>
              </a:schemeClr>
            </a:solidFill>
          </a:ln>
        </p:spPr>
        <p:txBody>
          <a:bodyPr wrap="square">
            <a:spAutoFit/>
          </a:bodyPr>
          <a:lstStyle>
            <a:defPPr>
              <a:defRPr lang="fr-FR"/>
            </a:defPPr>
            <a:lvl1pPr>
              <a:lnSpc>
                <a:spcPct val="150000"/>
              </a:lnSpc>
              <a:spcBef>
                <a:spcPts val="1200"/>
              </a:spcBef>
              <a:spcAft>
                <a:spcPts val="800"/>
              </a:spcAft>
              <a:defRPr sz="1100">
                <a:effectLst/>
                <a:ea typeface="Calibri" panose="020F0502020204030204" pitchFamily="34" charset="0"/>
                <a:cs typeface="Arial" panose="020B0604020202020204" pitchFamily="34" charset="0"/>
              </a:defRPr>
            </a:lvl1pPr>
          </a:lstStyle>
          <a:p>
            <a:pPr>
              <a:lnSpc>
                <a:spcPct val="100000"/>
              </a:lnSpc>
              <a:spcAft>
                <a:spcPts val="0"/>
              </a:spcAft>
            </a:pPr>
            <a:r>
              <a:rPr lang="pl-PL" sz="1200" b="1" dirty="0"/>
              <a:t>Kobiety są bardziej otwarte na profilaktykę medyczną niż mężczyźni. </a:t>
            </a:r>
          </a:p>
          <a:p>
            <a:pPr marL="171450" indent="-171450">
              <a:lnSpc>
                <a:spcPct val="100000"/>
              </a:lnSpc>
              <a:spcAft>
                <a:spcPts val="0"/>
              </a:spcAft>
              <a:buFont typeface="Arial" panose="020B0604020202020204" pitchFamily="34" charset="0"/>
              <a:buChar char="•"/>
            </a:pPr>
            <a:r>
              <a:rPr lang="pl-PL" sz="1200" dirty="0"/>
              <a:t>Panie </a:t>
            </a:r>
            <a:r>
              <a:rPr lang="pl-PL" sz="1200" b="1" dirty="0"/>
              <a:t>w okresie okołomenopauzalnym zaczynają się interesować swoim zdrowiem </a:t>
            </a:r>
            <a:r>
              <a:rPr lang="pl-PL" sz="1200" dirty="0"/>
              <a:t>i zachodzącymi zmianami hormonalnymi. Często </a:t>
            </a:r>
            <a:r>
              <a:rPr lang="pl-PL" sz="1200" b="1" dirty="0"/>
              <a:t>dopiero wtedy mają czas by zająć się sobą </a:t>
            </a:r>
            <a:r>
              <a:rPr lang="pl-PL" sz="1200" dirty="0"/>
              <a:t>- wcześniej są pochłonięte przez obowiązki rodzinne i zawodowe. </a:t>
            </a:r>
          </a:p>
          <a:p>
            <a:pPr marL="171450" indent="-171450">
              <a:lnSpc>
                <a:spcPct val="100000"/>
              </a:lnSpc>
              <a:spcAft>
                <a:spcPts val="0"/>
              </a:spcAft>
              <a:buFont typeface="Arial" panose="020B0604020202020204" pitchFamily="34" charset="0"/>
              <a:buChar char="•"/>
            </a:pPr>
            <a:r>
              <a:rPr lang="pl-PL" sz="1200" b="1" dirty="0"/>
              <a:t>Mężczyźni</a:t>
            </a:r>
            <a:r>
              <a:rPr lang="pl-PL" sz="1200" dirty="0"/>
              <a:t> pojawiają się gabinecie </a:t>
            </a:r>
            <a:r>
              <a:rPr lang="pl-PL" sz="1200" b="1" dirty="0"/>
              <a:t>dopiero gdy coś im zdecydowanie dolega,</a:t>
            </a:r>
            <a:r>
              <a:rPr lang="pl-PL" sz="1200" dirty="0"/>
              <a:t> co oznacza, że ich </a:t>
            </a:r>
            <a:r>
              <a:rPr lang="pl-PL" sz="1200" b="1" dirty="0"/>
              <a:t>punkt</a:t>
            </a:r>
            <a:r>
              <a:rPr lang="pl-PL" sz="1200" dirty="0"/>
              <a:t> </a:t>
            </a:r>
            <a:r>
              <a:rPr lang="pl-PL" sz="1200" b="1" dirty="0"/>
              <a:t>startowy wiąże się z gorszym stan zdrowia. </a:t>
            </a:r>
          </a:p>
          <a:p>
            <a:pPr marL="171450" indent="-171450">
              <a:lnSpc>
                <a:spcPct val="100000"/>
              </a:lnSpc>
              <a:spcAft>
                <a:spcPts val="0"/>
              </a:spcAft>
              <a:buFont typeface="Arial" panose="020B0604020202020204" pitchFamily="34" charset="0"/>
              <a:buChar char="•"/>
            </a:pPr>
            <a:r>
              <a:rPr lang="pl-PL" sz="1200" b="1" dirty="0"/>
              <a:t>Ok. 60 r.ż. często dochodzi do zaostrzenia chorób przewlekłych </a:t>
            </a:r>
            <a:r>
              <a:rPr lang="pl-PL" sz="1200" dirty="0"/>
              <a:t>(nadciśnienie, hipercholesterolemia, cukrzyca), co jest źródłem niepokoju dla pacjentów. </a:t>
            </a:r>
          </a:p>
          <a:p>
            <a:pPr marL="171450" indent="-171450">
              <a:lnSpc>
                <a:spcPct val="100000"/>
              </a:lnSpc>
              <a:spcAft>
                <a:spcPts val="0"/>
              </a:spcAft>
              <a:buFont typeface="Arial" panose="020B0604020202020204" pitchFamily="34" charset="0"/>
              <a:buChar char="•"/>
            </a:pPr>
            <a:endParaRPr lang="pl-PL" sz="1200" dirty="0"/>
          </a:p>
        </p:txBody>
      </p:sp>
      <p:sp>
        <p:nvSpPr>
          <p:cNvPr id="20" name="Prostokąt 19">
            <a:extLst>
              <a:ext uri="{FF2B5EF4-FFF2-40B4-BE49-F238E27FC236}">
                <a16:creationId xmlns:a16="http://schemas.microsoft.com/office/drawing/2014/main" id="{0D06724F-FE54-45F5-A344-599E0510A5F3}"/>
              </a:ext>
            </a:extLst>
          </p:cNvPr>
          <p:cNvSpPr/>
          <p:nvPr/>
        </p:nvSpPr>
        <p:spPr>
          <a:xfrm>
            <a:off x="0" y="12735"/>
            <a:ext cx="335879"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pl-PL" dirty="0">
                <a:latin typeface="+mj-lt"/>
              </a:rPr>
              <a:t>Perspektywa LEKARZY</a:t>
            </a:r>
          </a:p>
        </p:txBody>
      </p:sp>
      <p:sp>
        <p:nvSpPr>
          <p:cNvPr id="23" name="Rectangle 78">
            <a:extLst>
              <a:ext uri="{FF2B5EF4-FFF2-40B4-BE49-F238E27FC236}">
                <a16:creationId xmlns:a16="http://schemas.microsoft.com/office/drawing/2014/main" id="{2DE8D416-69B8-415C-8E22-197C2E903134}"/>
              </a:ext>
            </a:extLst>
          </p:cNvPr>
          <p:cNvSpPr/>
          <p:nvPr/>
        </p:nvSpPr>
        <p:spPr>
          <a:xfrm>
            <a:off x="407988" y="248228"/>
            <a:ext cx="11578903" cy="828675"/>
          </a:xfrm>
          <a:prstGeom prst="rect">
            <a:avLst/>
          </a:prstGeom>
          <a:solidFill>
            <a:srgbClr val="F2F2F2"/>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180975"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2F469C"/>
              </a:solidFill>
              <a:effectLst/>
              <a:uLnTx/>
              <a:uFillTx/>
              <a:latin typeface="Arial Black"/>
              <a:ea typeface="+mn-ea"/>
              <a:cs typeface="+mn-cs"/>
            </a:endParaRPr>
          </a:p>
        </p:txBody>
      </p:sp>
      <p:grpSp>
        <p:nvGrpSpPr>
          <p:cNvPr id="25" name="Group 79">
            <a:extLst>
              <a:ext uri="{FF2B5EF4-FFF2-40B4-BE49-F238E27FC236}">
                <a16:creationId xmlns:a16="http://schemas.microsoft.com/office/drawing/2014/main" id="{9611B6D2-0B69-4A59-AF7E-5B9144D3B43B}"/>
              </a:ext>
            </a:extLst>
          </p:cNvPr>
          <p:cNvGrpSpPr/>
          <p:nvPr/>
        </p:nvGrpSpPr>
        <p:grpSpPr>
          <a:xfrm>
            <a:off x="407988" y="248227"/>
            <a:ext cx="11061197" cy="828676"/>
            <a:chOff x="407988" y="368299"/>
            <a:chExt cx="6051043" cy="828676"/>
          </a:xfrm>
          <a:solidFill>
            <a:schemeClr val="bg2"/>
          </a:solidFill>
        </p:grpSpPr>
        <p:sp>
          <p:nvSpPr>
            <p:cNvPr id="26" name="Rectangle 80">
              <a:extLst>
                <a:ext uri="{FF2B5EF4-FFF2-40B4-BE49-F238E27FC236}">
                  <a16:creationId xmlns:a16="http://schemas.microsoft.com/office/drawing/2014/main" id="{F27A5F07-12C1-492D-AE6D-1598E04CB580}"/>
                </a:ext>
              </a:extLst>
            </p:cNvPr>
            <p:cNvSpPr/>
            <p:nvPr/>
          </p:nvSpPr>
          <p:spPr>
            <a:xfrm>
              <a:off x="407988" y="368300"/>
              <a:ext cx="5345698" cy="828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sp>
          <p:nvSpPr>
            <p:cNvPr id="27" name="Right Triangle 81">
              <a:extLst>
                <a:ext uri="{FF2B5EF4-FFF2-40B4-BE49-F238E27FC236}">
                  <a16:creationId xmlns:a16="http://schemas.microsoft.com/office/drawing/2014/main" id="{79B7FE74-FD44-49A2-8BFC-FF6534ADDA4B}"/>
                </a:ext>
              </a:extLst>
            </p:cNvPr>
            <p:cNvSpPr/>
            <p:nvPr/>
          </p:nvSpPr>
          <p:spPr>
            <a:xfrm>
              <a:off x="5753686" y="368299"/>
              <a:ext cx="705345" cy="828675"/>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grpSp>
      <p:sp>
        <p:nvSpPr>
          <p:cNvPr id="24" name="TextBox 60">
            <a:extLst>
              <a:ext uri="{FF2B5EF4-FFF2-40B4-BE49-F238E27FC236}">
                <a16:creationId xmlns:a16="http://schemas.microsoft.com/office/drawing/2014/main" id="{5EA008FD-3B8B-43D5-8C6A-3928B83B977B}"/>
              </a:ext>
            </a:extLst>
          </p:cNvPr>
          <p:cNvSpPr txBox="1"/>
          <p:nvPr/>
        </p:nvSpPr>
        <p:spPr>
          <a:xfrm>
            <a:off x="473650" y="245666"/>
            <a:ext cx="10516567" cy="830997"/>
          </a:xfrm>
          <a:prstGeom prst="rect">
            <a:avLst/>
          </a:prstGeom>
        </p:spPr>
        <p:txBody>
          <a:bodyPr vert="horz"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dirty="0">
                <a:solidFill>
                  <a:prstClr val="white"/>
                </a:solidFill>
                <a:latin typeface="Arial Black"/>
              </a:rPr>
              <a:t>Lekarze obserwują wzrost zainteresowania profilaktyką wśród pacjentów, </a:t>
            </a:r>
          </a:p>
          <a:p>
            <a:pPr marL="0" marR="0" lvl="0" indent="0" algn="l" defTabSz="914400" rtl="0" eaLnBrk="1" fontAlgn="auto" latinLnBrk="0" hangingPunct="1">
              <a:lnSpc>
                <a:spcPct val="100000"/>
              </a:lnSpc>
              <a:spcBef>
                <a:spcPts val="0"/>
              </a:spcBef>
              <a:spcAft>
                <a:spcPts val="0"/>
              </a:spcAft>
              <a:buClrTx/>
              <a:buSzTx/>
              <a:buFontTx/>
              <a:buNone/>
              <a:tabLst/>
              <a:defRPr/>
            </a:pPr>
            <a:r>
              <a:rPr lang="pl-PL" dirty="0">
                <a:solidFill>
                  <a:prstClr val="white"/>
                </a:solidFill>
                <a:latin typeface="Arial Black"/>
              </a:rPr>
              <a:t>chociaż bardziej aktywne pod tym względem są osoby 30/40 letnie. 50/60 latkowie „nie byli wychowywani” do profilaktyki i wypracowują dopiero własne ścieżki. </a:t>
            </a:r>
            <a:endParaRPr kumimoji="0" lang="en-US" b="0" i="0" u="none" strike="noStrike" kern="1200" cap="none" spc="0" normalizeH="0" baseline="0" noProof="0" dirty="0">
              <a:ln>
                <a:noFill/>
              </a:ln>
              <a:solidFill>
                <a:prstClr val="white"/>
              </a:solidFill>
              <a:effectLst/>
              <a:uLnTx/>
              <a:uFillTx/>
              <a:latin typeface="Arial Black"/>
              <a:ea typeface="+mn-ea"/>
              <a:cs typeface="+mn-cs"/>
            </a:endParaRPr>
          </a:p>
        </p:txBody>
      </p:sp>
      <p:grpSp>
        <p:nvGrpSpPr>
          <p:cNvPr id="8" name="Group 755">
            <a:extLst>
              <a:ext uri="{FF2B5EF4-FFF2-40B4-BE49-F238E27FC236}">
                <a16:creationId xmlns:a16="http://schemas.microsoft.com/office/drawing/2014/main" id="{A57E05C8-6F99-4D43-A8F1-3C651F5C05DA}"/>
              </a:ext>
            </a:extLst>
          </p:cNvPr>
          <p:cNvGrpSpPr>
            <a:grpSpLocks noChangeAspect="1"/>
          </p:cNvGrpSpPr>
          <p:nvPr/>
        </p:nvGrpSpPr>
        <p:grpSpPr>
          <a:xfrm>
            <a:off x="11743916" y="75040"/>
            <a:ext cx="391658" cy="959458"/>
            <a:chOff x="-5791778" y="782089"/>
            <a:chExt cx="579558" cy="1419762"/>
          </a:xfrm>
          <a:solidFill>
            <a:schemeClr val="accent1"/>
          </a:solidFill>
        </p:grpSpPr>
        <p:sp>
          <p:nvSpPr>
            <p:cNvPr id="9" name="Freeform 77">
              <a:extLst>
                <a:ext uri="{FF2B5EF4-FFF2-40B4-BE49-F238E27FC236}">
                  <a16:creationId xmlns:a16="http://schemas.microsoft.com/office/drawing/2014/main" id="{F3320221-B4B2-485E-9BDC-3D553B501822}"/>
                </a:ext>
              </a:extLst>
            </p:cNvPr>
            <p:cNvSpPr>
              <a:spLocks noEditPoints="1"/>
            </p:cNvSpPr>
            <p:nvPr/>
          </p:nvSpPr>
          <p:spPr bwMode="auto">
            <a:xfrm>
              <a:off x="-5791778" y="1121238"/>
              <a:ext cx="282726" cy="792368"/>
            </a:xfrm>
            <a:custGeom>
              <a:avLst/>
              <a:gdLst/>
              <a:ahLst/>
              <a:cxnLst>
                <a:cxn ang="0">
                  <a:pos x="34" y="384"/>
                </a:cxn>
                <a:cxn ang="0">
                  <a:pos x="36" y="384"/>
                </a:cxn>
                <a:cxn ang="0">
                  <a:pos x="39" y="383"/>
                </a:cxn>
                <a:cxn ang="0">
                  <a:pos x="71" y="135"/>
                </a:cxn>
                <a:cxn ang="0">
                  <a:pos x="80" y="129"/>
                </a:cxn>
                <a:cxn ang="0">
                  <a:pos x="81" y="124"/>
                </a:cxn>
                <a:cxn ang="0">
                  <a:pos x="80" y="128"/>
                </a:cxn>
                <a:cxn ang="0">
                  <a:pos x="65" y="224"/>
                </a:cxn>
                <a:cxn ang="0">
                  <a:pos x="47" y="381"/>
                </a:cxn>
                <a:cxn ang="0">
                  <a:pos x="42" y="503"/>
                </a:cxn>
                <a:cxn ang="0">
                  <a:pos x="92" y="529"/>
                </a:cxn>
                <a:cxn ang="0">
                  <a:pos x="190" y="547"/>
                </a:cxn>
                <a:cxn ang="0">
                  <a:pos x="195" y="547"/>
                </a:cxn>
                <a:cxn ang="0">
                  <a:pos x="194" y="524"/>
                </a:cxn>
                <a:cxn ang="0">
                  <a:pos x="190" y="471"/>
                </a:cxn>
                <a:cxn ang="0">
                  <a:pos x="179" y="300"/>
                </a:cxn>
                <a:cxn ang="0">
                  <a:pos x="179" y="298"/>
                </a:cxn>
                <a:cxn ang="0">
                  <a:pos x="178" y="284"/>
                </a:cxn>
                <a:cxn ang="0">
                  <a:pos x="178" y="280"/>
                </a:cxn>
                <a:cxn ang="0">
                  <a:pos x="172" y="190"/>
                </a:cxn>
                <a:cxn ang="0">
                  <a:pos x="172" y="188"/>
                </a:cxn>
                <a:cxn ang="0">
                  <a:pos x="171" y="180"/>
                </a:cxn>
                <a:cxn ang="0">
                  <a:pos x="171" y="175"/>
                </a:cxn>
                <a:cxn ang="0">
                  <a:pos x="169" y="142"/>
                </a:cxn>
                <a:cxn ang="0">
                  <a:pos x="166" y="102"/>
                </a:cxn>
                <a:cxn ang="0">
                  <a:pos x="164" y="66"/>
                </a:cxn>
                <a:cxn ang="0">
                  <a:pos x="167" y="64"/>
                </a:cxn>
                <a:cxn ang="0">
                  <a:pos x="163" y="57"/>
                </a:cxn>
                <a:cxn ang="0">
                  <a:pos x="154" y="42"/>
                </a:cxn>
                <a:cxn ang="0">
                  <a:pos x="146" y="33"/>
                </a:cxn>
                <a:cxn ang="0">
                  <a:pos x="133" y="18"/>
                </a:cxn>
                <a:cxn ang="0">
                  <a:pos x="123" y="1"/>
                </a:cxn>
                <a:cxn ang="0">
                  <a:pos x="123" y="0"/>
                </a:cxn>
                <a:cxn ang="0">
                  <a:pos x="122" y="0"/>
                </a:cxn>
                <a:cxn ang="0">
                  <a:pos x="113" y="2"/>
                </a:cxn>
                <a:cxn ang="0">
                  <a:pos x="88" y="9"/>
                </a:cxn>
                <a:cxn ang="0">
                  <a:pos x="27" y="85"/>
                </a:cxn>
                <a:cxn ang="0">
                  <a:pos x="0" y="277"/>
                </a:cxn>
                <a:cxn ang="0">
                  <a:pos x="2" y="354"/>
                </a:cxn>
                <a:cxn ang="0">
                  <a:pos x="34" y="384"/>
                </a:cxn>
                <a:cxn ang="0">
                  <a:pos x="152" y="433"/>
                </a:cxn>
                <a:cxn ang="0">
                  <a:pos x="92" y="413"/>
                </a:cxn>
                <a:cxn ang="0">
                  <a:pos x="86" y="411"/>
                </a:cxn>
                <a:cxn ang="0">
                  <a:pos x="89" y="400"/>
                </a:cxn>
                <a:cxn ang="0">
                  <a:pos x="92" y="401"/>
                </a:cxn>
                <a:cxn ang="0">
                  <a:pos x="157" y="417"/>
                </a:cxn>
                <a:cxn ang="0">
                  <a:pos x="152" y="433"/>
                </a:cxn>
              </a:cxnLst>
              <a:rect l="0" t="0" r="r" b="b"/>
              <a:pathLst>
                <a:path w="195" h="547">
                  <a:moveTo>
                    <a:pt x="34" y="384"/>
                  </a:moveTo>
                  <a:cubicBezTo>
                    <a:pt x="35" y="384"/>
                    <a:pt x="35" y="384"/>
                    <a:pt x="36" y="384"/>
                  </a:cubicBezTo>
                  <a:cubicBezTo>
                    <a:pt x="37" y="384"/>
                    <a:pt x="38" y="384"/>
                    <a:pt x="39" y="383"/>
                  </a:cubicBezTo>
                  <a:cubicBezTo>
                    <a:pt x="46" y="293"/>
                    <a:pt x="59" y="204"/>
                    <a:pt x="71" y="135"/>
                  </a:cubicBezTo>
                  <a:cubicBezTo>
                    <a:pt x="80" y="129"/>
                    <a:pt x="80" y="129"/>
                    <a:pt x="80" y="129"/>
                  </a:cubicBezTo>
                  <a:cubicBezTo>
                    <a:pt x="80" y="127"/>
                    <a:pt x="81" y="126"/>
                    <a:pt x="81" y="124"/>
                  </a:cubicBezTo>
                  <a:cubicBezTo>
                    <a:pt x="81" y="125"/>
                    <a:pt x="81" y="127"/>
                    <a:pt x="80" y="128"/>
                  </a:cubicBezTo>
                  <a:cubicBezTo>
                    <a:pt x="75" y="157"/>
                    <a:pt x="70" y="189"/>
                    <a:pt x="65" y="224"/>
                  </a:cubicBezTo>
                  <a:cubicBezTo>
                    <a:pt x="58" y="273"/>
                    <a:pt x="52" y="327"/>
                    <a:pt x="47" y="381"/>
                  </a:cubicBezTo>
                  <a:cubicBezTo>
                    <a:pt x="44" y="422"/>
                    <a:pt x="42" y="464"/>
                    <a:pt x="42" y="503"/>
                  </a:cubicBezTo>
                  <a:cubicBezTo>
                    <a:pt x="42" y="503"/>
                    <a:pt x="59" y="517"/>
                    <a:pt x="92" y="529"/>
                  </a:cubicBezTo>
                  <a:cubicBezTo>
                    <a:pt x="116" y="538"/>
                    <a:pt x="149" y="547"/>
                    <a:pt x="190" y="547"/>
                  </a:cubicBezTo>
                  <a:cubicBezTo>
                    <a:pt x="192" y="547"/>
                    <a:pt x="194" y="547"/>
                    <a:pt x="195" y="547"/>
                  </a:cubicBezTo>
                  <a:cubicBezTo>
                    <a:pt x="194" y="524"/>
                    <a:pt x="194" y="524"/>
                    <a:pt x="194" y="524"/>
                  </a:cubicBezTo>
                  <a:cubicBezTo>
                    <a:pt x="190" y="471"/>
                    <a:pt x="190" y="471"/>
                    <a:pt x="190" y="471"/>
                  </a:cubicBezTo>
                  <a:cubicBezTo>
                    <a:pt x="179" y="300"/>
                    <a:pt x="179" y="300"/>
                    <a:pt x="179" y="300"/>
                  </a:cubicBezTo>
                  <a:cubicBezTo>
                    <a:pt x="179" y="298"/>
                    <a:pt x="179" y="298"/>
                    <a:pt x="179" y="298"/>
                  </a:cubicBezTo>
                  <a:cubicBezTo>
                    <a:pt x="178" y="284"/>
                    <a:pt x="178" y="284"/>
                    <a:pt x="178" y="284"/>
                  </a:cubicBezTo>
                  <a:cubicBezTo>
                    <a:pt x="178" y="280"/>
                    <a:pt x="178" y="280"/>
                    <a:pt x="178" y="280"/>
                  </a:cubicBezTo>
                  <a:cubicBezTo>
                    <a:pt x="172" y="190"/>
                    <a:pt x="172" y="190"/>
                    <a:pt x="172" y="190"/>
                  </a:cubicBezTo>
                  <a:cubicBezTo>
                    <a:pt x="172" y="188"/>
                    <a:pt x="172" y="188"/>
                    <a:pt x="172" y="188"/>
                  </a:cubicBezTo>
                  <a:cubicBezTo>
                    <a:pt x="171" y="186"/>
                    <a:pt x="171" y="183"/>
                    <a:pt x="171" y="180"/>
                  </a:cubicBezTo>
                  <a:cubicBezTo>
                    <a:pt x="171" y="178"/>
                    <a:pt x="171" y="177"/>
                    <a:pt x="171" y="175"/>
                  </a:cubicBezTo>
                  <a:cubicBezTo>
                    <a:pt x="169" y="142"/>
                    <a:pt x="169" y="142"/>
                    <a:pt x="169" y="142"/>
                  </a:cubicBezTo>
                  <a:cubicBezTo>
                    <a:pt x="166" y="102"/>
                    <a:pt x="166" y="102"/>
                    <a:pt x="166" y="102"/>
                  </a:cubicBezTo>
                  <a:cubicBezTo>
                    <a:pt x="164" y="66"/>
                    <a:pt x="164" y="66"/>
                    <a:pt x="164" y="66"/>
                  </a:cubicBezTo>
                  <a:cubicBezTo>
                    <a:pt x="167" y="64"/>
                    <a:pt x="167" y="64"/>
                    <a:pt x="167" y="64"/>
                  </a:cubicBezTo>
                  <a:cubicBezTo>
                    <a:pt x="166" y="62"/>
                    <a:pt x="164" y="59"/>
                    <a:pt x="163" y="57"/>
                  </a:cubicBezTo>
                  <a:cubicBezTo>
                    <a:pt x="161" y="52"/>
                    <a:pt x="157" y="47"/>
                    <a:pt x="154" y="42"/>
                  </a:cubicBezTo>
                  <a:cubicBezTo>
                    <a:pt x="151" y="39"/>
                    <a:pt x="149" y="36"/>
                    <a:pt x="146" y="33"/>
                  </a:cubicBezTo>
                  <a:cubicBezTo>
                    <a:pt x="141" y="28"/>
                    <a:pt x="137" y="23"/>
                    <a:pt x="133" y="18"/>
                  </a:cubicBezTo>
                  <a:cubicBezTo>
                    <a:pt x="129" y="12"/>
                    <a:pt x="126" y="7"/>
                    <a:pt x="123" y="1"/>
                  </a:cubicBezTo>
                  <a:cubicBezTo>
                    <a:pt x="123" y="1"/>
                    <a:pt x="123" y="0"/>
                    <a:pt x="123" y="0"/>
                  </a:cubicBezTo>
                  <a:cubicBezTo>
                    <a:pt x="122" y="0"/>
                    <a:pt x="122" y="0"/>
                    <a:pt x="122" y="0"/>
                  </a:cubicBezTo>
                  <a:cubicBezTo>
                    <a:pt x="119" y="0"/>
                    <a:pt x="116" y="1"/>
                    <a:pt x="113" y="2"/>
                  </a:cubicBezTo>
                  <a:cubicBezTo>
                    <a:pt x="106" y="3"/>
                    <a:pt x="97" y="5"/>
                    <a:pt x="88" y="9"/>
                  </a:cubicBezTo>
                  <a:cubicBezTo>
                    <a:pt x="67" y="20"/>
                    <a:pt x="43" y="43"/>
                    <a:pt x="27" y="85"/>
                  </a:cubicBezTo>
                  <a:cubicBezTo>
                    <a:pt x="11" y="126"/>
                    <a:pt x="0" y="186"/>
                    <a:pt x="0" y="277"/>
                  </a:cubicBezTo>
                  <a:cubicBezTo>
                    <a:pt x="0" y="300"/>
                    <a:pt x="0" y="326"/>
                    <a:pt x="2" y="354"/>
                  </a:cubicBezTo>
                  <a:cubicBezTo>
                    <a:pt x="3" y="371"/>
                    <a:pt x="17" y="384"/>
                    <a:pt x="34" y="384"/>
                  </a:cubicBezTo>
                  <a:close/>
                  <a:moveTo>
                    <a:pt x="152" y="433"/>
                  </a:moveTo>
                  <a:cubicBezTo>
                    <a:pt x="92" y="413"/>
                    <a:pt x="92" y="413"/>
                    <a:pt x="92" y="413"/>
                  </a:cubicBezTo>
                  <a:cubicBezTo>
                    <a:pt x="86" y="411"/>
                    <a:pt x="86" y="411"/>
                    <a:pt x="86" y="411"/>
                  </a:cubicBezTo>
                  <a:cubicBezTo>
                    <a:pt x="89" y="400"/>
                    <a:pt x="89" y="400"/>
                    <a:pt x="89" y="400"/>
                  </a:cubicBezTo>
                  <a:cubicBezTo>
                    <a:pt x="92" y="401"/>
                    <a:pt x="92" y="401"/>
                    <a:pt x="92" y="401"/>
                  </a:cubicBezTo>
                  <a:cubicBezTo>
                    <a:pt x="157" y="417"/>
                    <a:pt x="157" y="417"/>
                    <a:pt x="157" y="417"/>
                  </a:cubicBezTo>
                  <a:lnTo>
                    <a:pt x="152" y="43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78">
              <a:extLst>
                <a:ext uri="{FF2B5EF4-FFF2-40B4-BE49-F238E27FC236}">
                  <a16:creationId xmlns:a16="http://schemas.microsoft.com/office/drawing/2014/main" id="{5A881BFD-00BD-43B3-B694-A7DEC999654A}"/>
                </a:ext>
              </a:extLst>
            </p:cNvPr>
            <p:cNvSpPr>
              <a:spLocks/>
            </p:cNvSpPr>
            <p:nvPr/>
          </p:nvSpPr>
          <p:spPr bwMode="auto">
            <a:xfrm>
              <a:off x="-5572834" y="1121238"/>
              <a:ext cx="31891" cy="28825"/>
            </a:xfrm>
            <a:custGeom>
              <a:avLst/>
              <a:gdLst/>
              <a:ahLst/>
              <a:cxnLst>
                <a:cxn ang="0">
                  <a:pos x="12" y="15"/>
                </a:cxn>
                <a:cxn ang="0">
                  <a:pos x="17" y="20"/>
                </a:cxn>
                <a:cxn ang="0">
                  <a:pos x="22" y="0"/>
                </a:cxn>
                <a:cxn ang="0">
                  <a:pos x="0" y="0"/>
                </a:cxn>
                <a:cxn ang="0">
                  <a:pos x="12" y="15"/>
                </a:cxn>
              </a:cxnLst>
              <a:rect l="0" t="0" r="r" b="b"/>
              <a:pathLst>
                <a:path w="22" h="20">
                  <a:moveTo>
                    <a:pt x="12" y="15"/>
                  </a:moveTo>
                  <a:cubicBezTo>
                    <a:pt x="14" y="16"/>
                    <a:pt x="15" y="18"/>
                    <a:pt x="17" y="20"/>
                  </a:cubicBezTo>
                  <a:cubicBezTo>
                    <a:pt x="22" y="0"/>
                    <a:pt x="22" y="0"/>
                    <a:pt x="22" y="0"/>
                  </a:cubicBezTo>
                  <a:cubicBezTo>
                    <a:pt x="0" y="0"/>
                    <a:pt x="0" y="0"/>
                    <a:pt x="0" y="0"/>
                  </a:cubicBezTo>
                  <a:cubicBezTo>
                    <a:pt x="4" y="5"/>
                    <a:pt x="8" y="11"/>
                    <a:pt x="12" y="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79">
              <a:extLst>
                <a:ext uri="{FF2B5EF4-FFF2-40B4-BE49-F238E27FC236}">
                  <a16:creationId xmlns:a16="http://schemas.microsoft.com/office/drawing/2014/main" id="{6224481F-1775-4712-8C57-0500792B4116}"/>
                </a:ext>
              </a:extLst>
            </p:cNvPr>
            <p:cNvSpPr>
              <a:spLocks/>
            </p:cNvSpPr>
            <p:nvPr/>
          </p:nvSpPr>
          <p:spPr bwMode="auto">
            <a:xfrm>
              <a:off x="-5462442" y="1121238"/>
              <a:ext cx="30051" cy="28825"/>
            </a:xfrm>
            <a:custGeom>
              <a:avLst/>
              <a:gdLst/>
              <a:ahLst/>
              <a:cxnLst>
                <a:cxn ang="0">
                  <a:pos x="5" y="20"/>
                </a:cxn>
                <a:cxn ang="0">
                  <a:pos x="9" y="15"/>
                </a:cxn>
                <a:cxn ang="0">
                  <a:pos x="21" y="0"/>
                </a:cxn>
                <a:cxn ang="0">
                  <a:pos x="0" y="0"/>
                </a:cxn>
                <a:cxn ang="0">
                  <a:pos x="5" y="20"/>
                </a:cxn>
              </a:cxnLst>
              <a:rect l="0" t="0" r="r" b="b"/>
              <a:pathLst>
                <a:path w="21" h="20">
                  <a:moveTo>
                    <a:pt x="5" y="20"/>
                  </a:moveTo>
                  <a:cubicBezTo>
                    <a:pt x="6" y="18"/>
                    <a:pt x="7" y="16"/>
                    <a:pt x="9" y="15"/>
                  </a:cubicBezTo>
                  <a:cubicBezTo>
                    <a:pt x="13" y="11"/>
                    <a:pt x="17" y="6"/>
                    <a:pt x="21" y="0"/>
                  </a:cubicBezTo>
                  <a:cubicBezTo>
                    <a:pt x="0" y="0"/>
                    <a:pt x="0" y="0"/>
                    <a:pt x="0" y="0"/>
                  </a:cubicBezTo>
                  <a:lnTo>
                    <a:pt x="5"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80">
              <a:extLst>
                <a:ext uri="{FF2B5EF4-FFF2-40B4-BE49-F238E27FC236}">
                  <a16:creationId xmlns:a16="http://schemas.microsoft.com/office/drawing/2014/main" id="{C5FC172D-DB3E-4B4F-98B6-539893CEF9EB}"/>
                </a:ext>
              </a:extLst>
            </p:cNvPr>
            <p:cNvSpPr>
              <a:spLocks noEditPoints="1"/>
            </p:cNvSpPr>
            <p:nvPr/>
          </p:nvSpPr>
          <p:spPr bwMode="auto">
            <a:xfrm>
              <a:off x="-5496173" y="1121238"/>
              <a:ext cx="283953" cy="792368"/>
            </a:xfrm>
            <a:custGeom>
              <a:avLst/>
              <a:gdLst/>
              <a:ahLst/>
              <a:cxnLst>
                <a:cxn ang="0">
                  <a:pos x="62" y="18"/>
                </a:cxn>
                <a:cxn ang="0">
                  <a:pos x="50" y="33"/>
                </a:cxn>
                <a:cxn ang="0">
                  <a:pos x="41" y="42"/>
                </a:cxn>
                <a:cxn ang="0">
                  <a:pos x="32" y="57"/>
                </a:cxn>
                <a:cxn ang="0">
                  <a:pos x="29" y="64"/>
                </a:cxn>
                <a:cxn ang="0">
                  <a:pos x="32" y="66"/>
                </a:cxn>
                <a:cxn ang="0">
                  <a:pos x="29" y="102"/>
                </a:cxn>
                <a:cxn ang="0">
                  <a:pos x="27" y="142"/>
                </a:cxn>
                <a:cxn ang="0">
                  <a:pos x="24" y="175"/>
                </a:cxn>
                <a:cxn ang="0">
                  <a:pos x="25" y="180"/>
                </a:cxn>
                <a:cxn ang="0">
                  <a:pos x="24" y="188"/>
                </a:cxn>
                <a:cxn ang="0">
                  <a:pos x="23" y="190"/>
                </a:cxn>
                <a:cxn ang="0">
                  <a:pos x="17" y="280"/>
                </a:cxn>
                <a:cxn ang="0">
                  <a:pos x="17" y="284"/>
                </a:cxn>
                <a:cxn ang="0">
                  <a:pos x="16" y="298"/>
                </a:cxn>
                <a:cxn ang="0">
                  <a:pos x="16" y="300"/>
                </a:cxn>
                <a:cxn ang="0">
                  <a:pos x="5" y="471"/>
                </a:cxn>
                <a:cxn ang="0">
                  <a:pos x="1" y="524"/>
                </a:cxn>
                <a:cxn ang="0">
                  <a:pos x="0" y="547"/>
                </a:cxn>
                <a:cxn ang="0">
                  <a:pos x="5" y="547"/>
                </a:cxn>
                <a:cxn ang="0">
                  <a:pos x="104" y="529"/>
                </a:cxn>
                <a:cxn ang="0">
                  <a:pos x="153" y="503"/>
                </a:cxn>
                <a:cxn ang="0">
                  <a:pos x="148" y="381"/>
                </a:cxn>
                <a:cxn ang="0">
                  <a:pos x="130" y="224"/>
                </a:cxn>
                <a:cxn ang="0">
                  <a:pos x="115" y="128"/>
                </a:cxn>
                <a:cxn ang="0">
                  <a:pos x="114" y="124"/>
                </a:cxn>
                <a:cxn ang="0">
                  <a:pos x="116" y="129"/>
                </a:cxn>
                <a:cxn ang="0">
                  <a:pos x="124" y="135"/>
                </a:cxn>
                <a:cxn ang="0">
                  <a:pos x="156" y="383"/>
                </a:cxn>
                <a:cxn ang="0">
                  <a:pos x="160" y="384"/>
                </a:cxn>
                <a:cxn ang="0">
                  <a:pos x="161" y="384"/>
                </a:cxn>
                <a:cxn ang="0">
                  <a:pos x="193" y="354"/>
                </a:cxn>
                <a:cxn ang="0">
                  <a:pos x="196" y="277"/>
                </a:cxn>
                <a:cxn ang="0">
                  <a:pos x="150" y="49"/>
                </a:cxn>
                <a:cxn ang="0">
                  <a:pos x="107" y="9"/>
                </a:cxn>
                <a:cxn ang="0">
                  <a:pos x="83" y="2"/>
                </a:cxn>
                <a:cxn ang="0">
                  <a:pos x="73" y="0"/>
                </a:cxn>
                <a:cxn ang="0">
                  <a:pos x="73" y="0"/>
                </a:cxn>
                <a:cxn ang="0">
                  <a:pos x="72" y="1"/>
                </a:cxn>
                <a:cxn ang="0">
                  <a:pos x="62" y="18"/>
                </a:cxn>
                <a:cxn ang="0">
                  <a:pos x="104" y="413"/>
                </a:cxn>
                <a:cxn ang="0">
                  <a:pos x="43" y="433"/>
                </a:cxn>
                <a:cxn ang="0">
                  <a:pos x="39" y="417"/>
                </a:cxn>
                <a:cxn ang="0">
                  <a:pos x="104" y="401"/>
                </a:cxn>
                <a:cxn ang="0">
                  <a:pos x="106" y="400"/>
                </a:cxn>
                <a:cxn ang="0">
                  <a:pos x="109" y="411"/>
                </a:cxn>
                <a:cxn ang="0">
                  <a:pos x="104" y="413"/>
                </a:cxn>
              </a:cxnLst>
              <a:rect l="0" t="0" r="r" b="b"/>
              <a:pathLst>
                <a:path w="196" h="547">
                  <a:moveTo>
                    <a:pt x="62" y="18"/>
                  </a:moveTo>
                  <a:cubicBezTo>
                    <a:pt x="58" y="23"/>
                    <a:pt x="54" y="28"/>
                    <a:pt x="50" y="33"/>
                  </a:cubicBezTo>
                  <a:cubicBezTo>
                    <a:pt x="47" y="36"/>
                    <a:pt x="44" y="39"/>
                    <a:pt x="41" y="42"/>
                  </a:cubicBezTo>
                  <a:cubicBezTo>
                    <a:pt x="38" y="47"/>
                    <a:pt x="35" y="52"/>
                    <a:pt x="32" y="57"/>
                  </a:cubicBezTo>
                  <a:cubicBezTo>
                    <a:pt x="31" y="59"/>
                    <a:pt x="30" y="62"/>
                    <a:pt x="29" y="64"/>
                  </a:cubicBezTo>
                  <a:cubicBezTo>
                    <a:pt x="32" y="66"/>
                    <a:pt x="32" y="66"/>
                    <a:pt x="32" y="66"/>
                  </a:cubicBezTo>
                  <a:cubicBezTo>
                    <a:pt x="29" y="102"/>
                    <a:pt x="29" y="102"/>
                    <a:pt x="29" y="102"/>
                  </a:cubicBezTo>
                  <a:cubicBezTo>
                    <a:pt x="27" y="142"/>
                    <a:pt x="27" y="142"/>
                    <a:pt x="27" y="142"/>
                  </a:cubicBezTo>
                  <a:cubicBezTo>
                    <a:pt x="24" y="175"/>
                    <a:pt x="24" y="175"/>
                    <a:pt x="24" y="175"/>
                  </a:cubicBezTo>
                  <a:cubicBezTo>
                    <a:pt x="25" y="177"/>
                    <a:pt x="25" y="178"/>
                    <a:pt x="25" y="180"/>
                  </a:cubicBezTo>
                  <a:cubicBezTo>
                    <a:pt x="25" y="183"/>
                    <a:pt x="24" y="186"/>
                    <a:pt x="24" y="188"/>
                  </a:cubicBezTo>
                  <a:cubicBezTo>
                    <a:pt x="23" y="190"/>
                    <a:pt x="23" y="190"/>
                    <a:pt x="23" y="190"/>
                  </a:cubicBezTo>
                  <a:cubicBezTo>
                    <a:pt x="17" y="280"/>
                    <a:pt x="17" y="280"/>
                    <a:pt x="17" y="280"/>
                  </a:cubicBezTo>
                  <a:cubicBezTo>
                    <a:pt x="17" y="284"/>
                    <a:pt x="17" y="284"/>
                    <a:pt x="17" y="284"/>
                  </a:cubicBezTo>
                  <a:cubicBezTo>
                    <a:pt x="16" y="298"/>
                    <a:pt x="16" y="298"/>
                    <a:pt x="16" y="298"/>
                  </a:cubicBezTo>
                  <a:cubicBezTo>
                    <a:pt x="16" y="300"/>
                    <a:pt x="16" y="300"/>
                    <a:pt x="16" y="300"/>
                  </a:cubicBezTo>
                  <a:cubicBezTo>
                    <a:pt x="5" y="471"/>
                    <a:pt x="5" y="471"/>
                    <a:pt x="5" y="471"/>
                  </a:cubicBezTo>
                  <a:cubicBezTo>
                    <a:pt x="1" y="524"/>
                    <a:pt x="1" y="524"/>
                    <a:pt x="1" y="524"/>
                  </a:cubicBezTo>
                  <a:cubicBezTo>
                    <a:pt x="0" y="547"/>
                    <a:pt x="0" y="547"/>
                    <a:pt x="0" y="547"/>
                  </a:cubicBezTo>
                  <a:cubicBezTo>
                    <a:pt x="2" y="547"/>
                    <a:pt x="3" y="547"/>
                    <a:pt x="5" y="547"/>
                  </a:cubicBezTo>
                  <a:cubicBezTo>
                    <a:pt x="46" y="547"/>
                    <a:pt x="79" y="538"/>
                    <a:pt x="104" y="529"/>
                  </a:cubicBezTo>
                  <a:cubicBezTo>
                    <a:pt x="136" y="517"/>
                    <a:pt x="153" y="503"/>
                    <a:pt x="153" y="503"/>
                  </a:cubicBezTo>
                  <a:cubicBezTo>
                    <a:pt x="153" y="464"/>
                    <a:pt x="151" y="422"/>
                    <a:pt x="148" y="381"/>
                  </a:cubicBezTo>
                  <a:cubicBezTo>
                    <a:pt x="144" y="327"/>
                    <a:pt x="137" y="273"/>
                    <a:pt x="130" y="224"/>
                  </a:cubicBezTo>
                  <a:cubicBezTo>
                    <a:pt x="125" y="189"/>
                    <a:pt x="120" y="157"/>
                    <a:pt x="115" y="128"/>
                  </a:cubicBezTo>
                  <a:cubicBezTo>
                    <a:pt x="115" y="127"/>
                    <a:pt x="114" y="126"/>
                    <a:pt x="114" y="124"/>
                  </a:cubicBezTo>
                  <a:cubicBezTo>
                    <a:pt x="115" y="126"/>
                    <a:pt x="115" y="127"/>
                    <a:pt x="116" y="129"/>
                  </a:cubicBezTo>
                  <a:cubicBezTo>
                    <a:pt x="124" y="135"/>
                    <a:pt x="124" y="135"/>
                    <a:pt x="124" y="135"/>
                  </a:cubicBezTo>
                  <a:cubicBezTo>
                    <a:pt x="136" y="204"/>
                    <a:pt x="149" y="293"/>
                    <a:pt x="156" y="383"/>
                  </a:cubicBezTo>
                  <a:cubicBezTo>
                    <a:pt x="157" y="384"/>
                    <a:pt x="158" y="384"/>
                    <a:pt x="160" y="384"/>
                  </a:cubicBezTo>
                  <a:cubicBezTo>
                    <a:pt x="160" y="384"/>
                    <a:pt x="161" y="384"/>
                    <a:pt x="161" y="384"/>
                  </a:cubicBezTo>
                  <a:cubicBezTo>
                    <a:pt x="178" y="384"/>
                    <a:pt x="192" y="371"/>
                    <a:pt x="193" y="354"/>
                  </a:cubicBezTo>
                  <a:cubicBezTo>
                    <a:pt x="195" y="326"/>
                    <a:pt x="196" y="300"/>
                    <a:pt x="196" y="277"/>
                  </a:cubicBezTo>
                  <a:cubicBezTo>
                    <a:pt x="196" y="156"/>
                    <a:pt x="176" y="89"/>
                    <a:pt x="150" y="49"/>
                  </a:cubicBezTo>
                  <a:cubicBezTo>
                    <a:pt x="137" y="29"/>
                    <a:pt x="121" y="17"/>
                    <a:pt x="107" y="9"/>
                  </a:cubicBezTo>
                  <a:cubicBezTo>
                    <a:pt x="98" y="5"/>
                    <a:pt x="89" y="3"/>
                    <a:pt x="83" y="2"/>
                  </a:cubicBezTo>
                  <a:cubicBezTo>
                    <a:pt x="80" y="1"/>
                    <a:pt x="76" y="0"/>
                    <a:pt x="73" y="0"/>
                  </a:cubicBezTo>
                  <a:cubicBezTo>
                    <a:pt x="73" y="0"/>
                    <a:pt x="73" y="0"/>
                    <a:pt x="73" y="0"/>
                  </a:cubicBezTo>
                  <a:cubicBezTo>
                    <a:pt x="73" y="0"/>
                    <a:pt x="72" y="1"/>
                    <a:pt x="72" y="1"/>
                  </a:cubicBezTo>
                  <a:cubicBezTo>
                    <a:pt x="69" y="7"/>
                    <a:pt x="66" y="12"/>
                    <a:pt x="62" y="18"/>
                  </a:cubicBezTo>
                  <a:close/>
                  <a:moveTo>
                    <a:pt x="104" y="413"/>
                  </a:moveTo>
                  <a:cubicBezTo>
                    <a:pt x="43" y="433"/>
                    <a:pt x="43" y="433"/>
                    <a:pt x="43" y="433"/>
                  </a:cubicBezTo>
                  <a:cubicBezTo>
                    <a:pt x="39" y="417"/>
                    <a:pt x="39" y="417"/>
                    <a:pt x="39" y="417"/>
                  </a:cubicBezTo>
                  <a:cubicBezTo>
                    <a:pt x="104" y="401"/>
                    <a:pt x="104" y="401"/>
                    <a:pt x="104" y="401"/>
                  </a:cubicBezTo>
                  <a:cubicBezTo>
                    <a:pt x="106" y="400"/>
                    <a:pt x="106" y="400"/>
                    <a:pt x="106" y="400"/>
                  </a:cubicBezTo>
                  <a:cubicBezTo>
                    <a:pt x="109" y="411"/>
                    <a:pt x="109" y="411"/>
                    <a:pt x="109" y="411"/>
                  </a:cubicBezTo>
                  <a:lnTo>
                    <a:pt x="104" y="41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81">
              <a:extLst>
                <a:ext uri="{FF2B5EF4-FFF2-40B4-BE49-F238E27FC236}">
                  <a16:creationId xmlns:a16="http://schemas.microsoft.com/office/drawing/2014/main" id="{6F66B358-64A3-4411-BC43-9A4D746DEBF5}"/>
                </a:ext>
              </a:extLst>
            </p:cNvPr>
            <p:cNvSpPr>
              <a:spLocks/>
            </p:cNvSpPr>
            <p:nvPr/>
          </p:nvSpPr>
          <p:spPr bwMode="auto">
            <a:xfrm>
              <a:off x="-5658081" y="1900726"/>
              <a:ext cx="141670" cy="301125"/>
            </a:xfrm>
            <a:custGeom>
              <a:avLst/>
              <a:gdLst/>
              <a:ahLst/>
              <a:cxnLst>
                <a:cxn ang="0">
                  <a:pos x="0" y="158"/>
                </a:cxn>
                <a:cxn ang="0">
                  <a:pos x="49" y="208"/>
                </a:cxn>
                <a:cxn ang="0">
                  <a:pos x="98" y="158"/>
                </a:cxn>
                <a:cxn ang="0">
                  <a:pos x="98" y="17"/>
                </a:cxn>
                <a:cxn ang="0">
                  <a:pos x="0" y="0"/>
                </a:cxn>
                <a:cxn ang="0">
                  <a:pos x="0" y="158"/>
                </a:cxn>
              </a:cxnLst>
              <a:rect l="0" t="0" r="r" b="b"/>
              <a:pathLst>
                <a:path w="98" h="208">
                  <a:moveTo>
                    <a:pt x="0" y="158"/>
                  </a:moveTo>
                  <a:cubicBezTo>
                    <a:pt x="0" y="186"/>
                    <a:pt x="22" y="208"/>
                    <a:pt x="49" y="208"/>
                  </a:cubicBezTo>
                  <a:cubicBezTo>
                    <a:pt x="76" y="208"/>
                    <a:pt x="98" y="186"/>
                    <a:pt x="98" y="158"/>
                  </a:cubicBezTo>
                  <a:cubicBezTo>
                    <a:pt x="98" y="17"/>
                    <a:pt x="98" y="17"/>
                    <a:pt x="98" y="17"/>
                  </a:cubicBezTo>
                  <a:cubicBezTo>
                    <a:pt x="58" y="17"/>
                    <a:pt x="25" y="9"/>
                    <a:pt x="0" y="0"/>
                  </a:cubicBezTo>
                  <a:lnTo>
                    <a:pt x="0" y="15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82">
              <a:extLst>
                <a:ext uri="{FF2B5EF4-FFF2-40B4-BE49-F238E27FC236}">
                  <a16:creationId xmlns:a16="http://schemas.microsoft.com/office/drawing/2014/main" id="{8FDFBF8A-1DA4-4555-B31A-C3B956D0704F}"/>
                </a:ext>
              </a:extLst>
            </p:cNvPr>
            <p:cNvSpPr>
              <a:spLocks/>
            </p:cNvSpPr>
            <p:nvPr/>
          </p:nvSpPr>
          <p:spPr bwMode="auto">
            <a:xfrm>
              <a:off x="-5488813" y="1900726"/>
              <a:ext cx="143509" cy="301125"/>
            </a:xfrm>
            <a:custGeom>
              <a:avLst/>
              <a:gdLst/>
              <a:ahLst/>
              <a:cxnLst>
                <a:cxn ang="0">
                  <a:pos x="0" y="158"/>
                </a:cxn>
                <a:cxn ang="0">
                  <a:pos x="49" y="208"/>
                </a:cxn>
                <a:cxn ang="0">
                  <a:pos x="99" y="158"/>
                </a:cxn>
                <a:cxn ang="0">
                  <a:pos x="99" y="0"/>
                </a:cxn>
                <a:cxn ang="0">
                  <a:pos x="0" y="17"/>
                </a:cxn>
                <a:cxn ang="0">
                  <a:pos x="0" y="158"/>
                </a:cxn>
              </a:cxnLst>
              <a:rect l="0" t="0" r="r" b="b"/>
              <a:pathLst>
                <a:path w="99" h="208">
                  <a:moveTo>
                    <a:pt x="0" y="158"/>
                  </a:moveTo>
                  <a:cubicBezTo>
                    <a:pt x="0" y="186"/>
                    <a:pt x="22" y="208"/>
                    <a:pt x="49" y="208"/>
                  </a:cubicBezTo>
                  <a:cubicBezTo>
                    <a:pt x="77" y="208"/>
                    <a:pt x="99" y="186"/>
                    <a:pt x="99" y="158"/>
                  </a:cubicBezTo>
                  <a:cubicBezTo>
                    <a:pt x="99" y="0"/>
                    <a:pt x="99" y="0"/>
                    <a:pt x="99" y="0"/>
                  </a:cubicBezTo>
                  <a:cubicBezTo>
                    <a:pt x="74" y="9"/>
                    <a:pt x="41" y="17"/>
                    <a:pt x="0" y="17"/>
                  </a:cubicBezTo>
                  <a:lnTo>
                    <a:pt x="0" y="15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 name="Freeform 83">
              <a:extLst>
                <a:ext uri="{FF2B5EF4-FFF2-40B4-BE49-F238E27FC236}">
                  <a16:creationId xmlns:a16="http://schemas.microsoft.com/office/drawing/2014/main" id="{D5ABFBB5-A26F-4C3B-8411-E280B6541188}"/>
                </a:ext>
              </a:extLst>
            </p:cNvPr>
            <p:cNvSpPr>
              <a:spLocks/>
            </p:cNvSpPr>
            <p:nvPr/>
          </p:nvSpPr>
          <p:spPr bwMode="auto">
            <a:xfrm>
              <a:off x="-5539103" y="1119398"/>
              <a:ext cx="73595" cy="118978"/>
            </a:xfrm>
            <a:custGeom>
              <a:avLst/>
              <a:gdLst/>
              <a:ahLst/>
              <a:cxnLst>
                <a:cxn ang="0">
                  <a:pos x="51" y="28"/>
                </a:cxn>
                <a:cxn ang="0">
                  <a:pos x="44" y="1"/>
                </a:cxn>
                <a:cxn ang="0">
                  <a:pos x="44" y="0"/>
                </a:cxn>
                <a:cxn ang="0">
                  <a:pos x="26" y="0"/>
                </a:cxn>
                <a:cxn ang="0">
                  <a:pos x="7" y="0"/>
                </a:cxn>
                <a:cxn ang="0">
                  <a:pos x="7" y="1"/>
                </a:cxn>
                <a:cxn ang="0">
                  <a:pos x="0" y="28"/>
                </a:cxn>
                <a:cxn ang="0">
                  <a:pos x="26" y="82"/>
                </a:cxn>
                <a:cxn ang="0">
                  <a:pos x="51" y="28"/>
                </a:cxn>
              </a:cxnLst>
              <a:rect l="0" t="0" r="r" b="b"/>
              <a:pathLst>
                <a:path w="51" h="82">
                  <a:moveTo>
                    <a:pt x="51" y="28"/>
                  </a:moveTo>
                  <a:cubicBezTo>
                    <a:pt x="44" y="1"/>
                    <a:pt x="44" y="1"/>
                    <a:pt x="44" y="1"/>
                  </a:cubicBezTo>
                  <a:cubicBezTo>
                    <a:pt x="44" y="0"/>
                    <a:pt x="44" y="0"/>
                    <a:pt x="44" y="0"/>
                  </a:cubicBezTo>
                  <a:cubicBezTo>
                    <a:pt x="26" y="0"/>
                    <a:pt x="26" y="0"/>
                    <a:pt x="26" y="0"/>
                  </a:cubicBezTo>
                  <a:cubicBezTo>
                    <a:pt x="7" y="0"/>
                    <a:pt x="7" y="0"/>
                    <a:pt x="7" y="0"/>
                  </a:cubicBezTo>
                  <a:cubicBezTo>
                    <a:pt x="7" y="1"/>
                    <a:pt x="7" y="1"/>
                    <a:pt x="7" y="1"/>
                  </a:cubicBezTo>
                  <a:cubicBezTo>
                    <a:pt x="0" y="28"/>
                    <a:pt x="0" y="28"/>
                    <a:pt x="0" y="28"/>
                  </a:cubicBezTo>
                  <a:cubicBezTo>
                    <a:pt x="11" y="43"/>
                    <a:pt x="19" y="61"/>
                    <a:pt x="26" y="82"/>
                  </a:cubicBezTo>
                  <a:cubicBezTo>
                    <a:pt x="32" y="61"/>
                    <a:pt x="41" y="43"/>
                    <a:pt x="51" y="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Freeform 84">
              <a:extLst>
                <a:ext uri="{FF2B5EF4-FFF2-40B4-BE49-F238E27FC236}">
                  <a16:creationId xmlns:a16="http://schemas.microsoft.com/office/drawing/2014/main" id="{8F6AA143-4FC4-40ED-81B6-43E31D37BE73}"/>
                </a:ext>
              </a:extLst>
            </p:cNvPr>
            <p:cNvSpPr>
              <a:spLocks/>
            </p:cNvSpPr>
            <p:nvPr/>
          </p:nvSpPr>
          <p:spPr bwMode="auto">
            <a:xfrm>
              <a:off x="-5539103" y="1250028"/>
              <a:ext cx="17172" cy="104259"/>
            </a:xfrm>
            <a:custGeom>
              <a:avLst/>
              <a:gdLst/>
              <a:ahLst/>
              <a:cxnLst>
                <a:cxn ang="0">
                  <a:pos x="4" y="72"/>
                </a:cxn>
                <a:cxn ang="0">
                  <a:pos x="12" y="65"/>
                </a:cxn>
                <a:cxn ang="0">
                  <a:pos x="2" y="0"/>
                </a:cxn>
                <a:cxn ang="0">
                  <a:pos x="0" y="13"/>
                </a:cxn>
                <a:cxn ang="0">
                  <a:pos x="4" y="72"/>
                </a:cxn>
              </a:cxnLst>
              <a:rect l="0" t="0" r="r" b="b"/>
              <a:pathLst>
                <a:path w="12" h="72">
                  <a:moveTo>
                    <a:pt x="4" y="72"/>
                  </a:moveTo>
                  <a:cubicBezTo>
                    <a:pt x="6" y="69"/>
                    <a:pt x="9" y="67"/>
                    <a:pt x="12" y="65"/>
                  </a:cubicBezTo>
                  <a:cubicBezTo>
                    <a:pt x="12" y="53"/>
                    <a:pt x="10" y="27"/>
                    <a:pt x="2" y="0"/>
                  </a:cubicBezTo>
                  <a:cubicBezTo>
                    <a:pt x="0" y="13"/>
                    <a:pt x="0" y="13"/>
                    <a:pt x="0" y="13"/>
                  </a:cubicBezTo>
                  <a:lnTo>
                    <a:pt x="4" y="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85">
              <a:extLst>
                <a:ext uri="{FF2B5EF4-FFF2-40B4-BE49-F238E27FC236}">
                  <a16:creationId xmlns:a16="http://schemas.microsoft.com/office/drawing/2014/main" id="{624728FB-7DD2-4A9C-AACC-2CB96A4EE692}"/>
                </a:ext>
              </a:extLst>
            </p:cNvPr>
            <p:cNvSpPr>
              <a:spLocks/>
            </p:cNvSpPr>
            <p:nvPr/>
          </p:nvSpPr>
          <p:spPr bwMode="auto">
            <a:xfrm>
              <a:off x="-5482680" y="1250028"/>
              <a:ext cx="17172" cy="104259"/>
            </a:xfrm>
            <a:custGeom>
              <a:avLst/>
              <a:gdLst/>
              <a:ahLst/>
              <a:cxnLst>
                <a:cxn ang="0">
                  <a:pos x="10" y="0"/>
                </a:cxn>
                <a:cxn ang="0">
                  <a:pos x="0" y="65"/>
                </a:cxn>
                <a:cxn ang="0">
                  <a:pos x="8" y="72"/>
                </a:cxn>
                <a:cxn ang="0">
                  <a:pos x="12" y="13"/>
                </a:cxn>
                <a:cxn ang="0">
                  <a:pos x="10" y="0"/>
                </a:cxn>
              </a:cxnLst>
              <a:rect l="0" t="0" r="r" b="b"/>
              <a:pathLst>
                <a:path w="12" h="72">
                  <a:moveTo>
                    <a:pt x="10" y="0"/>
                  </a:moveTo>
                  <a:cubicBezTo>
                    <a:pt x="3" y="27"/>
                    <a:pt x="1" y="53"/>
                    <a:pt x="0" y="65"/>
                  </a:cubicBezTo>
                  <a:cubicBezTo>
                    <a:pt x="3" y="67"/>
                    <a:pt x="6" y="69"/>
                    <a:pt x="8" y="72"/>
                  </a:cubicBezTo>
                  <a:cubicBezTo>
                    <a:pt x="12" y="13"/>
                    <a:pt x="12" y="13"/>
                    <a:pt x="12" y="13"/>
                  </a:cubicBezTo>
                  <a:lnTo>
                    <a:pt x="1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86">
              <a:extLst>
                <a:ext uri="{FF2B5EF4-FFF2-40B4-BE49-F238E27FC236}">
                  <a16:creationId xmlns:a16="http://schemas.microsoft.com/office/drawing/2014/main" id="{40104456-46FB-45CD-A7FB-11CDBCB05C4C}"/>
                </a:ext>
              </a:extLst>
            </p:cNvPr>
            <p:cNvSpPr>
              <a:spLocks/>
            </p:cNvSpPr>
            <p:nvPr/>
          </p:nvSpPr>
          <p:spPr bwMode="auto">
            <a:xfrm>
              <a:off x="-5529290" y="1413776"/>
              <a:ext cx="55196" cy="417036"/>
            </a:xfrm>
            <a:custGeom>
              <a:avLst/>
              <a:gdLst/>
              <a:ahLst/>
              <a:cxnLst>
                <a:cxn ang="0">
                  <a:pos x="5" y="78"/>
                </a:cxn>
                <a:cxn ang="0">
                  <a:pos x="6" y="93"/>
                </a:cxn>
                <a:cxn ang="0">
                  <a:pos x="6" y="98"/>
                </a:cxn>
                <a:cxn ang="0">
                  <a:pos x="7" y="107"/>
                </a:cxn>
                <a:cxn ang="0">
                  <a:pos x="9" y="147"/>
                </a:cxn>
                <a:cxn ang="0">
                  <a:pos x="19" y="288"/>
                </a:cxn>
                <a:cxn ang="0">
                  <a:pos x="28" y="147"/>
                </a:cxn>
                <a:cxn ang="0">
                  <a:pos x="31" y="107"/>
                </a:cxn>
                <a:cxn ang="0">
                  <a:pos x="31" y="98"/>
                </a:cxn>
                <a:cxn ang="0">
                  <a:pos x="32" y="93"/>
                </a:cxn>
                <a:cxn ang="0">
                  <a:pos x="32" y="78"/>
                </a:cxn>
                <a:cxn ang="0">
                  <a:pos x="38" y="0"/>
                </a:cxn>
                <a:cxn ang="0">
                  <a:pos x="34" y="2"/>
                </a:cxn>
                <a:cxn ang="0">
                  <a:pos x="19" y="7"/>
                </a:cxn>
                <a:cxn ang="0">
                  <a:pos x="3" y="2"/>
                </a:cxn>
                <a:cxn ang="0">
                  <a:pos x="0" y="0"/>
                </a:cxn>
                <a:cxn ang="0">
                  <a:pos x="5" y="78"/>
                </a:cxn>
              </a:cxnLst>
              <a:rect l="0" t="0" r="r" b="b"/>
              <a:pathLst>
                <a:path w="38" h="288">
                  <a:moveTo>
                    <a:pt x="5" y="78"/>
                  </a:moveTo>
                  <a:cubicBezTo>
                    <a:pt x="6" y="93"/>
                    <a:pt x="6" y="93"/>
                    <a:pt x="6" y="93"/>
                  </a:cubicBezTo>
                  <a:cubicBezTo>
                    <a:pt x="6" y="98"/>
                    <a:pt x="6" y="98"/>
                    <a:pt x="6" y="98"/>
                  </a:cubicBezTo>
                  <a:cubicBezTo>
                    <a:pt x="7" y="107"/>
                    <a:pt x="7" y="107"/>
                    <a:pt x="7" y="107"/>
                  </a:cubicBezTo>
                  <a:cubicBezTo>
                    <a:pt x="9" y="147"/>
                    <a:pt x="9" y="147"/>
                    <a:pt x="9" y="147"/>
                  </a:cubicBezTo>
                  <a:cubicBezTo>
                    <a:pt x="19" y="288"/>
                    <a:pt x="19" y="288"/>
                    <a:pt x="19" y="288"/>
                  </a:cubicBezTo>
                  <a:cubicBezTo>
                    <a:pt x="28" y="147"/>
                    <a:pt x="28" y="147"/>
                    <a:pt x="28" y="147"/>
                  </a:cubicBezTo>
                  <a:cubicBezTo>
                    <a:pt x="31" y="107"/>
                    <a:pt x="31" y="107"/>
                    <a:pt x="31" y="107"/>
                  </a:cubicBezTo>
                  <a:cubicBezTo>
                    <a:pt x="31" y="98"/>
                    <a:pt x="31" y="98"/>
                    <a:pt x="31" y="98"/>
                  </a:cubicBezTo>
                  <a:cubicBezTo>
                    <a:pt x="32" y="93"/>
                    <a:pt x="32" y="93"/>
                    <a:pt x="32" y="93"/>
                  </a:cubicBezTo>
                  <a:cubicBezTo>
                    <a:pt x="32" y="78"/>
                    <a:pt x="32" y="78"/>
                    <a:pt x="32" y="78"/>
                  </a:cubicBezTo>
                  <a:cubicBezTo>
                    <a:pt x="38" y="0"/>
                    <a:pt x="38" y="0"/>
                    <a:pt x="38" y="0"/>
                  </a:cubicBezTo>
                  <a:cubicBezTo>
                    <a:pt x="37" y="1"/>
                    <a:pt x="36" y="2"/>
                    <a:pt x="34" y="2"/>
                  </a:cubicBezTo>
                  <a:cubicBezTo>
                    <a:pt x="30" y="5"/>
                    <a:pt x="24" y="7"/>
                    <a:pt x="19" y="7"/>
                  </a:cubicBezTo>
                  <a:cubicBezTo>
                    <a:pt x="13" y="7"/>
                    <a:pt x="8" y="5"/>
                    <a:pt x="3" y="2"/>
                  </a:cubicBezTo>
                  <a:cubicBezTo>
                    <a:pt x="2" y="2"/>
                    <a:pt x="1" y="1"/>
                    <a:pt x="0" y="0"/>
                  </a:cubicBezTo>
                  <a:lnTo>
                    <a:pt x="5" y="7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87">
              <a:extLst>
                <a:ext uri="{FF2B5EF4-FFF2-40B4-BE49-F238E27FC236}">
                  <a16:creationId xmlns:a16="http://schemas.microsoft.com/office/drawing/2014/main" id="{EB230421-66EB-4FA3-9998-0D1D25E236F7}"/>
                </a:ext>
              </a:extLst>
            </p:cNvPr>
            <p:cNvSpPr>
              <a:spLocks noEditPoints="1"/>
            </p:cNvSpPr>
            <p:nvPr/>
          </p:nvSpPr>
          <p:spPr bwMode="auto">
            <a:xfrm>
              <a:off x="-5640909" y="782089"/>
              <a:ext cx="298671" cy="631687"/>
            </a:xfrm>
            <a:custGeom>
              <a:avLst/>
              <a:gdLst/>
              <a:ahLst/>
              <a:cxnLst>
                <a:cxn ang="0">
                  <a:pos x="6" y="107"/>
                </a:cxn>
                <a:cxn ang="0">
                  <a:pos x="0" y="113"/>
                </a:cxn>
                <a:cxn ang="0">
                  <a:pos x="27" y="234"/>
                </a:cxn>
                <a:cxn ang="0">
                  <a:pos x="39" y="253"/>
                </a:cxn>
                <a:cxn ang="0">
                  <a:pos x="52" y="267"/>
                </a:cxn>
                <a:cxn ang="0">
                  <a:pos x="68" y="293"/>
                </a:cxn>
                <a:cxn ang="0">
                  <a:pos x="90" y="393"/>
                </a:cxn>
                <a:cxn ang="0">
                  <a:pos x="74" y="414"/>
                </a:cxn>
                <a:cxn ang="0">
                  <a:pos x="96" y="436"/>
                </a:cxn>
                <a:cxn ang="0">
                  <a:pos x="118" y="414"/>
                </a:cxn>
                <a:cxn ang="0">
                  <a:pos x="102" y="393"/>
                </a:cxn>
                <a:cxn ang="0">
                  <a:pos x="123" y="293"/>
                </a:cxn>
                <a:cxn ang="0">
                  <a:pos x="140" y="267"/>
                </a:cxn>
                <a:cxn ang="0">
                  <a:pos x="153" y="253"/>
                </a:cxn>
                <a:cxn ang="0">
                  <a:pos x="165" y="234"/>
                </a:cxn>
                <a:cxn ang="0">
                  <a:pos x="191" y="113"/>
                </a:cxn>
                <a:cxn ang="0">
                  <a:pos x="186" y="107"/>
                </a:cxn>
                <a:cxn ang="0">
                  <a:pos x="183" y="100"/>
                </a:cxn>
                <a:cxn ang="0">
                  <a:pos x="206" y="43"/>
                </a:cxn>
                <a:cxn ang="0">
                  <a:pos x="122" y="35"/>
                </a:cxn>
                <a:cxn ang="0">
                  <a:pos x="55" y="41"/>
                </a:cxn>
                <a:cxn ang="0">
                  <a:pos x="121" y="43"/>
                </a:cxn>
                <a:cxn ang="0">
                  <a:pos x="33" y="57"/>
                </a:cxn>
                <a:cxn ang="0">
                  <a:pos x="8" y="101"/>
                </a:cxn>
                <a:cxn ang="0">
                  <a:pos x="130" y="44"/>
                </a:cxn>
                <a:cxn ang="0">
                  <a:pos x="131" y="38"/>
                </a:cxn>
                <a:cxn ang="0">
                  <a:pos x="197" y="44"/>
                </a:cxn>
                <a:cxn ang="0">
                  <a:pos x="163" y="77"/>
                </a:cxn>
                <a:cxn ang="0">
                  <a:pos x="130" y="44"/>
                </a:cxn>
                <a:cxn ang="0">
                  <a:pos x="166" y="177"/>
                </a:cxn>
                <a:cxn ang="0">
                  <a:pos x="152" y="234"/>
                </a:cxn>
                <a:cxn ang="0">
                  <a:pos x="137" y="254"/>
                </a:cxn>
                <a:cxn ang="0">
                  <a:pos x="130" y="262"/>
                </a:cxn>
                <a:cxn ang="0">
                  <a:pos x="96" y="346"/>
                </a:cxn>
                <a:cxn ang="0">
                  <a:pos x="62" y="262"/>
                </a:cxn>
                <a:cxn ang="0">
                  <a:pos x="54" y="254"/>
                </a:cxn>
                <a:cxn ang="0">
                  <a:pos x="39" y="234"/>
                </a:cxn>
                <a:cxn ang="0">
                  <a:pos x="25" y="177"/>
                </a:cxn>
              </a:cxnLst>
              <a:rect l="0" t="0" r="r" b="b"/>
              <a:pathLst>
                <a:path w="206" h="436">
                  <a:moveTo>
                    <a:pt x="7" y="108"/>
                  </a:moveTo>
                  <a:cubicBezTo>
                    <a:pt x="6" y="108"/>
                    <a:pt x="6" y="107"/>
                    <a:pt x="6" y="107"/>
                  </a:cubicBezTo>
                  <a:cubicBezTo>
                    <a:pt x="3" y="107"/>
                    <a:pt x="0" y="110"/>
                    <a:pt x="0" y="113"/>
                  </a:cubicBezTo>
                  <a:cubicBezTo>
                    <a:pt x="0" y="113"/>
                    <a:pt x="0" y="113"/>
                    <a:pt x="0" y="113"/>
                  </a:cubicBezTo>
                  <a:cubicBezTo>
                    <a:pt x="0" y="113"/>
                    <a:pt x="0" y="113"/>
                    <a:pt x="0" y="114"/>
                  </a:cubicBezTo>
                  <a:cubicBezTo>
                    <a:pt x="1" y="125"/>
                    <a:pt x="1" y="187"/>
                    <a:pt x="27" y="234"/>
                  </a:cubicBezTo>
                  <a:cubicBezTo>
                    <a:pt x="27" y="235"/>
                    <a:pt x="27" y="235"/>
                    <a:pt x="28" y="236"/>
                  </a:cubicBezTo>
                  <a:cubicBezTo>
                    <a:pt x="31" y="242"/>
                    <a:pt x="35" y="247"/>
                    <a:pt x="39" y="253"/>
                  </a:cubicBezTo>
                  <a:cubicBezTo>
                    <a:pt x="41" y="256"/>
                    <a:pt x="44" y="259"/>
                    <a:pt x="47" y="262"/>
                  </a:cubicBezTo>
                  <a:cubicBezTo>
                    <a:pt x="48" y="263"/>
                    <a:pt x="50" y="265"/>
                    <a:pt x="52" y="267"/>
                  </a:cubicBezTo>
                  <a:cubicBezTo>
                    <a:pt x="54" y="270"/>
                    <a:pt x="56" y="272"/>
                    <a:pt x="58" y="275"/>
                  </a:cubicBezTo>
                  <a:cubicBezTo>
                    <a:pt x="62" y="281"/>
                    <a:pt x="65" y="287"/>
                    <a:pt x="68" y="293"/>
                  </a:cubicBezTo>
                  <a:cubicBezTo>
                    <a:pt x="70" y="297"/>
                    <a:pt x="72" y="302"/>
                    <a:pt x="74" y="307"/>
                  </a:cubicBezTo>
                  <a:cubicBezTo>
                    <a:pt x="87" y="340"/>
                    <a:pt x="89" y="377"/>
                    <a:pt x="90" y="393"/>
                  </a:cubicBezTo>
                  <a:cubicBezTo>
                    <a:pt x="83" y="395"/>
                    <a:pt x="77" y="400"/>
                    <a:pt x="75" y="407"/>
                  </a:cubicBezTo>
                  <a:cubicBezTo>
                    <a:pt x="74" y="409"/>
                    <a:pt x="74" y="412"/>
                    <a:pt x="74" y="414"/>
                  </a:cubicBezTo>
                  <a:cubicBezTo>
                    <a:pt x="74" y="417"/>
                    <a:pt x="75" y="421"/>
                    <a:pt x="76" y="423"/>
                  </a:cubicBezTo>
                  <a:cubicBezTo>
                    <a:pt x="79" y="431"/>
                    <a:pt x="87" y="436"/>
                    <a:pt x="96" y="436"/>
                  </a:cubicBezTo>
                  <a:cubicBezTo>
                    <a:pt x="104" y="436"/>
                    <a:pt x="112" y="431"/>
                    <a:pt x="115" y="423"/>
                  </a:cubicBezTo>
                  <a:cubicBezTo>
                    <a:pt x="117" y="421"/>
                    <a:pt x="118" y="417"/>
                    <a:pt x="118" y="414"/>
                  </a:cubicBezTo>
                  <a:cubicBezTo>
                    <a:pt x="118" y="412"/>
                    <a:pt x="117" y="409"/>
                    <a:pt x="117" y="407"/>
                  </a:cubicBezTo>
                  <a:cubicBezTo>
                    <a:pt x="114" y="400"/>
                    <a:pt x="109" y="395"/>
                    <a:pt x="102" y="393"/>
                  </a:cubicBezTo>
                  <a:cubicBezTo>
                    <a:pt x="102" y="377"/>
                    <a:pt x="105" y="340"/>
                    <a:pt x="117" y="307"/>
                  </a:cubicBezTo>
                  <a:cubicBezTo>
                    <a:pt x="119" y="302"/>
                    <a:pt x="121" y="297"/>
                    <a:pt x="123" y="293"/>
                  </a:cubicBezTo>
                  <a:cubicBezTo>
                    <a:pt x="126" y="287"/>
                    <a:pt x="130" y="281"/>
                    <a:pt x="133" y="275"/>
                  </a:cubicBezTo>
                  <a:cubicBezTo>
                    <a:pt x="135" y="272"/>
                    <a:pt x="138" y="270"/>
                    <a:pt x="140" y="267"/>
                  </a:cubicBezTo>
                  <a:cubicBezTo>
                    <a:pt x="141" y="265"/>
                    <a:pt x="143" y="263"/>
                    <a:pt x="145" y="262"/>
                  </a:cubicBezTo>
                  <a:cubicBezTo>
                    <a:pt x="148" y="259"/>
                    <a:pt x="150" y="256"/>
                    <a:pt x="153" y="253"/>
                  </a:cubicBezTo>
                  <a:cubicBezTo>
                    <a:pt x="157" y="247"/>
                    <a:pt x="160" y="242"/>
                    <a:pt x="164" y="236"/>
                  </a:cubicBezTo>
                  <a:cubicBezTo>
                    <a:pt x="164" y="235"/>
                    <a:pt x="164" y="235"/>
                    <a:pt x="165" y="234"/>
                  </a:cubicBezTo>
                  <a:cubicBezTo>
                    <a:pt x="190" y="187"/>
                    <a:pt x="191" y="125"/>
                    <a:pt x="191" y="114"/>
                  </a:cubicBezTo>
                  <a:cubicBezTo>
                    <a:pt x="191" y="113"/>
                    <a:pt x="191" y="113"/>
                    <a:pt x="191" y="113"/>
                  </a:cubicBezTo>
                  <a:cubicBezTo>
                    <a:pt x="191" y="113"/>
                    <a:pt x="191" y="113"/>
                    <a:pt x="191" y="113"/>
                  </a:cubicBezTo>
                  <a:cubicBezTo>
                    <a:pt x="191" y="110"/>
                    <a:pt x="189" y="107"/>
                    <a:pt x="186" y="107"/>
                  </a:cubicBezTo>
                  <a:cubicBezTo>
                    <a:pt x="185" y="107"/>
                    <a:pt x="185" y="108"/>
                    <a:pt x="185" y="108"/>
                  </a:cubicBezTo>
                  <a:cubicBezTo>
                    <a:pt x="184" y="105"/>
                    <a:pt x="184" y="103"/>
                    <a:pt x="183" y="100"/>
                  </a:cubicBezTo>
                  <a:cubicBezTo>
                    <a:pt x="182" y="95"/>
                    <a:pt x="180" y="89"/>
                    <a:pt x="177" y="83"/>
                  </a:cubicBezTo>
                  <a:cubicBezTo>
                    <a:pt x="194" y="78"/>
                    <a:pt x="206" y="62"/>
                    <a:pt x="206" y="43"/>
                  </a:cubicBezTo>
                  <a:cubicBezTo>
                    <a:pt x="206" y="20"/>
                    <a:pt x="187" y="0"/>
                    <a:pt x="163" y="0"/>
                  </a:cubicBezTo>
                  <a:cubicBezTo>
                    <a:pt x="143" y="0"/>
                    <a:pt x="125" y="15"/>
                    <a:pt x="122" y="35"/>
                  </a:cubicBezTo>
                  <a:cubicBezTo>
                    <a:pt x="120" y="35"/>
                    <a:pt x="118" y="34"/>
                    <a:pt x="116" y="34"/>
                  </a:cubicBezTo>
                  <a:cubicBezTo>
                    <a:pt x="95" y="29"/>
                    <a:pt x="73" y="32"/>
                    <a:pt x="55" y="41"/>
                  </a:cubicBezTo>
                  <a:cubicBezTo>
                    <a:pt x="121" y="41"/>
                    <a:pt x="121" y="41"/>
                    <a:pt x="121" y="41"/>
                  </a:cubicBezTo>
                  <a:cubicBezTo>
                    <a:pt x="121" y="42"/>
                    <a:pt x="121" y="42"/>
                    <a:pt x="121" y="43"/>
                  </a:cubicBezTo>
                  <a:cubicBezTo>
                    <a:pt x="121" y="48"/>
                    <a:pt x="122" y="53"/>
                    <a:pt x="123" y="57"/>
                  </a:cubicBezTo>
                  <a:cubicBezTo>
                    <a:pt x="33" y="57"/>
                    <a:pt x="33" y="57"/>
                    <a:pt x="33" y="57"/>
                  </a:cubicBezTo>
                  <a:cubicBezTo>
                    <a:pt x="21" y="69"/>
                    <a:pt x="12" y="83"/>
                    <a:pt x="8" y="101"/>
                  </a:cubicBezTo>
                  <a:cubicBezTo>
                    <a:pt x="8" y="101"/>
                    <a:pt x="8" y="101"/>
                    <a:pt x="8" y="101"/>
                  </a:cubicBezTo>
                  <a:cubicBezTo>
                    <a:pt x="8" y="103"/>
                    <a:pt x="7" y="105"/>
                    <a:pt x="7" y="108"/>
                  </a:cubicBezTo>
                  <a:close/>
                  <a:moveTo>
                    <a:pt x="130" y="44"/>
                  </a:moveTo>
                  <a:cubicBezTo>
                    <a:pt x="130" y="43"/>
                    <a:pt x="130" y="42"/>
                    <a:pt x="130" y="41"/>
                  </a:cubicBezTo>
                  <a:cubicBezTo>
                    <a:pt x="131" y="40"/>
                    <a:pt x="131" y="39"/>
                    <a:pt x="131" y="38"/>
                  </a:cubicBezTo>
                  <a:cubicBezTo>
                    <a:pt x="133" y="23"/>
                    <a:pt x="147" y="10"/>
                    <a:pt x="163" y="10"/>
                  </a:cubicBezTo>
                  <a:cubicBezTo>
                    <a:pt x="182" y="10"/>
                    <a:pt x="197" y="25"/>
                    <a:pt x="197" y="44"/>
                  </a:cubicBezTo>
                  <a:cubicBezTo>
                    <a:pt x="197" y="59"/>
                    <a:pt x="187" y="71"/>
                    <a:pt x="173" y="75"/>
                  </a:cubicBezTo>
                  <a:cubicBezTo>
                    <a:pt x="170" y="76"/>
                    <a:pt x="167" y="77"/>
                    <a:pt x="163" y="77"/>
                  </a:cubicBezTo>
                  <a:cubicBezTo>
                    <a:pt x="150" y="77"/>
                    <a:pt x="138" y="69"/>
                    <a:pt x="133" y="57"/>
                  </a:cubicBezTo>
                  <a:cubicBezTo>
                    <a:pt x="131" y="53"/>
                    <a:pt x="130" y="48"/>
                    <a:pt x="130" y="44"/>
                  </a:cubicBezTo>
                  <a:close/>
                  <a:moveTo>
                    <a:pt x="75" y="209"/>
                  </a:moveTo>
                  <a:cubicBezTo>
                    <a:pt x="110" y="217"/>
                    <a:pt x="145" y="204"/>
                    <a:pt x="166" y="177"/>
                  </a:cubicBezTo>
                  <a:cubicBezTo>
                    <a:pt x="170" y="172"/>
                    <a:pt x="173" y="167"/>
                    <a:pt x="176" y="161"/>
                  </a:cubicBezTo>
                  <a:cubicBezTo>
                    <a:pt x="173" y="184"/>
                    <a:pt x="166" y="212"/>
                    <a:pt x="152" y="234"/>
                  </a:cubicBezTo>
                  <a:cubicBezTo>
                    <a:pt x="148" y="241"/>
                    <a:pt x="144" y="247"/>
                    <a:pt x="138" y="253"/>
                  </a:cubicBezTo>
                  <a:cubicBezTo>
                    <a:pt x="138" y="253"/>
                    <a:pt x="137" y="254"/>
                    <a:pt x="137" y="254"/>
                  </a:cubicBezTo>
                  <a:cubicBezTo>
                    <a:pt x="136" y="255"/>
                    <a:pt x="135" y="256"/>
                    <a:pt x="134" y="257"/>
                  </a:cubicBezTo>
                  <a:cubicBezTo>
                    <a:pt x="133" y="259"/>
                    <a:pt x="131" y="260"/>
                    <a:pt x="130" y="262"/>
                  </a:cubicBezTo>
                  <a:cubicBezTo>
                    <a:pt x="124" y="270"/>
                    <a:pt x="119" y="278"/>
                    <a:pt x="114" y="286"/>
                  </a:cubicBezTo>
                  <a:cubicBezTo>
                    <a:pt x="105" y="306"/>
                    <a:pt x="99" y="327"/>
                    <a:pt x="96" y="346"/>
                  </a:cubicBezTo>
                  <a:cubicBezTo>
                    <a:pt x="92" y="327"/>
                    <a:pt x="87" y="306"/>
                    <a:pt x="77" y="286"/>
                  </a:cubicBezTo>
                  <a:cubicBezTo>
                    <a:pt x="73" y="278"/>
                    <a:pt x="68" y="270"/>
                    <a:pt x="62" y="262"/>
                  </a:cubicBezTo>
                  <a:cubicBezTo>
                    <a:pt x="60" y="260"/>
                    <a:pt x="59" y="259"/>
                    <a:pt x="57" y="257"/>
                  </a:cubicBezTo>
                  <a:cubicBezTo>
                    <a:pt x="56" y="256"/>
                    <a:pt x="55" y="255"/>
                    <a:pt x="54" y="254"/>
                  </a:cubicBezTo>
                  <a:cubicBezTo>
                    <a:pt x="54" y="254"/>
                    <a:pt x="54" y="253"/>
                    <a:pt x="53" y="253"/>
                  </a:cubicBezTo>
                  <a:cubicBezTo>
                    <a:pt x="48" y="247"/>
                    <a:pt x="43" y="241"/>
                    <a:pt x="39" y="234"/>
                  </a:cubicBezTo>
                  <a:cubicBezTo>
                    <a:pt x="26" y="212"/>
                    <a:pt x="19" y="184"/>
                    <a:pt x="15" y="161"/>
                  </a:cubicBezTo>
                  <a:cubicBezTo>
                    <a:pt x="18" y="167"/>
                    <a:pt x="21" y="172"/>
                    <a:pt x="25" y="177"/>
                  </a:cubicBezTo>
                  <a:cubicBezTo>
                    <a:pt x="38" y="193"/>
                    <a:pt x="55" y="204"/>
                    <a:pt x="75" y="20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30" name="pole tekstowe 29">
            <a:extLst>
              <a:ext uri="{FF2B5EF4-FFF2-40B4-BE49-F238E27FC236}">
                <a16:creationId xmlns:a16="http://schemas.microsoft.com/office/drawing/2014/main" id="{51978143-CA45-47BA-A5DF-A2434A6C344A}"/>
              </a:ext>
            </a:extLst>
          </p:cNvPr>
          <p:cNvSpPr txBox="1"/>
          <p:nvPr/>
        </p:nvSpPr>
        <p:spPr>
          <a:xfrm>
            <a:off x="454129" y="1458439"/>
            <a:ext cx="5512960" cy="830997"/>
          </a:xfrm>
          <a:prstGeom prst="rect">
            <a:avLst/>
          </a:prstGeom>
          <a:solidFill>
            <a:schemeClr val="bg1">
              <a:lumMod val="95000"/>
            </a:schemeClr>
          </a:solidFill>
        </p:spPr>
        <p:txBody>
          <a:bodyPr wrap="square">
            <a:spAutoFit/>
          </a:bodyPr>
          <a:lstStyle/>
          <a:p>
            <a:pPr>
              <a:lnSpc>
                <a:spcPct val="100000"/>
              </a:lnSpc>
              <a:spcBef>
                <a:spcPts val="600"/>
              </a:spcBef>
              <a:spcAft>
                <a:spcPts val="0"/>
              </a:spcAft>
            </a:pPr>
            <a:r>
              <a:rPr lang="pl-PL" sz="1200" dirty="0"/>
              <a:t>Pacjenta </a:t>
            </a:r>
            <a:r>
              <a:rPr lang="pl-PL" sz="1200" b="1" dirty="0"/>
              <a:t>po 50 roku życia popycha do gabinetu internistycznego utrata wydolności,</a:t>
            </a:r>
            <a:r>
              <a:rPr lang="pl-PL" sz="1200" dirty="0"/>
              <a:t> czasem także poszukiwanie sposobu za zatrzymanie utraty urody. Przy czym </a:t>
            </a:r>
            <a:r>
              <a:rPr lang="pl-PL" sz="1200" b="1" dirty="0"/>
              <a:t>pacjenci rzadko rozumieją</a:t>
            </a:r>
            <a:r>
              <a:rPr lang="pl-PL" sz="1200" dirty="0"/>
              <a:t>, że </a:t>
            </a:r>
            <a:r>
              <a:rPr lang="pl-PL" sz="1200" b="1" dirty="0"/>
              <a:t>wiek wiąże się także ze słabnięciem odporności</a:t>
            </a:r>
            <a:r>
              <a:rPr lang="pl-PL" sz="1200" dirty="0"/>
              <a:t>. </a:t>
            </a:r>
          </a:p>
        </p:txBody>
      </p:sp>
      <p:sp>
        <p:nvSpPr>
          <p:cNvPr id="32" name="pole tekstowe 31">
            <a:extLst>
              <a:ext uri="{FF2B5EF4-FFF2-40B4-BE49-F238E27FC236}">
                <a16:creationId xmlns:a16="http://schemas.microsoft.com/office/drawing/2014/main" id="{3576A0C5-2DEC-43C0-BE80-7642A3ED629B}"/>
              </a:ext>
            </a:extLst>
          </p:cNvPr>
          <p:cNvSpPr txBox="1"/>
          <p:nvPr/>
        </p:nvSpPr>
        <p:spPr>
          <a:xfrm>
            <a:off x="6506749" y="1458439"/>
            <a:ext cx="5231121" cy="1015663"/>
          </a:xfrm>
          <a:prstGeom prst="rect">
            <a:avLst/>
          </a:prstGeom>
          <a:solidFill>
            <a:schemeClr val="bg1">
              <a:lumMod val="95000"/>
            </a:schemeClr>
          </a:solidFill>
        </p:spPr>
        <p:txBody>
          <a:bodyPr wrap="square">
            <a:spAutoFit/>
          </a:bodyPr>
          <a:lstStyle>
            <a:defPPr>
              <a:defRPr lang="fr-FR"/>
            </a:defPPr>
            <a:lvl1pPr>
              <a:lnSpc>
                <a:spcPct val="100000"/>
              </a:lnSpc>
              <a:spcBef>
                <a:spcPts val="600"/>
              </a:spcBef>
              <a:spcAft>
                <a:spcPts val="0"/>
              </a:spcAft>
              <a:defRPr sz="1100">
                <a:effectLst/>
                <a:ea typeface="Calibri" panose="020F0502020204030204" pitchFamily="34" charset="0"/>
                <a:cs typeface="Arial" panose="020B0604020202020204" pitchFamily="34" charset="0"/>
              </a:defRPr>
            </a:lvl1pPr>
          </a:lstStyle>
          <a:p>
            <a:r>
              <a:rPr lang="pl-PL" sz="1200" b="1" dirty="0"/>
              <a:t>Lekarze są zdania, że wiedza nt. szczepień dla dorosłych rośnie. </a:t>
            </a:r>
            <a:r>
              <a:rPr lang="pl-PL" sz="1200" dirty="0"/>
              <a:t>Wynika to z </a:t>
            </a:r>
            <a:r>
              <a:rPr lang="pl-PL" sz="1200" b="1" dirty="0"/>
              <a:t>popularyzacji tej tematyki w mediach </a:t>
            </a:r>
            <a:r>
              <a:rPr lang="pl-PL" sz="1200" dirty="0"/>
              <a:t>(TV), swój wpływ ma na to również </a:t>
            </a:r>
            <a:r>
              <a:rPr lang="pl-PL" sz="1200" b="1" dirty="0"/>
              <a:t>Covid, który uruchomił szerszą dyskusję</a:t>
            </a:r>
            <a:r>
              <a:rPr lang="pl-PL" sz="1200" dirty="0"/>
              <a:t> nt. szczepień oraz </a:t>
            </a:r>
            <a:r>
              <a:rPr lang="pl-PL" sz="1200" b="1" dirty="0"/>
              <a:t>wyzwolił zainteresowanie szczepieniami dodatkowymi</a:t>
            </a:r>
            <a:r>
              <a:rPr lang="pl-PL" sz="1200" dirty="0"/>
              <a:t> dla takimi jak pneumokoki, krztusiec, grypa. </a:t>
            </a:r>
          </a:p>
        </p:txBody>
      </p:sp>
      <p:cxnSp>
        <p:nvCxnSpPr>
          <p:cNvPr id="33" name="Straight Connector 69">
            <a:extLst>
              <a:ext uri="{FF2B5EF4-FFF2-40B4-BE49-F238E27FC236}">
                <a16:creationId xmlns:a16="http://schemas.microsoft.com/office/drawing/2014/main" id="{4F042A66-EA14-4608-839B-4301F27CA909}"/>
              </a:ext>
            </a:extLst>
          </p:cNvPr>
          <p:cNvCxnSpPr>
            <a:cxnSpLocks/>
          </p:cNvCxnSpPr>
          <p:nvPr/>
        </p:nvCxnSpPr>
        <p:spPr>
          <a:xfrm>
            <a:off x="6258399" y="1458439"/>
            <a:ext cx="0" cy="4315276"/>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nvGrpSpPr>
          <p:cNvPr id="37" name="Group 209">
            <a:extLst>
              <a:ext uri="{FF2B5EF4-FFF2-40B4-BE49-F238E27FC236}">
                <a16:creationId xmlns:a16="http://schemas.microsoft.com/office/drawing/2014/main" id="{F8B2E285-44E4-4467-A083-E708107CE1AA}"/>
              </a:ext>
            </a:extLst>
          </p:cNvPr>
          <p:cNvGrpSpPr>
            <a:grpSpLocks noChangeAspect="1"/>
          </p:cNvGrpSpPr>
          <p:nvPr/>
        </p:nvGrpSpPr>
        <p:grpSpPr>
          <a:xfrm>
            <a:off x="5613282" y="4063514"/>
            <a:ext cx="237302" cy="551429"/>
            <a:chOff x="1228726" y="1905001"/>
            <a:chExt cx="441325" cy="1025525"/>
          </a:xfrm>
          <a:solidFill>
            <a:schemeClr val="tx2">
              <a:lumMod val="75000"/>
            </a:schemeClr>
          </a:solidFill>
        </p:grpSpPr>
        <p:sp>
          <p:nvSpPr>
            <p:cNvPr id="38" name="Freeform 11">
              <a:extLst>
                <a:ext uri="{FF2B5EF4-FFF2-40B4-BE49-F238E27FC236}">
                  <a16:creationId xmlns:a16="http://schemas.microsoft.com/office/drawing/2014/main" id="{66D503AB-2799-45CB-BD35-D9122317B3E1}"/>
                </a:ext>
              </a:extLst>
            </p:cNvPr>
            <p:cNvSpPr>
              <a:spLocks/>
            </p:cNvSpPr>
            <p:nvPr/>
          </p:nvSpPr>
          <p:spPr bwMode="auto">
            <a:xfrm>
              <a:off x="1343026" y="1905001"/>
              <a:ext cx="211138" cy="211138"/>
            </a:xfrm>
            <a:custGeom>
              <a:avLst/>
              <a:gdLst/>
              <a:ahLst/>
              <a:cxnLst>
                <a:cxn ang="0">
                  <a:pos x="78" y="186"/>
                </a:cxn>
                <a:cxn ang="0">
                  <a:pos x="187" y="119"/>
                </a:cxn>
                <a:cxn ang="0">
                  <a:pos x="119" y="11"/>
                </a:cxn>
                <a:cxn ang="0">
                  <a:pos x="11" y="78"/>
                </a:cxn>
                <a:cxn ang="0">
                  <a:pos x="78" y="186"/>
                </a:cxn>
              </a:cxnLst>
              <a:rect l="0" t="0" r="r" b="b"/>
              <a:pathLst>
                <a:path w="198" h="198">
                  <a:moveTo>
                    <a:pt x="78" y="186"/>
                  </a:moveTo>
                  <a:cubicBezTo>
                    <a:pt x="127" y="198"/>
                    <a:pt x="175" y="168"/>
                    <a:pt x="187" y="119"/>
                  </a:cubicBezTo>
                  <a:cubicBezTo>
                    <a:pt x="198" y="71"/>
                    <a:pt x="168" y="22"/>
                    <a:pt x="119" y="11"/>
                  </a:cubicBezTo>
                  <a:cubicBezTo>
                    <a:pt x="71" y="0"/>
                    <a:pt x="23"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12">
              <a:extLst>
                <a:ext uri="{FF2B5EF4-FFF2-40B4-BE49-F238E27FC236}">
                  <a16:creationId xmlns:a16="http://schemas.microsoft.com/office/drawing/2014/main" id="{9F2D1B52-7E0D-4035-9AC5-71651D524EF3}"/>
                </a:ext>
              </a:extLst>
            </p:cNvPr>
            <p:cNvSpPr>
              <a:spLocks/>
            </p:cNvSpPr>
            <p:nvPr/>
          </p:nvSpPr>
          <p:spPr bwMode="auto">
            <a:xfrm>
              <a:off x="1228726" y="2135188"/>
              <a:ext cx="441325" cy="795338"/>
            </a:xfrm>
            <a:custGeom>
              <a:avLst/>
              <a:gdLst/>
              <a:ahLst/>
              <a:cxnLst>
                <a:cxn ang="0">
                  <a:pos x="54" y="397"/>
                </a:cxn>
                <a:cxn ang="0">
                  <a:pos x="60" y="396"/>
                </a:cxn>
                <a:cxn ang="0">
                  <a:pos x="85" y="358"/>
                </a:cxn>
                <a:cxn ang="0">
                  <a:pos x="64" y="194"/>
                </a:cxn>
                <a:cxn ang="0">
                  <a:pos x="74" y="114"/>
                </a:cxn>
                <a:cxn ang="0">
                  <a:pos x="99" y="74"/>
                </a:cxn>
                <a:cxn ang="0">
                  <a:pos x="99" y="228"/>
                </a:cxn>
                <a:cxn ang="0">
                  <a:pos x="99" y="304"/>
                </a:cxn>
                <a:cxn ang="0">
                  <a:pos x="99" y="696"/>
                </a:cxn>
                <a:cxn ang="0">
                  <a:pos x="148" y="746"/>
                </a:cxn>
                <a:cxn ang="0">
                  <a:pos x="198" y="696"/>
                </a:cxn>
                <a:cxn ang="0">
                  <a:pos x="198" y="335"/>
                </a:cxn>
                <a:cxn ang="0">
                  <a:pos x="216" y="335"/>
                </a:cxn>
                <a:cxn ang="0">
                  <a:pos x="216" y="696"/>
                </a:cxn>
                <a:cxn ang="0">
                  <a:pos x="266" y="746"/>
                </a:cxn>
                <a:cxn ang="0">
                  <a:pos x="315" y="696"/>
                </a:cxn>
                <a:cxn ang="0">
                  <a:pos x="315" y="304"/>
                </a:cxn>
                <a:cxn ang="0">
                  <a:pos x="315" y="228"/>
                </a:cxn>
                <a:cxn ang="0">
                  <a:pos x="315" y="73"/>
                </a:cxn>
                <a:cxn ang="0">
                  <a:pos x="330" y="92"/>
                </a:cxn>
                <a:cxn ang="0">
                  <a:pos x="350" y="194"/>
                </a:cxn>
                <a:cxn ang="0">
                  <a:pos x="329" y="358"/>
                </a:cxn>
                <a:cxn ang="0">
                  <a:pos x="354" y="396"/>
                </a:cxn>
                <a:cxn ang="0">
                  <a:pos x="361" y="397"/>
                </a:cxn>
                <a:cxn ang="0">
                  <a:pos x="392" y="372"/>
                </a:cxn>
                <a:cxn ang="0">
                  <a:pos x="414" y="194"/>
                </a:cxn>
                <a:cxn ang="0">
                  <a:pos x="401" y="95"/>
                </a:cxn>
                <a:cxn ang="0">
                  <a:pos x="345" y="16"/>
                </a:cxn>
                <a:cxn ang="0">
                  <a:pos x="290" y="0"/>
                </a:cxn>
                <a:cxn ang="0">
                  <a:pos x="288" y="0"/>
                </a:cxn>
                <a:cxn ang="0">
                  <a:pos x="284" y="0"/>
                </a:cxn>
                <a:cxn ang="0">
                  <a:pos x="130" y="0"/>
                </a:cxn>
                <a:cxn ang="0">
                  <a:pos x="126" y="0"/>
                </a:cxn>
                <a:cxn ang="0">
                  <a:pos x="124" y="0"/>
                </a:cxn>
                <a:cxn ang="0">
                  <a:pos x="91" y="6"/>
                </a:cxn>
                <a:cxn ang="0">
                  <a:pos x="28" y="60"/>
                </a:cxn>
                <a:cxn ang="0">
                  <a:pos x="0" y="194"/>
                </a:cxn>
                <a:cxn ang="0">
                  <a:pos x="22" y="372"/>
                </a:cxn>
                <a:cxn ang="0">
                  <a:pos x="54" y="397"/>
                </a:cxn>
              </a:cxnLst>
              <a:rect l="0" t="0" r="r" b="b"/>
              <a:pathLst>
                <a:path w="414" h="746">
                  <a:moveTo>
                    <a:pt x="54" y="397"/>
                  </a:moveTo>
                  <a:cubicBezTo>
                    <a:pt x="56" y="397"/>
                    <a:pt x="58" y="397"/>
                    <a:pt x="60" y="396"/>
                  </a:cubicBezTo>
                  <a:cubicBezTo>
                    <a:pt x="78" y="393"/>
                    <a:pt x="89" y="376"/>
                    <a:pt x="85" y="358"/>
                  </a:cubicBezTo>
                  <a:cubicBezTo>
                    <a:pt x="70" y="289"/>
                    <a:pt x="64" y="235"/>
                    <a:pt x="64" y="194"/>
                  </a:cubicBezTo>
                  <a:cubicBezTo>
                    <a:pt x="64" y="158"/>
                    <a:pt x="68" y="133"/>
                    <a:pt x="74" y="114"/>
                  </a:cubicBezTo>
                  <a:cubicBezTo>
                    <a:pt x="82" y="91"/>
                    <a:pt x="91" y="80"/>
                    <a:pt x="99" y="74"/>
                  </a:cubicBezTo>
                  <a:cubicBezTo>
                    <a:pt x="99" y="228"/>
                    <a:pt x="99" y="228"/>
                    <a:pt x="99" y="228"/>
                  </a:cubicBezTo>
                  <a:cubicBezTo>
                    <a:pt x="99" y="304"/>
                    <a:pt x="99" y="304"/>
                    <a:pt x="99" y="304"/>
                  </a:cubicBezTo>
                  <a:cubicBezTo>
                    <a:pt x="99" y="696"/>
                    <a:pt x="99" y="696"/>
                    <a:pt x="99" y="696"/>
                  </a:cubicBezTo>
                  <a:cubicBezTo>
                    <a:pt x="99" y="723"/>
                    <a:pt x="121" y="746"/>
                    <a:pt x="148" y="746"/>
                  </a:cubicBezTo>
                  <a:cubicBezTo>
                    <a:pt x="175" y="746"/>
                    <a:pt x="198" y="723"/>
                    <a:pt x="198" y="696"/>
                  </a:cubicBezTo>
                  <a:cubicBezTo>
                    <a:pt x="198" y="335"/>
                    <a:pt x="198" y="335"/>
                    <a:pt x="198" y="335"/>
                  </a:cubicBezTo>
                  <a:cubicBezTo>
                    <a:pt x="216" y="335"/>
                    <a:pt x="216" y="335"/>
                    <a:pt x="216" y="335"/>
                  </a:cubicBezTo>
                  <a:cubicBezTo>
                    <a:pt x="216" y="696"/>
                    <a:pt x="216" y="696"/>
                    <a:pt x="216" y="696"/>
                  </a:cubicBezTo>
                  <a:cubicBezTo>
                    <a:pt x="216" y="723"/>
                    <a:pt x="238" y="746"/>
                    <a:pt x="266" y="746"/>
                  </a:cubicBezTo>
                  <a:cubicBezTo>
                    <a:pt x="293" y="746"/>
                    <a:pt x="315" y="723"/>
                    <a:pt x="315" y="696"/>
                  </a:cubicBezTo>
                  <a:cubicBezTo>
                    <a:pt x="315" y="304"/>
                    <a:pt x="315" y="304"/>
                    <a:pt x="315" y="304"/>
                  </a:cubicBezTo>
                  <a:cubicBezTo>
                    <a:pt x="315" y="228"/>
                    <a:pt x="315" y="228"/>
                    <a:pt x="315" y="228"/>
                  </a:cubicBezTo>
                  <a:cubicBezTo>
                    <a:pt x="315" y="73"/>
                    <a:pt x="315" y="73"/>
                    <a:pt x="315" y="73"/>
                  </a:cubicBezTo>
                  <a:cubicBezTo>
                    <a:pt x="320" y="77"/>
                    <a:pt x="325" y="83"/>
                    <a:pt x="330" y="92"/>
                  </a:cubicBezTo>
                  <a:cubicBezTo>
                    <a:pt x="340" y="109"/>
                    <a:pt x="350" y="141"/>
                    <a:pt x="350" y="194"/>
                  </a:cubicBezTo>
                  <a:cubicBezTo>
                    <a:pt x="350" y="235"/>
                    <a:pt x="344" y="289"/>
                    <a:pt x="329" y="358"/>
                  </a:cubicBezTo>
                  <a:cubicBezTo>
                    <a:pt x="326" y="376"/>
                    <a:pt x="337" y="393"/>
                    <a:pt x="354" y="396"/>
                  </a:cubicBezTo>
                  <a:cubicBezTo>
                    <a:pt x="356" y="397"/>
                    <a:pt x="359" y="397"/>
                    <a:pt x="361" y="397"/>
                  </a:cubicBezTo>
                  <a:cubicBezTo>
                    <a:pt x="376" y="397"/>
                    <a:pt x="389" y="387"/>
                    <a:pt x="392" y="372"/>
                  </a:cubicBezTo>
                  <a:cubicBezTo>
                    <a:pt x="408" y="299"/>
                    <a:pt x="414" y="241"/>
                    <a:pt x="414" y="194"/>
                  </a:cubicBezTo>
                  <a:cubicBezTo>
                    <a:pt x="414" y="153"/>
                    <a:pt x="409" y="121"/>
                    <a:pt x="401" y="95"/>
                  </a:cubicBezTo>
                  <a:cubicBezTo>
                    <a:pt x="389" y="55"/>
                    <a:pt x="367" y="30"/>
                    <a:pt x="345" y="16"/>
                  </a:cubicBezTo>
                  <a:cubicBezTo>
                    <a:pt x="323" y="2"/>
                    <a:pt x="302" y="0"/>
                    <a:pt x="290" y="0"/>
                  </a:cubicBezTo>
                  <a:cubicBezTo>
                    <a:pt x="290" y="0"/>
                    <a:pt x="289" y="0"/>
                    <a:pt x="288" y="0"/>
                  </a:cubicBezTo>
                  <a:cubicBezTo>
                    <a:pt x="287" y="0"/>
                    <a:pt x="285" y="0"/>
                    <a:pt x="284" y="0"/>
                  </a:cubicBezTo>
                  <a:cubicBezTo>
                    <a:pt x="130" y="0"/>
                    <a:pt x="130" y="0"/>
                    <a:pt x="130" y="0"/>
                  </a:cubicBezTo>
                  <a:cubicBezTo>
                    <a:pt x="128" y="0"/>
                    <a:pt x="127" y="0"/>
                    <a:pt x="126" y="0"/>
                  </a:cubicBezTo>
                  <a:cubicBezTo>
                    <a:pt x="125" y="0"/>
                    <a:pt x="125" y="0"/>
                    <a:pt x="124" y="0"/>
                  </a:cubicBezTo>
                  <a:cubicBezTo>
                    <a:pt x="116" y="0"/>
                    <a:pt x="105" y="1"/>
                    <a:pt x="91" y="6"/>
                  </a:cubicBezTo>
                  <a:cubicBezTo>
                    <a:pt x="70" y="13"/>
                    <a:pt x="46" y="29"/>
                    <a:pt x="28" y="60"/>
                  </a:cubicBezTo>
                  <a:cubicBezTo>
                    <a:pt x="11" y="91"/>
                    <a:pt x="0" y="133"/>
                    <a:pt x="0" y="194"/>
                  </a:cubicBezTo>
                  <a:cubicBezTo>
                    <a:pt x="0" y="241"/>
                    <a:pt x="7" y="299"/>
                    <a:pt x="22" y="372"/>
                  </a:cubicBezTo>
                  <a:cubicBezTo>
                    <a:pt x="26" y="387"/>
                    <a:pt x="39" y="397"/>
                    <a:pt x="54" y="39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0" name="Group 210">
            <a:extLst>
              <a:ext uri="{FF2B5EF4-FFF2-40B4-BE49-F238E27FC236}">
                <a16:creationId xmlns:a16="http://schemas.microsoft.com/office/drawing/2014/main" id="{1686D920-5481-4290-8B00-5EBA0653D41B}"/>
              </a:ext>
            </a:extLst>
          </p:cNvPr>
          <p:cNvGrpSpPr>
            <a:grpSpLocks noChangeAspect="1"/>
          </p:cNvGrpSpPr>
          <p:nvPr/>
        </p:nvGrpSpPr>
        <p:grpSpPr>
          <a:xfrm>
            <a:off x="630619" y="3011975"/>
            <a:ext cx="437204" cy="834049"/>
            <a:chOff x="1824038" y="1946276"/>
            <a:chExt cx="515938" cy="984250"/>
          </a:xfrm>
          <a:solidFill>
            <a:schemeClr val="tx2">
              <a:lumMod val="75000"/>
            </a:schemeClr>
          </a:solidFill>
        </p:grpSpPr>
        <p:sp>
          <p:nvSpPr>
            <p:cNvPr id="41" name="Freeform 13">
              <a:extLst>
                <a:ext uri="{FF2B5EF4-FFF2-40B4-BE49-F238E27FC236}">
                  <a16:creationId xmlns:a16="http://schemas.microsoft.com/office/drawing/2014/main" id="{90A134CC-157F-46C4-A6F6-A323F7A377B9}"/>
                </a:ext>
              </a:extLst>
            </p:cNvPr>
            <p:cNvSpPr>
              <a:spLocks/>
            </p:cNvSpPr>
            <p:nvPr/>
          </p:nvSpPr>
          <p:spPr bwMode="auto">
            <a:xfrm>
              <a:off x="1976438" y="1946276"/>
              <a:ext cx="211138" cy="211138"/>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2" name="Freeform 14">
              <a:extLst>
                <a:ext uri="{FF2B5EF4-FFF2-40B4-BE49-F238E27FC236}">
                  <a16:creationId xmlns:a16="http://schemas.microsoft.com/office/drawing/2014/main" id="{D29ABB0D-4E43-4897-88FE-ECD1CE1D27E3}"/>
                </a:ext>
              </a:extLst>
            </p:cNvPr>
            <p:cNvSpPr>
              <a:spLocks/>
            </p:cNvSpPr>
            <p:nvPr/>
          </p:nvSpPr>
          <p:spPr bwMode="auto">
            <a:xfrm>
              <a:off x="1824038" y="2166938"/>
              <a:ext cx="515938" cy="763588"/>
            </a:xfrm>
            <a:custGeom>
              <a:avLst/>
              <a:gdLst/>
              <a:ahLst/>
              <a:cxnLst>
                <a:cxn ang="0">
                  <a:pos x="23" y="400"/>
                </a:cxn>
                <a:cxn ang="0">
                  <a:pos x="28" y="400"/>
                </a:cxn>
                <a:cxn ang="0">
                  <a:pos x="53" y="379"/>
                </a:cxn>
                <a:cxn ang="0">
                  <a:pos x="135" y="105"/>
                </a:cxn>
                <a:cxn ang="0">
                  <a:pos x="68" y="450"/>
                </a:cxn>
                <a:cxn ang="0">
                  <a:pos x="155" y="450"/>
                </a:cxn>
                <a:cxn ang="0">
                  <a:pos x="155" y="677"/>
                </a:cxn>
                <a:cxn ang="0">
                  <a:pos x="195" y="717"/>
                </a:cxn>
                <a:cxn ang="0">
                  <a:pos x="235" y="677"/>
                </a:cxn>
                <a:cxn ang="0">
                  <a:pos x="235" y="450"/>
                </a:cxn>
                <a:cxn ang="0">
                  <a:pos x="248" y="450"/>
                </a:cxn>
                <a:cxn ang="0">
                  <a:pos x="248" y="677"/>
                </a:cxn>
                <a:cxn ang="0">
                  <a:pos x="288" y="717"/>
                </a:cxn>
                <a:cxn ang="0">
                  <a:pos x="328" y="677"/>
                </a:cxn>
                <a:cxn ang="0">
                  <a:pos x="328" y="450"/>
                </a:cxn>
                <a:cxn ang="0">
                  <a:pos x="415" y="450"/>
                </a:cxn>
                <a:cxn ang="0">
                  <a:pos x="348" y="105"/>
                </a:cxn>
                <a:cxn ang="0">
                  <a:pos x="360" y="128"/>
                </a:cxn>
                <a:cxn ang="0">
                  <a:pos x="430" y="379"/>
                </a:cxn>
                <a:cxn ang="0">
                  <a:pos x="456" y="400"/>
                </a:cxn>
                <a:cxn ang="0">
                  <a:pos x="460" y="400"/>
                </a:cxn>
                <a:cxn ang="0">
                  <a:pos x="481" y="369"/>
                </a:cxn>
                <a:cxn ang="0">
                  <a:pos x="385" y="66"/>
                </a:cxn>
                <a:cxn ang="0">
                  <a:pos x="343" y="21"/>
                </a:cxn>
                <a:cxn ang="0">
                  <a:pos x="330" y="15"/>
                </a:cxn>
                <a:cxn ang="0">
                  <a:pos x="330" y="15"/>
                </a:cxn>
                <a:cxn ang="0">
                  <a:pos x="242" y="0"/>
                </a:cxn>
                <a:cxn ang="0">
                  <a:pos x="153" y="15"/>
                </a:cxn>
                <a:cxn ang="0">
                  <a:pos x="153" y="15"/>
                </a:cxn>
                <a:cxn ang="0">
                  <a:pos x="140" y="21"/>
                </a:cxn>
                <a:cxn ang="0">
                  <a:pos x="75" y="109"/>
                </a:cxn>
                <a:cxn ang="0">
                  <a:pos x="2" y="369"/>
                </a:cxn>
                <a:cxn ang="0">
                  <a:pos x="23" y="400"/>
                </a:cxn>
              </a:cxnLst>
              <a:rect l="0" t="0" r="r" b="b"/>
              <a:pathLst>
                <a:path w="484" h="717">
                  <a:moveTo>
                    <a:pt x="23" y="400"/>
                  </a:moveTo>
                  <a:cubicBezTo>
                    <a:pt x="25" y="400"/>
                    <a:pt x="26" y="400"/>
                    <a:pt x="28" y="400"/>
                  </a:cubicBezTo>
                  <a:cubicBezTo>
                    <a:pt x="40" y="400"/>
                    <a:pt x="51" y="391"/>
                    <a:pt x="53" y="379"/>
                  </a:cubicBezTo>
                  <a:cubicBezTo>
                    <a:pt x="81" y="228"/>
                    <a:pt x="112" y="147"/>
                    <a:pt x="135" y="105"/>
                  </a:cubicBezTo>
                  <a:cubicBezTo>
                    <a:pt x="68" y="450"/>
                    <a:pt x="68" y="450"/>
                    <a:pt x="68" y="450"/>
                  </a:cubicBezTo>
                  <a:cubicBezTo>
                    <a:pt x="155" y="450"/>
                    <a:pt x="155" y="450"/>
                    <a:pt x="155" y="450"/>
                  </a:cubicBezTo>
                  <a:cubicBezTo>
                    <a:pt x="155" y="677"/>
                    <a:pt x="155" y="677"/>
                    <a:pt x="155" y="677"/>
                  </a:cubicBezTo>
                  <a:cubicBezTo>
                    <a:pt x="155" y="699"/>
                    <a:pt x="173" y="717"/>
                    <a:pt x="195" y="717"/>
                  </a:cubicBezTo>
                  <a:cubicBezTo>
                    <a:pt x="217" y="717"/>
                    <a:pt x="235" y="699"/>
                    <a:pt x="235" y="677"/>
                  </a:cubicBezTo>
                  <a:cubicBezTo>
                    <a:pt x="235" y="450"/>
                    <a:pt x="235" y="450"/>
                    <a:pt x="235" y="450"/>
                  </a:cubicBezTo>
                  <a:cubicBezTo>
                    <a:pt x="248" y="450"/>
                    <a:pt x="248" y="450"/>
                    <a:pt x="248" y="450"/>
                  </a:cubicBezTo>
                  <a:cubicBezTo>
                    <a:pt x="248" y="677"/>
                    <a:pt x="248" y="677"/>
                    <a:pt x="248" y="677"/>
                  </a:cubicBezTo>
                  <a:cubicBezTo>
                    <a:pt x="248" y="699"/>
                    <a:pt x="266" y="717"/>
                    <a:pt x="288" y="717"/>
                  </a:cubicBezTo>
                  <a:cubicBezTo>
                    <a:pt x="311" y="717"/>
                    <a:pt x="328" y="699"/>
                    <a:pt x="328" y="677"/>
                  </a:cubicBezTo>
                  <a:cubicBezTo>
                    <a:pt x="328" y="450"/>
                    <a:pt x="328" y="450"/>
                    <a:pt x="328" y="450"/>
                  </a:cubicBezTo>
                  <a:cubicBezTo>
                    <a:pt x="415" y="450"/>
                    <a:pt x="415" y="450"/>
                    <a:pt x="415" y="450"/>
                  </a:cubicBezTo>
                  <a:cubicBezTo>
                    <a:pt x="348" y="105"/>
                    <a:pt x="348" y="105"/>
                    <a:pt x="348" y="105"/>
                  </a:cubicBezTo>
                  <a:cubicBezTo>
                    <a:pt x="352" y="112"/>
                    <a:pt x="356" y="119"/>
                    <a:pt x="360" y="128"/>
                  </a:cubicBezTo>
                  <a:cubicBezTo>
                    <a:pt x="382" y="174"/>
                    <a:pt x="407" y="252"/>
                    <a:pt x="430" y="379"/>
                  </a:cubicBezTo>
                  <a:cubicBezTo>
                    <a:pt x="432" y="391"/>
                    <a:pt x="443" y="400"/>
                    <a:pt x="456" y="400"/>
                  </a:cubicBezTo>
                  <a:cubicBezTo>
                    <a:pt x="457" y="400"/>
                    <a:pt x="459" y="400"/>
                    <a:pt x="460" y="400"/>
                  </a:cubicBezTo>
                  <a:cubicBezTo>
                    <a:pt x="475" y="397"/>
                    <a:pt x="484" y="384"/>
                    <a:pt x="481" y="369"/>
                  </a:cubicBezTo>
                  <a:cubicBezTo>
                    <a:pt x="450" y="200"/>
                    <a:pt x="415" y="113"/>
                    <a:pt x="385" y="66"/>
                  </a:cubicBezTo>
                  <a:cubicBezTo>
                    <a:pt x="370" y="42"/>
                    <a:pt x="356" y="29"/>
                    <a:pt x="343" y="21"/>
                  </a:cubicBezTo>
                  <a:cubicBezTo>
                    <a:pt x="339" y="18"/>
                    <a:pt x="334" y="16"/>
                    <a:pt x="330" y="15"/>
                  </a:cubicBezTo>
                  <a:cubicBezTo>
                    <a:pt x="330" y="15"/>
                    <a:pt x="330" y="15"/>
                    <a:pt x="330" y="15"/>
                  </a:cubicBezTo>
                  <a:cubicBezTo>
                    <a:pt x="330" y="15"/>
                    <a:pt x="301" y="0"/>
                    <a:pt x="242" y="0"/>
                  </a:cubicBezTo>
                  <a:cubicBezTo>
                    <a:pt x="183" y="0"/>
                    <a:pt x="153" y="15"/>
                    <a:pt x="153" y="15"/>
                  </a:cubicBezTo>
                  <a:cubicBezTo>
                    <a:pt x="153" y="15"/>
                    <a:pt x="153" y="15"/>
                    <a:pt x="153" y="15"/>
                  </a:cubicBezTo>
                  <a:cubicBezTo>
                    <a:pt x="149" y="16"/>
                    <a:pt x="145" y="18"/>
                    <a:pt x="140" y="21"/>
                  </a:cubicBezTo>
                  <a:cubicBezTo>
                    <a:pt x="122" y="33"/>
                    <a:pt x="99" y="57"/>
                    <a:pt x="75" y="109"/>
                  </a:cubicBezTo>
                  <a:cubicBezTo>
                    <a:pt x="51" y="161"/>
                    <a:pt x="25" y="242"/>
                    <a:pt x="2" y="369"/>
                  </a:cubicBezTo>
                  <a:cubicBezTo>
                    <a:pt x="0" y="384"/>
                    <a:pt x="9" y="397"/>
                    <a:pt x="23" y="4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43" name="Siedmiokąt 42">
            <a:extLst>
              <a:ext uri="{FF2B5EF4-FFF2-40B4-BE49-F238E27FC236}">
                <a16:creationId xmlns:a16="http://schemas.microsoft.com/office/drawing/2014/main" id="{5C142BB6-71AB-4E77-9153-A04D135828F1}"/>
              </a:ext>
            </a:extLst>
          </p:cNvPr>
          <p:cNvSpPr/>
          <p:nvPr/>
        </p:nvSpPr>
        <p:spPr>
          <a:xfrm>
            <a:off x="626666" y="4851436"/>
            <a:ext cx="515012" cy="427657"/>
          </a:xfrm>
          <a:prstGeom prst="heptagon">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dirty="0">
                <a:latin typeface="+mj-lt"/>
              </a:rPr>
              <a:t>60</a:t>
            </a:r>
          </a:p>
        </p:txBody>
      </p:sp>
      <p:sp>
        <p:nvSpPr>
          <p:cNvPr id="45" name="pole tekstowe 44">
            <a:extLst>
              <a:ext uri="{FF2B5EF4-FFF2-40B4-BE49-F238E27FC236}">
                <a16:creationId xmlns:a16="http://schemas.microsoft.com/office/drawing/2014/main" id="{5C8C17F2-C85B-42DA-BADB-EB31CC52F8CC}"/>
              </a:ext>
            </a:extLst>
          </p:cNvPr>
          <p:cNvSpPr txBox="1"/>
          <p:nvPr/>
        </p:nvSpPr>
        <p:spPr>
          <a:xfrm>
            <a:off x="6506749" y="2855638"/>
            <a:ext cx="4814619" cy="2015936"/>
          </a:xfrm>
          <a:prstGeom prst="rect">
            <a:avLst/>
          </a:prstGeom>
          <a:noFill/>
          <a:ln w="28575">
            <a:solidFill>
              <a:schemeClr val="bg1">
                <a:lumMod val="85000"/>
              </a:schemeClr>
            </a:solidFill>
          </a:ln>
        </p:spPr>
        <p:txBody>
          <a:bodyPr wrap="square">
            <a:spAutoFit/>
          </a:bodyPr>
          <a:lstStyle>
            <a:defPPr>
              <a:defRPr lang="fr-FR"/>
            </a:defPPr>
            <a:lvl1pPr>
              <a:lnSpc>
                <a:spcPct val="100000"/>
              </a:lnSpc>
              <a:spcBef>
                <a:spcPts val="600"/>
              </a:spcBef>
              <a:spcAft>
                <a:spcPts val="0"/>
              </a:spcAft>
              <a:defRPr sz="1100">
                <a:effectLst/>
                <a:ea typeface="Calibri" panose="020F0502020204030204" pitchFamily="34" charset="0"/>
                <a:cs typeface="Arial" panose="020B0604020202020204" pitchFamily="34" charset="0"/>
              </a:defRPr>
            </a:lvl1pPr>
          </a:lstStyle>
          <a:p>
            <a:r>
              <a:rPr lang="pl-PL" dirty="0">
                <a:solidFill>
                  <a:schemeClr val="tx2">
                    <a:lumMod val="75000"/>
                  </a:schemeClr>
                </a:solidFill>
                <a:latin typeface="+mj-lt"/>
              </a:rPr>
              <a:t>CZYNNIKI AKTYWIZUJĄCE PACJENTÓW, POPYCHAJĄCE ICH DO PROAKTYWNOŚCI JEŚLI CHODZI O SZCZEPIENIA: </a:t>
            </a:r>
          </a:p>
          <a:p>
            <a:pPr marL="171450" indent="-171450">
              <a:buFont typeface="Arial" panose="020B0604020202020204" pitchFamily="34" charset="0"/>
              <a:buChar char="•"/>
            </a:pPr>
            <a:r>
              <a:rPr lang="pl-PL" b="1" dirty="0"/>
              <a:t>Diagnoza poważnej choroby</a:t>
            </a:r>
            <a:r>
              <a:rPr lang="pl-PL" dirty="0"/>
              <a:t>, na którą jest dostępne szczepienie, w rodzinie (np. WZW), lub najbliższym otoczeniu. </a:t>
            </a:r>
          </a:p>
          <a:p>
            <a:pPr marL="171450" indent="-171450">
              <a:buFont typeface="Arial" panose="020B0604020202020204" pitchFamily="34" charset="0"/>
              <a:buChar char="•"/>
            </a:pPr>
            <a:r>
              <a:rPr lang="pl-PL" b="1" dirty="0"/>
              <a:t>Załamanie zdrowia </a:t>
            </a:r>
            <a:r>
              <a:rPr lang="pl-PL" dirty="0"/>
              <a:t>np. ciężkie przechorowanie zapalenia płuc, lub nawracające infekcje.</a:t>
            </a:r>
          </a:p>
          <a:p>
            <a:pPr marL="171450" indent="-171450">
              <a:buFont typeface="Arial" panose="020B0604020202020204" pitchFamily="34" charset="0"/>
              <a:buChar char="•"/>
            </a:pPr>
            <a:r>
              <a:rPr lang="pl-PL" b="1" dirty="0"/>
              <a:t>Obawy związane z utrzymaniem pracy </a:t>
            </a:r>
            <a:r>
              <a:rPr lang="pl-PL" dirty="0"/>
              <a:t>- u osób dla których praca jest priorytetem  (nie chcą być z niej wyłączeni przez chorobą, często dotyczy to osób na kierowniczych stanowiskach, z poczuciem dużej odpowiedzialności za pracę).</a:t>
            </a:r>
          </a:p>
        </p:txBody>
      </p:sp>
    </p:spTree>
    <p:extLst>
      <p:ext uri="{BB962C8B-B14F-4D97-AF65-F5344CB8AC3E}">
        <p14:creationId xmlns:p14="http://schemas.microsoft.com/office/powerpoint/2010/main" val="3534128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105">
            <a:extLst>
              <a:ext uri="{FF2B5EF4-FFF2-40B4-BE49-F238E27FC236}">
                <a16:creationId xmlns:a16="http://schemas.microsoft.com/office/drawing/2014/main" id="{4798BD9A-324E-4013-90B9-33571A818BA8}"/>
              </a:ext>
            </a:extLst>
          </p:cNvPr>
          <p:cNvSpPr/>
          <p:nvPr/>
        </p:nvSpPr>
        <p:spPr>
          <a:xfrm>
            <a:off x="717988" y="2494309"/>
            <a:ext cx="5274029" cy="22381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36000" bIns="36000" rtlCol="0" anchor="t"/>
          <a:lstStyle/>
          <a:p>
            <a:pPr marL="180975"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9D9C"/>
              </a:solidFill>
              <a:effectLst/>
              <a:uLnTx/>
              <a:uFillTx/>
              <a:latin typeface="Arial Black"/>
              <a:ea typeface="+mn-ea"/>
              <a:cs typeface="+mn-cs"/>
            </a:endParaRPr>
          </a:p>
        </p:txBody>
      </p:sp>
      <p:sp>
        <p:nvSpPr>
          <p:cNvPr id="2" name="Symbol zastępczy numeru slajdu 1">
            <a:extLst>
              <a:ext uri="{FF2B5EF4-FFF2-40B4-BE49-F238E27FC236}">
                <a16:creationId xmlns:a16="http://schemas.microsoft.com/office/drawing/2014/main" id="{33048C45-DEC3-4F6F-A2A7-AF23E4A8C741}"/>
              </a:ext>
            </a:extLst>
          </p:cNvPr>
          <p:cNvSpPr>
            <a:spLocks noGrp="1"/>
          </p:cNvSpPr>
          <p:nvPr>
            <p:ph type="sldNum" sz="quarter" idx="20"/>
          </p:nvPr>
        </p:nvSpPr>
        <p:spPr/>
        <p:txBody>
          <a:bodyPr/>
          <a:lstStyle/>
          <a:p>
            <a:fld id="{D61AABEC-672F-4B68-B914-690DA978312C}" type="slidenum">
              <a:rPr lang="en-GB" smtClean="0"/>
              <a:pPr/>
              <a:t>14</a:t>
            </a:fld>
            <a:r>
              <a:rPr lang="en-GB"/>
              <a:t> ‒ </a:t>
            </a:r>
            <a:endParaRPr lang="en-GB" dirty="0"/>
          </a:p>
        </p:txBody>
      </p:sp>
      <p:sp>
        <p:nvSpPr>
          <p:cNvPr id="20" name="Rectangle 78">
            <a:extLst>
              <a:ext uri="{FF2B5EF4-FFF2-40B4-BE49-F238E27FC236}">
                <a16:creationId xmlns:a16="http://schemas.microsoft.com/office/drawing/2014/main" id="{A4E4616C-B544-407A-BA01-835085C98C6A}"/>
              </a:ext>
            </a:extLst>
          </p:cNvPr>
          <p:cNvSpPr/>
          <p:nvPr/>
        </p:nvSpPr>
        <p:spPr>
          <a:xfrm>
            <a:off x="407988" y="248228"/>
            <a:ext cx="11578903" cy="828675"/>
          </a:xfrm>
          <a:prstGeom prst="rect">
            <a:avLst/>
          </a:prstGeom>
          <a:solidFill>
            <a:srgbClr val="F2F2F2"/>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180975"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2F469C"/>
              </a:solidFill>
              <a:effectLst/>
              <a:uLnTx/>
              <a:uFillTx/>
              <a:latin typeface="Arial Black"/>
              <a:ea typeface="+mn-ea"/>
              <a:cs typeface="+mn-cs"/>
            </a:endParaRPr>
          </a:p>
        </p:txBody>
      </p:sp>
      <p:grpSp>
        <p:nvGrpSpPr>
          <p:cNvPr id="21" name="Group 79">
            <a:extLst>
              <a:ext uri="{FF2B5EF4-FFF2-40B4-BE49-F238E27FC236}">
                <a16:creationId xmlns:a16="http://schemas.microsoft.com/office/drawing/2014/main" id="{0AAF7126-CEA6-401B-AE0E-F62DF3E1C723}"/>
              </a:ext>
            </a:extLst>
          </p:cNvPr>
          <p:cNvGrpSpPr/>
          <p:nvPr/>
        </p:nvGrpSpPr>
        <p:grpSpPr>
          <a:xfrm>
            <a:off x="407988" y="248227"/>
            <a:ext cx="11061197" cy="828676"/>
            <a:chOff x="407988" y="368299"/>
            <a:chExt cx="6051043" cy="828676"/>
          </a:xfrm>
          <a:solidFill>
            <a:schemeClr val="bg2"/>
          </a:solidFill>
        </p:grpSpPr>
        <p:sp>
          <p:nvSpPr>
            <p:cNvPr id="22" name="Rectangle 80">
              <a:extLst>
                <a:ext uri="{FF2B5EF4-FFF2-40B4-BE49-F238E27FC236}">
                  <a16:creationId xmlns:a16="http://schemas.microsoft.com/office/drawing/2014/main" id="{CFFD3CE2-CFA8-45FC-A345-227A847CCEF4}"/>
                </a:ext>
              </a:extLst>
            </p:cNvPr>
            <p:cNvSpPr/>
            <p:nvPr/>
          </p:nvSpPr>
          <p:spPr>
            <a:xfrm>
              <a:off x="407988" y="368300"/>
              <a:ext cx="5345698" cy="828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sp>
          <p:nvSpPr>
            <p:cNvPr id="23" name="Right Triangle 81">
              <a:extLst>
                <a:ext uri="{FF2B5EF4-FFF2-40B4-BE49-F238E27FC236}">
                  <a16:creationId xmlns:a16="http://schemas.microsoft.com/office/drawing/2014/main" id="{7221E3A2-609D-4F0F-BA08-17ED3B0A2221}"/>
                </a:ext>
              </a:extLst>
            </p:cNvPr>
            <p:cNvSpPr/>
            <p:nvPr/>
          </p:nvSpPr>
          <p:spPr>
            <a:xfrm>
              <a:off x="5753686" y="368299"/>
              <a:ext cx="705345" cy="828675"/>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grpSp>
      <p:sp>
        <p:nvSpPr>
          <p:cNvPr id="24" name="TextBox 60">
            <a:extLst>
              <a:ext uri="{FF2B5EF4-FFF2-40B4-BE49-F238E27FC236}">
                <a16:creationId xmlns:a16="http://schemas.microsoft.com/office/drawing/2014/main" id="{4A2FF563-42D0-4664-BABD-7064704D618D}"/>
              </a:ext>
            </a:extLst>
          </p:cNvPr>
          <p:cNvSpPr txBox="1"/>
          <p:nvPr/>
        </p:nvSpPr>
        <p:spPr>
          <a:xfrm>
            <a:off x="473650" y="245666"/>
            <a:ext cx="10777824" cy="830997"/>
          </a:xfrm>
          <a:prstGeom prst="rect">
            <a:avLst/>
          </a:prstGeom>
        </p:spPr>
        <p:txBody>
          <a:bodyPr vert="horz"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a:solidFill>
                  <a:prstClr val="white"/>
                </a:solidFill>
                <a:latin typeface="Arial Black"/>
              </a:rPr>
              <a:t>Szczepienia są, według lekarzy, </a:t>
            </a:r>
            <a:r>
              <a:rPr lang="pl-PL" dirty="0">
                <a:solidFill>
                  <a:prstClr val="white"/>
                </a:solidFill>
                <a:latin typeface="Arial Black"/>
              </a:rPr>
              <a:t>jedną z wielu istotnych form profilaktyki. </a:t>
            </a:r>
          </a:p>
          <a:p>
            <a:pPr marL="0" marR="0" lvl="0" indent="0" algn="l" defTabSz="914400" rtl="0" eaLnBrk="1" fontAlgn="auto" latinLnBrk="0" hangingPunct="1">
              <a:lnSpc>
                <a:spcPct val="100000"/>
              </a:lnSpc>
              <a:spcBef>
                <a:spcPts val="0"/>
              </a:spcBef>
              <a:spcAft>
                <a:spcPts val="0"/>
              </a:spcAft>
              <a:buClrTx/>
              <a:buSzTx/>
              <a:buFontTx/>
              <a:buNone/>
              <a:tabLst/>
              <a:defRPr/>
            </a:pPr>
            <a:r>
              <a:rPr lang="pl-PL" dirty="0">
                <a:solidFill>
                  <a:prstClr val="white"/>
                </a:solidFill>
                <a:latin typeface="Arial Black"/>
              </a:rPr>
              <a:t>Zaangażowanie w temat szczepień w dużej mierze zależy do zainteresowań zawodowych. Najczęściej rekomendowane szczepienia to: grypa, Covid, pneumokoki. </a:t>
            </a:r>
            <a:endParaRPr kumimoji="0" lang="en-US" b="0" i="0" u="none" strike="noStrike" kern="1200" cap="none" spc="0" normalizeH="0" baseline="0" noProof="0" dirty="0">
              <a:ln>
                <a:noFill/>
              </a:ln>
              <a:solidFill>
                <a:prstClr val="white"/>
              </a:solidFill>
              <a:effectLst/>
              <a:uLnTx/>
              <a:uFillTx/>
              <a:latin typeface="Arial Black"/>
              <a:ea typeface="+mn-ea"/>
              <a:cs typeface="+mn-cs"/>
            </a:endParaRPr>
          </a:p>
        </p:txBody>
      </p:sp>
      <p:sp>
        <p:nvSpPr>
          <p:cNvPr id="25" name="pole tekstowe 24">
            <a:extLst>
              <a:ext uri="{FF2B5EF4-FFF2-40B4-BE49-F238E27FC236}">
                <a16:creationId xmlns:a16="http://schemas.microsoft.com/office/drawing/2014/main" id="{45FBEE45-7854-4192-8D8F-2CFB9E871B89}"/>
              </a:ext>
            </a:extLst>
          </p:cNvPr>
          <p:cNvSpPr txBox="1"/>
          <p:nvPr/>
        </p:nvSpPr>
        <p:spPr>
          <a:xfrm>
            <a:off x="6533521" y="2765750"/>
            <a:ext cx="5241142" cy="1733488"/>
          </a:xfrm>
          <a:prstGeom prst="rect">
            <a:avLst/>
          </a:prstGeom>
          <a:noFill/>
          <a:ln w="28575">
            <a:solidFill>
              <a:schemeClr val="bg1">
                <a:lumMod val="85000"/>
              </a:schemeClr>
            </a:solidFill>
          </a:ln>
        </p:spPr>
        <p:txBody>
          <a:bodyPr wrap="square">
            <a:spAutoFit/>
          </a:bodyPr>
          <a:lstStyle/>
          <a:p>
            <a:pPr>
              <a:lnSpc>
                <a:spcPct val="107000"/>
              </a:lnSpc>
              <a:spcAft>
                <a:spcPts val="800"/>
              </a:spcAft>
            </a:pPr>
            <a:r>
              <a:rPr lang="pl-PL" sz="1100" b="1" dirty="0">
                <a:cs typeface="Arial" panose="020B0604020202020204" pitchFamily="34" charset="0"/>
              </a:rPr>
              <a:t>Zaangażowanie w temat szczepień zależy od zainteresowań zawodowych </a:t>
            </a:r>
            <a:r>
              <a:rPr lang="pl-PL" sz="1100" dirty="0">
                <a:cs typeface="Arial" panose="020B0604020202020204" pitchFamily="34" charset="0"/>
              </a:rPr>
              <a:t>-  zdarzają się lekarze bardziej sprofilowani pod wiedzę nt. szczepień, wydaje się jednak, że </a:t>
            </a:r>
            <a:r>
              <a:rPr lang="pl-PL" sz="1100" b="1" dirty="0">
                <a:cs typeface="Arial" panose="020B0604020202020204" pitchFamily="34" charset="0"/>
              </a:rPr>
              <a:t>nie jest to częsta postawa</a:t>
            </a:r>
            <a:r>
              <a:rPr lang="pl-PL" sz="1100" dirty="0">
                <a:cs typeface="Arial" panose="020B0604020202020204" pitchFamily="34" charset="0"/>
              </a:rPr>
              <a:t>.  </a:t>
            </a:r>
          </a:p>
          <a:p>
            <a:pPr marL="171450" indent="-171450">
              <a:lnSpc>
                <a:spcPct val="107000"/>
              </a:lnSpc>
              <a:spcAft>
                <a:spcPts val="800"/>
              </a:spcAft>
              <a:buFont typeface="Arial" panose="020B0604020202020204" pitchFamily="34" charset="0"/>
              <a:buChar char="•"/>
            </a:pPr>
            <a:r>
              <a:rPr lang="pl-PL" sz="1100" b="1" dirty="0">
                <a:cs typeface="Arial" panose="020B0604020202020204" pitchFamily="34" charset="0"/>
              </a:rPr>
              <a:t>Proaktywność lekarzy w sprawie szczepień ma charakter sezonowy</a:t>
            </a:r>
            <a:r>
              <a:rPr lang="pl-PL" sz="1100" dirty="0">
                <a:cs typeface="Arial" panose="020B0604020202020204" pitchFamily="34" charset="0"/>
              </a:rPr>
              <a:t>, częściej rekomenduje się szczepienia osobom z chorobami przewlekłymi (onkologicznymi, układu oddechowego, kadriologicznymi, cukrzycą). </a:t>
            </a:r>
          </a:p>
          <a:p>
            <a:pPr marL="171450" indent="-171450">
              <a:lnSpc>
                <a:spcPct val="107000"/>
              </a:lnSpc>
              <a:spcAft>
                <a:spcPts val="800"/>
              </a:spcAft>
              <a:buFont typeface="Arial" panose="020B0604020202020204" pitchFamily="34" charset="0"/>
              <a:buChar char="•"/>
            </a:pPr>
            <a:r>
              <a:rPr lang="pl-PL" sz="1100" dirty="0">
                <a:cs typeface="Arial" panose="020B0604020202020204" pitchFamily="34" charset="0"/>
              </a:rPr>
              <a:t>W ramach praktyki w NFZ lekarze starają się poświęcać profilaktyce osobną wizytę. W centrach medycznych jest to trudniejsze. </a:t>
            </a:r>
          </a:p>
        </p:txBody>
      </p:sp>
      <p:grpSp>
        <p:nvGrpSpPr>
          <p:cNvPr id="33" name="Group 755">
            <a:extLst>
              <a:ext uri="{FF2B5EF4-FFF2-40B4-BE49-F238E27FC236}">
                <a16:creationId xmlns:a16="http://schemas.microsoft.com/office/drawing/2014/main" id="{C6226587-B166-45FF-9976-612B7B1CE417}"/>
              </a:ext>
            </a:extLst>
          </p:cNvPr>
          <p:cNvGrpSpPr>
            <a:grpSpLocks noChangeAspect="1"/>
          </p:cNvGrpSpPr>
          <p:nvPr/>
        </p:nvGrpSpPr>
        <p:grpSpPr>
          <a:xfrm>
            <a:off x="11743916" y="75040"/>
            <a:ext cx="391658" cy="959458"/>
            <a:chOff x="-5791778" y="782089"/>
            <a:chExt cx="579558" cy="1419762"/>
          </a:xfrm>
          <a:solidFill>
            <a:schemeClr val="accent1"/>
          </a:solidFill>
        </p:grpSpPr>
        <p:sp>
          <p:nvSpPr>
            <p:cNvPr id="34" name="Freeform 77">
              <a:extLst>
                <a:ext uri="{FF2B5EF4-FFF2-40B4-BE49-F238E27FC236}">
                  <a16:creationId xmlns:a16="http://schemas.microsoft.com/office/drawing/2014/main" id="{A8EFB12A-C7B3-4111-9B1A-6F963EB0E484}"/>
                </a:ext>
              </a:extLst>
            </p:cNvPr>
            <p:cNvSpPr>
              <a:spLocks noEditPoints="1"/>
            </p:cNvSpPr>
            <p:nvPr/>
          </p:nvSpPr>
          <p:spPr bwMode="auto">
            <a:xfrm>
              <a:off x="-5791778" y="1121238"/>
              <a:ext cx="282726" cy="792368"/>
            </a:xfrm>
            <a:custGeom>
              <a:avLst/>
              <a:gdLst/>
              <a:ahLst/>
              <a:cxnLst>
                <a:cxn ang="0">
                  <a:pos x="34" y="384"/>
                </a:cxn>
                <a:cxn ang="0">
                  <a:pos x="36" y="384"/>
                </a:cxn>
                <a:cxn ang="0">
                  <a:pos x="39" y="383"/>
                </a:cxn>
                <a:cxn ang="0">
                  <a:pos x="71" y="135"/>
                </a:cxn>
                <a:cxn ang="0">
                  <a:pos x="80" y="129"/>
                </a:cxn>
                <a:cxn ang="0">
                  <a:pos x="81" y="124"/>
                </a:cxn>
                <a:cxn ang="0">
                  <a:pos x="80" y="128"/>
                </a:cxn>
                <a:cxn ang="0">
                  <a:pos x="65" y="224"/>
                </a:cxn>
                <a:cxn ang="0">
                  <a:pos x="47" y="381"/>
                </a:cxn>
                <a:cxn ang="0">
                  <a:pos x="42" y="503"/>
                </a:cxn>
                <a:cxn ang="0">
                  <a:pos x="92" y="529"/>
                </a:cxn>
                <a:cxn ang="0">
                  <a:pos x="190" y="547"/>
                </a:cxn>
                <a:cxn ang="0">
                  <a:pos x="195" y="547"/>
                </a:cxn>
                <a:cxn ang="0">
                  <a:pos x="194" y="524"/>
                </a:cxn>
                <a:cxn ang="0">
                  <a:pos x="190" y="471"/>
                </a:cxn>
                <a:cxn ang="0">
                  <a:pos x="179" y="300"/>
                </a:cxn>
                <a:cxn ang="0">
                  <a:pos x="179" y="298"/>
                </a:cxn>
                <a:cxn ang="0">
                  <a:pos x="178" y="284"/>
                </a:cxn>
                <a:cxn ang="0">
                  <a:pos x="178" y="280"/>
                </a:cxn>
                <a:cxn ang="0">
                  <a:pos x="172" y="190"/>
                </a:cxn>
                <a:cxn ang="0">
                  <a:pos x="172" y="188"/>
                </a:cxn>
                <a:cxn ang="0">
                  <a:pos x="171" y="180"/>
                </a:cxn>
                <a:cxn ang="0">
                  <a:pos x="171" y="175"/>
                </a:cxn>
                <a:cxn ang="0">
                  <a:pos x="169" y="142"/>
                </a:cxn>
                <a:cxn ang="0">
                  <a:pos x="166" y="102"/>
                </a:cxn>
                <a:cxn ang="0">
                  <a:pos x="164" y="66"/>
                </a:cxn>
                <a:cxn ang="0">
                  <a:pos x="167" y="64"/>
                </a:cxn>
                <a:cxn ang="0">
                  <a:pos x="163" y="57"/>
                </a:cxn>
                <a:cxn ang="0">
                  <a:pos x="154" y="42"/>
                </a:cxn>
                <a:cxn ang="0">
                  <a:pos x="146" y="33"/>
                </a:cxn>
                <a:cxn ang="0">
                  <a:pos x="133" y="18"/>
                </a:cxn>
                <a:cxn ang="0">
                  <a:pos x="123" y="1"/>
                </a:cxn>
                <a:cxn ang="0">
                  <a:pos x="123" y="0"/>
                </a:cxn>
                <a:cxn ang="0">
                  <a:pos x="122" y="0"/>
                </a:cxn>
                <a:cxn ang="0">
                  <a:pos x="113" y="2"/>
                </a:cxn>
                <a:cxn ang="0">
                  <a:pos x="88" y="9"/>
                </a:cxn>
                <a:cxn ang="0">
                  <a:pos x="27" y="85"/>
                </a:cxn>
                <a:cxn ang="0">
                  <a:pos x="0" y="277"/>
                </a:cxn>
                <a:cxn ang="0">
                  <a:pos x="2" y="354"/>
                </a:cxn>
                <a:cxn ang="0">
                  <a:pos x="34" y="384"/>
                </a:cxn>
                <a:cxn ang="0">
                  <a:pos x="152" y="433"/>
                </a:cxn>
                <a:cxn ang="0">
                  <a:pos x="92" y="413"/>
                </a:cxn>
                <a:cxn ang="0">
                  <a:pos x="86" y="411"/>
                </a:cxn>
                <a:cxn ang="0">
                  <a:pos x="89" y="400"/>
                </a:cxn>
                <a:cxn ang="0">
                  <a:pos x="92" y="401"/>
                </a:cxn>
                <a:cxn ang="0">
                  <a:pos x="157" y="417"/>
                </a:cxn>
                <a:cxn ang="0">
                  <a:pos x="152" y="433"/>
                </a:cxn>
              </a:cxnLst>
              <a:rect l="0" t="0" r="r" b="b"/>
              <a:pathLst>
                <a:path w="195" h="547">
                  <a:moveTo>
                    <a:pt x="34" y="384"/>
                  </a:moveTo>
                  <a:cubicBezTo>
                    <a:pt x="35" y="384"/>
                    <a:pt x="35" y="384"/>
                    <a:pt x="36" y="384"/>
                  </a:cubicBezTo>
                  <a:cubicBezTo>
                    <a:pt x="37" y="384"/>
                    <a:pt x="38" y="384"/>
                    <a:pt x="39" y="383"/>
                  </a:cubicBezTo>
                  <a:cubicBezTo>
                    <a:pt x="46" y="293"/>
                    <a:pt x="59" y="204"/>
                    <a:pt x="71" y="135"/>
                  </a:cubicBezTo>
                  <a:cubicBezTo>
                    <a:pt x="80" y="129"/>
                    <a:pt x="80" y="129"/>
                    <a:pt x="80" y="129"/>
                  </a:cubicBezTo>
                  <a:cubicBezTo>
                    <a:pt x="80" y="127"/>
                    <a:pt x="81" y="126"/>
                    <a:pt x="81" y="124"/>
                  </a:cubicBezTo>
                  <a:cubicBezTo>
                    <a:pt x="81" y="125"/>
                    <a:pt x="81" y="127"/>
                    <a:pt x="80" y="128"/>
                  </a:cubicBezTo>
                  <a:cubicBezTo>
                    <a:pt x="75" y="157"/>
                    <a:pt x="70" y="189"/>
                    <a:pt x="65" y="224"/>
                  </a:cubicBezTo>
                  <a:cubicBezTo>
                    <a:pt x="58" y="273"/>
                    <a:pt x="52" y="327"/>
                    <a:pt x="47" y="381"/>
                  </a:cubicBezTo>
                  <a:cubicBezTo>
                    <a:pt x="44" y="422"/>
                    <a:pt x="42" y="464"/>
                    <a:pt x="42" y="503"/>
                  </a:cubicBezTo>
                  <a:cubicBezTo>
                    <a:pt x="42" y="503"/>
                    <a:pt x="59" y="517"/>
                    <a:pt x="92" y="529"/>
                  </a:cubicBezTo>
                  <a:cubicBezTo>
                    <a:pt x="116" y="538"/>
                    <a:pt x="149" y="547"/>
                    <a:pt x="190" y="547"/>
                  </a:cubicBezTo>
                  <a:cubicBezTo>
                    <a:pt x="192" y="547"/>
                    <a:pt x="194" y="547"/>
                    <a:pt x="195" y="547"/>
                  </a:cubicBezTo>
                  <a:cubicBezTo>
                    <a:pt x="194" y="524"/>
                    <a:pt x="194" y="524"/>
                    <a:pt x="194" y="524"/>
                  </a:cubicBezTo>
                  <a:cubicBezTo>
                    <a:pt x="190" y="471"/>
                    <a:pt x="190" y="471"/>
                    <a:pt x="190" y="471"/>
                  </a:cubicBezTo>
                  <a:cubicBezTo>
                    <a:pt x="179" y="300"/>
                    <a:pt x="179" y="300"/>
                    <a:pt x="179" y="300"/>
                  </a:cubicBezTo>
                  <a:cubicBezTo>
                    <a:pt x="179" y="298"/>
                    <a:pt x="179" y="298"/>
                    <a:pt x="179" y="298"/>
                  </a:cubicBezTo>
                  <a:cubicBezTo>
                    <a:pt x="178" y="284"/>
                    <a:pt x="178" y="284"/>
                    <a:pt x="178" y="284"/>
                  </a:cubicBezTo>
                  <a:cubicBezTo>
                    <a:pt x="178" y="280"/>
                    <a:pt x="178" y="280"/>
                    <a:pt x="178" y="280"/>
                  </a:cubicBezTo>
                  <a:cubicBezTo>
                    <a:pt x="172" y="190"/>
                    <a:pt x="172" y="190"/>
                    <a:pt x="172" y="190"/>
                  </a:cubicBezTo>
                  <a:cubicBezTo>
                    <a:pt x="172" y="188"/>
                    <a:pt x="172" y="188"/>
                    <a:pt x="172" y="188"/>
                  </a:cubicBezTo>
                  <a:cubicBezTo>
                    <a:pt x="171" y="186"/>
                    <a:pt x="171" y="183"/>
                    <a:pt x="171" y="180"/>
                  </a:cubicBezTo>
                  <a:cubicBezTo>
                    <a:pt x="171" y="178"/>
                    <a:pt x="171" y="177"/>
                    <a:pt x="171" y="175"/>
                  </a:cubicBezTo>
                  <a:cubicBezTo>
                    <a:pt x="169" y="142"/>
                    <a:pt x="169" y="142"/>
                    <a:pt x="169" y="142"/>
                  </a:cubicBezTo>
                  <a:cubicBezTo>
                    <a:pt x="166" y="102"/>
                    <a:pt x="166" y="102"/>
                    <a:pt x="166" y="102"/>
                  </a:cubicBezTo>
                  <a:cubicBezTo>
                    <a:pt x="164" y="66"/>
                    <a:pt x="164" y="66"/>
                    <a:pt x="164" y="66"/>
                  </a:cubicBezTo>
                  <a:cubicBezTo>
                    <a:pt x="167" y="64"/>
                    <a:pt x="167" y="64"/>
                    <a:pt x="167" y="64"/>
                  </a:cubicBezTo>
                  <a:cubicBezTo>
                    <a:pt x="166" y="62"/>
                    <a:pt x="164" y="59"/>
                    <a:pt x="163" y="57"/>
                  </a:cubicBezTo>
                  <a:cubicBezTo>
                    <a:pt x="161" y="52"/>
                    <a:pt x="157" y="47"/>
                    <a:pt x="154" y="42"/>
                  </a:cubicBezTo>
                  <a:cubicBezTo>
                    <a:pt x="151" y="39"/>
                    <a:pt x="149" y="36"/>
                    <a:pt x="146" y="33"/>
                  </a:cubicBezTo>
                  <a:cubicBezTo>
                    <a:pt x="141" y="28"/>
                    <a:pt x="137" y="23"/>
                    <a:pt x="133" y="18"/>
                  </a:cubicBezTo>
                  <a:cubicBezTo>
                    <a:pt x="129" y="12"/>
                    <a:pt x="126" y="7"/>
                    <a:pt x="123" y="1"/>
                  </a:cubicBezTo>
                  <a:cubicBezTo>
                    <a:pt x="123" y="1"/>
                    <a:pt x="123" y="0"/>
                    <a:pt x="123" y="0"/>
                  </a:cubicBezTo>
                  <a:cubicBezTo>
                    <a:pt x="122" y="0"/>
                    <a:pt x="122" y="0"/>
                    <a:pt x="122" y="0"/>
                  </a:cubicBezTo>
                  <a:cubicBezTo>
                    <a:pt x="119" y="0"/>
                    <a:pt x="116" y="1"/>
                    <a:pt x="113" y="2"/>
                  </a:cubicBezTo>
                  <a:cubicBezTo>
                    <a:pt x="106" y="3"/>
                    <a:pt x="97" y="5"/>
                    <a:pt x="88" y="9"/>
                  </a:cubicBezTo>
                  <a:cubicBezTo>
                    <a:pt x="67" y="20"/>
                    <a:pt x="43" y="43"/>
                    <a:pt x="27" y="85"/>
                  </a:cubicBezTo>
                  <a:cubicBezTo>
                    <a:pt x="11" y="126"/>
                    <a:pt x="0" y="186"/>
                    <a:pt x="0" y="277"/>
                  </a:cubicBezTo>
                  <a:cubicBezTo>
                    <a:pt x="0" y="300"/>
                    <a:pt x="0" y="326"/>
                    <a:pt x="2" y="354"/>
                  </a:cubicBezTo>
                  <a:cubicBezTo>
                    <a:pt x="3" y="371"/>
                    <a:pt x="17" y="384"/>
                    <a:pt x="34" y="384"/>
                  </a:cubicBezTo>
                  <a:close/>
                  <a:moveTo>
                    <a:pt x="152" y="433"/>
                  </a:moveTo>
                  <a:cubicBezTo>
                    <a:pt x="92" y="413"/>
                    <a:pt x="92" y="413"/>
                    <a:pt x="92" y="413"/>
                  </a:cubicBezTo>
                  <a:cubicBezTo>
                    <a:pt x="86" y="411"/>
                    <a:pt x="86" y="411"/>
                    <a:pt x="86" y="411"/>
                  </a:cubicBezTo>
                  <a:cubicBezTo>
                    <a:pt x="89" y="400"/>
                    <a:pt x="89" y="400"/>
                    <a:pt x="89" y="400"/>
                  </a:cubicBezTo>
                  <a:cubicBezTo>
                    <a:pt x="92" y="401"/>
                    <a:pt x="92" y="401"/>
                    <a:pt x="92" y="401"/>
                  </a:cubicBezTo>
                  <a:cubicBezTo>
                    <a:pt x="157" y="417"/>
                    <a:pt x="157" y="417"/>
                    <a:pt x="157" y="417"/>
                  </a:cubicBezTo>
                  <a:lnTo>
                    <a:pt x="152" y="43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 name="Freeform 78">
              <a:extLst>
                <a:ext uri="{FF2B5EF4-FFF2-40B4-BE49-F238E27FC236}">
                  <a16:creationId xmlns:a16="http://schemas.microsoft.com/office/drawing/2014/main" id="{372C0F96-4FC9-4714-966F-87C3EE63E873}"/>
                </a:ext>
              </a:extLst>
            </p:cNvPr>
            <p:cNvSpPr>
              <a:spLocks/>
            </p:cNvSpPr>
            <p:nvPr/>
          </p:nvSpPr>
          <p:spPr bwMode="auto">
            <a:xfrm>
              <a:off x="-5572834" y="1121238"/>
              <a:ext cx="31891" cy="28825"/>
            </a:xfrm>
            <a:custGeom>
              <a:avLst/>
              <a:gdLst/>
              <a:ahLst/>
              <a:cxnLst>
                <a:cxn ang="0">
                  <a:pos x="12" y="15"/>
                </a:cxn>
                <a:cxn ang="0">
                  <a:pos x="17" y="20"/>
                </a:cxn>
                <a:cxn ang="0">
                  <a:pos x="22" y="0"/>
                </a:cxn>
                <a:cxn ang="0">
                  <a:pos x="0" y="0"/>
                </a:cxn>
                <a:cxn ang="0">
                  <a:pos x="12" y="15"/>
                </a:cxn>
              </a:cxnLst>
              <a:rect l="0" t="0" r="r" b="b"/>
              <a:pathLst>
                <a:path w="22" h="20">
                  <a:moveTo>
                    <a:pt x="12" y="15"/>
                  </a:moveTo>
                  <a:cubicBezTo>
                    <a:pt x="14" y="16"/>
                    <a:pt x="15" y="18"/>
                    <a:pt x="17" y="20"/>
                  </a:cubicBezTo>
                  <a:cubicBezTo>
                    <a:pt x="22" y="0"/>
                    <a:pt x="22" y="0"/>
                    <a:pt x="22" y="0"/>
                  </a:cubicBezTo>
                  <a:cubicBezTo>
                    <a:pt x="0" y="0"/>
                    <a:pt x="0" y="0"/>
                    <a:pt x="0" y="0"/>
                  </a:cubicBezTo>
                  <a:cubicBezTo>
                    <a:pt x="4" y="5"/>
                    <a:pt x="8" y="11"/>
                    <a:pt x="12" y="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 name="Freeform 79">
              <a:extLst>
                <a:ext uri="{FF2B5EF4-FFF2-40B4-BE49-F238E27FC236}">
                  <a16:creationId xmlns:a16="http://schemas.microsoft.com/office/drawing/2014/main" id="{E19E73F9-CA77-4AB1-8E5A-A48B598BF437}"/>
                </a:ext>
              </a:extLst>
            </p:cNvPr>
            <p:cNvSpPr>
              <a:spLocks/>
            </p:cNvSpPr>
            <p:nvPr/>
          </p:nvSpPr>
          <p:spPr bwMode="auto">
            <a:xfrm>
              <a:off x="-5462442" y="1121238"/>
              <a:ext cx="30051" cy="28825"/>
            </a:xfrm>
            <a:custGeom>
              <a:avLst/>
              <a:gdLst/>
              <a:ahLst/>
              <a:cxnLst>
                <a:cxn ang="0">
                  <a:pos x="5" y="20"/>
                </a:cxn>
                <a:cxn ang="0">
                  <a:pos x="9" y="15"/>
                </a:cxn>
                <a:cxn ang="0">
                  <a:pos x="21" y="0"/>
                </a:cxn>
                <a:cxn ang="0">
                  <a:pos x="0" y="0"/>
                </a:cxn>
                <a:cxn ang="0">
                  <a:pos x="5" y="20"/>
                </a:cxn>
              </a:cxnLst>
              <a:rect l="0" t="0" r="r" b="b"/>
              <a:pathLst>
                <a:path w="21" h="20">
                  <a:moveTo>
                    <a:pt x="5" y="20"/>
                  </a:moveTo>
                  <a:cubicBezTo>
                    <a:pt x="6" y="18"/>
                    <a:pt x="7" y="16"/>
                    <a:pt x="9" y="15"/>
                  </a:cubicBezTo>
                  <a:cubicBezTo>
                    <a:pt x="13" y="11"/>
                    <a:pt x="17" y="6"/>
                    <a:pt x="21" y="0"/>
                  </a:cubicBezTo>
                  <a:cubicBezTo>
                    <a:pt x="0" y="0"/>
                    <a:pt x="0" y="0"/>
                    <a:pt x="0" y="0"/>
                  </a:cubicBezTo>
                  <a:lnTo>
                    <a:pt x="5"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 name="Freeform 80">
              <a:extLst>
                <a:ext uri="{FF2B5EF4-FFF2-40B4-BE49-F238E27FC236}">
                  <a16:creationId xmlns:a16="http://schemas.microsoft.com/office/drawing/2014/main" id="{98FE5FEF-3977-4911-B58B-299414B74B24}"/>
                </a:ext>
              </a:extLst>
            </p:cNvPr>
            <p:cNvSpPr>
              <a:spLocks noEditPoints="1"/>
            </p:cNvSpPr>
            <p:nvPr/>
          </p:nvSpPr>
          <p:spPr bwMode="auto">
            <a:xfrm>
              <a:off x="-5496173" y="1121238"/>
              <a:ext cx="283953" cy="792368"/>
            </a:xfrm>
            <a:custGeom>
              <a:avLst/>
              <a:gdLst/>
              <a:ahLst/>
              <a:cxnLst>
                <a:cxn ang="0">
                  <a:pos x="62" y="18"/>
                </a:cxn>
                <a:cxn ang="0">
                  <a:pos x="50" y="33"/>
                </a:cxn>
                <a:cxn ang="0">
                  <a:pos x="41" y="42"/>
                </a:cxn>
                <a:cxn ang="0">
                  <a:pos x="32" y="57"/>
                </a:cxn>
                <a:cxn ang="0">
                  <a:pos x="29" y="64"/>
                </a:cxn>
                <a:cxn ang="0">
                  <a:pos x="32" y="66"/>
                </a:cxn>
                <a:cxn ang="0">
                  <a:pos x="29" y="102"/>
                </a:cxn>
                <a:cxn ang="0">
                  <a:pos x="27" y="142"/>
                </a:cxn>
                <a:cxn ang="0">
                  <a:pos x="24" y="175"/>
                </a:cxn>
                <a:cxn ang="0">
                  <a:pos x="25" y="180"/>
                </a:cxn>
                <a:cxn ang="0">
                  <a:pos x="24" y="188"/>
                </a:cxn>
                <a:cxn ang="0">
                  <a:pos x="23" y="190"/>
                </a:cxn>
                <a:cxn ang="0">
                  <a:pos x="17" y="280"/>
                </a:cxn>
                <a:cxn ang="0">
                  <a:pos x="17" y="284"/>
                </a:cxn>
                <a:cxn ang="0">
                  <a:pos x="16" y="298"/>
                </a:cxn>
                <a:cxn ang="0">
                  <a:pos x="16" y="300"/>
                </a:cxn>
                <a:cxn ang="0">
                  <a:pos x="5" y="471"/>
                </a:cxn>
                <a:cxn ang="0">
                  <a:pos x="1" y="524"/>
                </a:cxn>
                <a:cxn ang="0">
                  <a:pos x="0" y="547"/>
                </a:cxn>
                <a:cxn ang="0">
                  <a:pos x="5" y="547"/>
                </a:cxn>
                <a:cxn ang="0">
                  <a:pos x="104" y="529"/>
                </a:cxn>
                <a:cxn ang="0">
                  <a:pos x="153" y="503"/>
                </a:cxn>
                <a:cxn ang="0">
                  <a:pos x="148" y="381"/>
                </a:cxn>
                <a:cxn ang="0">
                  <a:pos x="130" y="224"/>
                </a:cxn>
                <a:cxn ang="0">
                  <a:pos x="115" y="128"/>
                </a:cxn>
                <a:cxn ang="0">
                  <a:pos x="114" y="124"/>
                </a:cxn>
                <a:cxn ang="0">
                  <a:pos x="116" y="129"/>
                </a:cxn>
                <a:cxn ang="0">
                  <a:pos x="124" y="135"/>
                </a:cxn>
                <a:cxn ang="0">
                  <a:pos x="156" y="383"/>
                </a:cxn>
                <a:cxn ang="0">
                  <a:pos x="160" y="384"/>
                </a:cxn>
                <a:cxn ang="0">
                  <a:pos x="161" y="384"/>
                </a:cxn>
                <a:cxn ang="0">
                  <a:pos x="193" y="354"/>
                </a:cxn>
                <a:cxn ang="0">
                  <a:pos x="196" y="277"/>
                </a:cxn>
                <a:cxn ang="0">
                  <a:pos x="150" y="49"/>
                </a:cxn>
                <a:cxn ang="0">
                  <a:pos x="107" y="9"/>
                </a:cxn>
                <a:cxn ang="0">
                  <a:pos x="83" y="2"/>
                </a:cxn>
                <a:cxn ang="0">
                  <a:pos x="73" y="0"/>
                </a:cxn>
                <a:cxn ang="0">
                  <a:pos x="73" y="0"/>
                </a:cxn>
                <a:cxn ang="0">
                  <a:pos x="72" y="1"/>
                </a:cxn>
                <a:cxn ang="0">
                  <a:pos x="62" y="18"/>
                </a:cxn>
                <a:cxn ang="0">
                  <a:pos x="104" y="413"/>
                </a:cxn>
                <a:cxn ang="0">
                  <a:pos x="43" y="433"/>
                </a:cxn>
                <a:cxn ang="0">
                  <a:pos x="39" y="417"/>
                </a:cxn>
                <a:cxn ang="0">
                  <a:pos x="104" y="401"/>
                </a:cxn>
                <a:cxn ang="0">
                  <a:pos x="106" y="400"/>
                </a:cxn>
                <a:cxn ang="0">
                  <a:pos x="109" y="411"/>
                </a:cxn>
                <a:cxn ang="0">
                  <a:pos x="104" y="413"/>
                </a:cxn>
              </a:cxnLst>
              <a:rect l="0" t="0" r="r" b="b"/>
              <a:pathLst>
                <a:path w="196" h="547">
                  <a:moveTo>
                    <a:pt x="62" y="18"/>
                  </a:moveTo>
                  <a:cubicBezTo>
                    <a:pt x="58" y="23"/>
                    <a:pt x="54" y="28"/>
                    <a:pt x="50" y="33"/>
                  </a:cubicBezTo>
                  <a:cubicBezTo>
                    <a:pt x="47" y="36"/>
                    <a:pt x="44" y="39"/>
                    <a:pt x="41" y="42"/>
                  </a:cubicBezTo>
                  <a:cubicBezTo>
                    <a:pt x="38" y="47"/>
                    <a:pt x="35" y="52"/>
                    <a:pt x="32" y="57"/>
                  </a:cubicBezTo>
                  <a:cubicBezTo>
                    <a:pt x="31" y="59"/>
                    <a:pt x="30" y="62"/>
                    <a:pt x="29" y="64"/>
                  </a:cubicBezTo>
                  <a:cubicBezTo>
                    <a:pt x="32" y="66"/>
                    <a:pt x="32" y="66"/>
                    <a:pt x="32" y="66"/>
                  </a:cubicBezTo>
                  <a:cubicBezTo>
                    <a:pt x="29" y="102"/>
                    <a:pt x="29" y="102"/>
                    <a:pt x="29" y="102"/>
                  </a:cubicBezTo>
                  <a:cubicBezTo>
                    <a:pt x="27" y="142"/>
                    <a:pt x="27" y="142"/>
                    <a:pt x="27" y="142"/>
                  </a:cubicBezTo>
                  <a:cubicBezTo>
                    <a:pt x="24" y="175"/>
                    <a:pt x="24" y="175"/>
                    <a:pt x="24" y="175"/>
                  </a:cubicBezTo>
                  <a:cubicBezTo>
                    <a:pt x="25" y="177"/>
                    <a:pt x="25" y="178"/>
                    <a:pt x="25" y="180"/>
                  </a:cubicBezTo>
                  <a:cubicBezTo>
                    <a:pt x="25" y="183"/>
                    <a:pt x="24" y="186"/>
                    <a:pt x="24" y="188"/>
                  </a:cubicBezTo>
                  <a:cubicBezTo>
                    <a:pt x="23" y="190"/>
                    <a:pt x="23" y="190"/>
                    <a:pt x="23" y="190"/>
                  </a:cubicBezTo>
                  <a:cubicBezTo>
                    <a:pt x="17" y="280"/>
                    <a:pt x="17" y="280"/>
                    <a:pt x="17" y="280"/>
                  </a:cubicBezTo>
                  <a:cubicBezTo>
                    <a:pt x="17" y="284"/>
                    <a:pt x="17" y="284"/>
                    <a:pt x="17" y="284"/>
                  </a:cubicBezTo>
                  <a:cubicBezTo>
                    <a:pt x="16" y="298"/>
                    <a:pt x="16" y="298"/>
                    <a:pt x="16" y="298"/>
                  </a:cubicBezTo>
                  <a:cubicBezTo>
                    <a:pt x="16" y="300"/>
                    <a:pt x="16" y="300"/>
                    <a:pt x="16" y="300"/>
                  </a:cubicBezTo>
                  <a:cubicBezTo>
                    <a:pt x="5" y="471"/>
                    <a:pt x="5" y="471"/>
                    <a:pt x="5" y="471"/>
                  </a:cubicBezTo>
                  <a:cubicBezTo>
                    <a:pt x="1" y="524"/>
                    <a:pt x="1" y="524"/>
                    <a:pt x="1" y="524"/>
                  </a:cubicBezTo>
                  <a:cubicBezTo>
                    <a:pt x="0" y="547"/>
                    <a:pt x="0" y="547"/>
                    <a:pt x="0" y="547"/>
                  </a:cubicBezTo>
                  <a:cubicBezTo>
                    <a:pt x="2" y="547"/>
                    <a:pt x="3" y="547"/>
                    <a:pt x="5" y="547"/>
                  </a:cubicBezTo>
                  <a:cubicBezTo>
                    <a:pt x="46" y="547"/>
                    <a:pt x="79" y="538"/>
                    <a:pt x="104" y="529"/>
                  </a:cubicBezTo>
                  <a:cubicBezTo>
                    <a:pt x="136" y="517"/>
                    <a:pt x="153" y="503"/>
                    <a:pt x="153" y="503"/>
                  </a:cubicBezTo>
                  <a:cubicBezTo>
                    <a:pt x="153" y="464"/>
                    <a:pt x="151" y="422"/>
                    <a:pt x="148" y="381"/>
                  </a:cubicBezTo>
                  <a:cubicBezTo>
                    <a:pt x="144" y="327"/>
                    <a:pt x="137" y="273"/>
                    <a:pt x="130" y="224"/>
                  </a:cubicBezTo>
                  <a:cubicBezTo>
                    <a:pt x="125" y="189"/>
                    <a:pt x="120" y="157"/>
                    <a:pt x="115" y="128"/>
                  </a:cubicBezTo>
                  <a:cubicBezTo>
                    <a:pt x="115" y="127"/>
                    <a:pt x="114" y="126"/>
                    <a:pt x="114" y="124"/>
                  </a:cubicBezTo>
                  <a:cubicBezTo>
                    <a:pt x="115" y="126"/>
                    <a:pt x="115" y="127"/>
                    <a:pt x="116" y="129"/>
                  </a:cubicBezTo>
                  <a:cubicBezTo>
                    <a:pt x="124" y="135"/>
                    <a:pt x="124" y="135"/>
                    <a:pt x="124" y="135"/>
                  </a:cubicBezTo>
                  <a:cubicBezTo>
                    <a:pt x="136" y="204"/>
                    <a:pt x="149" y="293"/>
                    <a:pt x="156" y="383"/>
                  </a:cubicBezTo>
                  <a:cubicBezTo>
                    <a:pt x="157" y="384"/>
                    <a:pt x="158" y="384"/>
                    <a:pt x="160" y="384"/>
                  </a:cubicBezTo>
                  <a:cubicBezTo>
                    <a:pt x="160" y="384"/>
                    <a:pt x="161" y="384"/>
                    <a:pt x="161" y="384"/>
                  </a:cubicBezTo>
                  <a:cubicBezTo>
                    <a:pt x="178" y="384"/>
                    <a:pt x="192" y="371"/>
                    <a:pt x="193" y="354"/>
                  </a:cubicBezTo>
                  <a:cubicBezTo>
                    <a:pt x="195" y="326"/>
                    <a:pt x="196" y="300"/>
                    <a:pt x="196" y="277"/>
                  </a:cubicBezTo>
                  <a:cubicBezTo>
                    <a:pt x="196" y="156"/>
                    <a:pt x="176" y="89"/>
                    <a:pt x="150" y="49"/>
                  </a:cubicBezTo>
                  <a:cubicBezTo>
                    <a:pt x="137" y="29"/>
                    <a:pt x="121" y="17"/>
                    <a:pt x="107" y="9"/>
                  </a:cubicBezTo>
                  <a:cubicBezTo>
                    <a:pt x="98" y="5"/>
                    <a:pt x="89" y="3"/>
                    <a:pt x="83" y="2"/>
                  </a:cubicBezTo>
                  <a:cubicBezTo>
                    <a:pt x="80" y="1"/>
                    <a:pt x="76" y="0"/>
                    <a:pt x="73" y="0"/>
                  </a:cubicBezTo>
                  <a:cubicBezTo>
                    <a:pt x="73" y="0"/>
                    <a:pt x="73" y="0"/>
                    <a:pt x="73" y="0"/>
                  </a:cubicBezTo>
                  <a:cubicBezTo>
                    <a:pt x="73" y="0"/>
                    <a:pt x="72" y="1"/>
                    <a:pt x="72" y="1"/>
                  </a:cubicBezTo>
                  <a:cubicBezTo>
                    <a:pt x="69" y="7"/>
                    <a:pt x="66" y="12"/>
                    <a:pt x="62" y="18"/>
                  </a:cubicBezTo>
                  <a:close/>
                  <a:moveTo>
                    <a:pt x="104" y="413"/>
                  </a:moveTo>
                  <a:cubicBezTo>
                    <a:pt x="43" y="433"/>
                    <a:pt x="43" y="433"/>
                    <a:pt x="43" y="433"/>
                  </a:cubicBezTo>
                  <a:cubicBezTo>
                    <a:pt x="39" y="417"/>
                    <a:pt x="39" y="417"/>
                    <a:pt x="39" y="417"/>
                  </a:cubicBezTo>
                  <a:cubicBezTo>
                    <a:pt x="104" y="401"/>
                    <a:pt x="104" y="401"/>
                    <a:pt x="104" y="401"/>
                  </a:cubicBezTo>
                  <a:cubicBezTo>
                    <a:pt x="106" y="400"/>
                    <a:pt x="106" y="400"/>
                    <a:pt x="106" y="400"/>
                  </a:cubicBezTo>
                  <a:cubicBezTo>
                    <a:pt x="109" y="411"/>
                    <a:pt x="109" y="411"/>
                    <a:pt x="109" y="411"/>
                  </a:cubicBezTo>
                  <a:lnTo>
                    <a:pt x="104" y="41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 name="Freeform 81">
              <a:extLst>
                <a:ext uri="{FF2B5EF4-FFF2-40B4-BE49-F238E27FC236}">
                  <a16:creationId xmlns:a16="http://schemas.microsoft.com/office/drawing/2014/main" id="{CDBADAD5-FEA5-4DCC-BA31-237A72ED63B8}"/>
                </a:ext>
              </a:extLst>
            </p:cNvPr>
            <p:cNvSpPr>
              <a:spLocks/>
            </p:cNvSpPr>
            <p:nvPr/>
          </p:nvSpPr>
          <p:spPr bwMode="auto">
            <a:xfrm>
              <a:off x="-5658081" y="1900726"/>
              <a:ext cx="141670" cy="301125"/>
            </a:xfrm>
            <a:custGeom>
              <a:avLst/>
              <a:gdLst/>
              <a:ahLst/>
              <a:cxnLst>
                <a:cxn ang="0">
                  <a:pos x="0" y="158"/>
                </a:cxn>
                <a:cxn ang="0">
                  <a:pos x="49" y="208"/>
                </a:cxn>
                <a:cxn ang="0">
                  <a:pos x="98" y="158"/>
                </a:cxn>
                <a:cxn ang="0">
                  <a:pos x="98" y="17"/>
                </a:cxn>
                <a:cxn ang="0">
                  <a:pos x="0" y="0"/>
                </a:cxn>
                <a:cxn ang="0">
                  <a:pos x="0" y="158"/>
                </a:cxn>
              </a:cxnLst>
              <a:rect l="0" t="0" r="r" b="b"/>
              <a:pathLst>
                <a:path w="98" h="208">
                  <a:moveTo>
                    <a:pt x="0" y="158"/>
                  </a:moveTo>
                  <a:cubicBezTo>
                    <a:pt x="0" y="186"/>
                    <a:pt x="22" y="208"/>
                    <a:pt x="49" y="208"/>
                  </a:cubicBezTo>
                  <a:cubicBezTo>
                    <a:pt x="76" y="208"/>
                    <a:pt x="98" y="186"/>
                    <a:pt x="98" y="158"/>
                  </a:cubicBezTo>
                  <a:cubicBezTo>
                    <a:pt x="98" y="17"/>
                    <a:pt x="98" y="17"/>
                    <a:pt x="98" y="17"/>
                  </a:cubicBezTo>
                  <a:cubicBezTo>
                    <a:pt x="58" y="17"/>
                    <a:pt x="25" y="9"/>
                    <a:pt x="0" y="0"/>
                  </a:cubicBezTo>
                  <a:lnTo>
                    <a:pt x="0" y="15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 name="Freeform 82">
              <a:extLst>
                <a:ext uri="{FF2B5EF4-FFF2-40B4-BE49-F238E27FC236}">
                  <a16:creationId xmlns:a16="http://schemas.microsoft.com/office/drawing/2014/main" id="{F113238F-DC49-4BDB-861E-D4FADD2EC852}"/>
                </a:ext>
              </a:extLst>
            </p:cNvPr>
            <p:cNvSpPr>
              <a:spLocks/>
            </p:cNvSpPr>
            <p:nvPr/>
          </p:nvSpPr>
          <p:spPr bwMode="auto">
            <a:xfrm>
              <a:off x="-5488813" y="1900726"/>
              <a:ext cx="143509" cy="301125"/>
            </a:xfrm>
            <a:custGeom>
              <a:avLst/>
              <a:gdLst/>
              <a:ahLst/>
              <a:cxnLst>
                <a:cxn ang="0">
                  <a:pos x="0" y="158"/>
                </a:cxn>
                <a:cxn ang="0">
                  <a:pos x="49" y="208"/>
                </a:cxn>
                <a:cxn ang="0">
                  <a:pos x="99" y="158"/>
                </a:cxn>
                <a:cxn ang="0">
                  <a:pos x="99" y="0"/>
                </a:cxn>
                <a:cxn ang="0">
                  <a:pos x="0" y="17"/>
                </a:cxn>
                <a:cxn ang="0">
                  <a:pos x="0" y="158"/>
                </a:cxn>
              </a:cxnLst>
              <a:rect l="0" t="0" r="r" b="b"/>
              <a:pathLst>
                <a:path w="99" h="208">
                  <a:moveTo>
                    <a:pt x="0" y="158"/>
                  </a:moveTo>
                  <a:cubicBezTo>
                    <a:pt x="0" y="186"/>
                    <a:pt x="22" y="208"/>
                    <a:pt x="49" y="208"/>
                  </a:cubicBezTo>
                  <a:cubicBezTo>
                    <a:pt x="77" y="208"/>
                    <a:pt x="99" y="186"/>
                    <a:pt x="99" y="158"/>
                  </a:cubicBezTo>
                  <a:cubicBezTo>
                    <a:pt x="99" y="0"/>
                    <a:pt x="99" y="0"/>
                    <a:pt x="99" y="0"/>
                  </a:cubicBezTo>
                  <a:cubicBezTo>
                    <a:pt x="74" y="9"/>
                    <a:pt x="41" y="17"/>
                    <a:pt x="0" y="17"/>
                  </a:cubicBezTo>
                  <a:lnTo>
                    <a:pt x="0" y="15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 name="Freeform 83">
              <a:extLst>
                <a:ext uri="{FF2B5EF4-FFF2-40B4-BE49-F238E27FC236}">
                  <a16:creationId xmlns:a16="http://schemas.microsoft.com/office/drawing/2014/main" id="{4AF432A4-5C16-42D2-8BE2-F4D8719B9610}"/>
                </a:ext>
              </a:extLst>
            </p:cNvPr>
            <p:cNvSpPr>
              <a:spLocks/>
            </p:cNvSpPr>
            <p:nvPr/>
          </p:nvSpPr>
          <p:spPr bwMode="auto">
            <a:xfrm>
              <a:off x="-5539103" y="1119398"/>
              <a:ext cx="73595" cy="118978"/>
            </a:xfrm>
            <a:custGeom>
              <a:avLst/>
              <a:gdLst/>
              <a:ahLst/>
              <a:cxnLst>
                <a:cxn ang="0">
                  <a:pos x="51" y="28"/>
                </a:cxn>
                <a:cxn ang="0">
                  <a:pos x="44" y="1"/>
                </a:cxn>
                <a:cxn ang="0">
                  <a:pos x="44" y="0"/>
                </a:cxn>
                <a:cxn ang="0">
                  <a:pos x="26" y="0"/>
                </a:cxn>
                <a:cxn ang="0">
                  <a:pos x="7" y="0"/>
                </a:cxn>
                <a:cxn ang="0">
                  <a:pos x="7" y="1"/>
                </a:cxn>
                <a:cxn ang="0">
                  <a:pos x="0" y="28"/>
                </a:cxn>
                <a:cxn ang="0">
                  <a:pos x="26" y="82"/>
                </a:cxn>
                <a:cxn ang="0">
                  <a:pos x="51" y="28"/>
                </a:cxn>
              </a:cxnLst>
              <a:rect l="0" t="0" r="r" b="b"/>
              <a:pathLst>
                <a:path w="51" h="82">
                  <a:moveTo>
                    <a:pt x="51" y="28"/>
                  </a:moveTo>
                  <a:cubicBezTo>
                    <a:pt x="44" y="1"/>
                    <a:pt x="44" y="1"/>
                    <a:pt x="44" y="1"/>
                  </a:cubicBezTo>
                  <a:cubicBezTo>
                    <a:pt x="44" y="0"/>
                    <a:pt x="44" y="0"/>
                    <a:pt x="44" y="0"/>
                  </a:cubicBezTo>
                  <a:cubicBezTo>
                    <a:pt x="26" y="0"/>
                    <a:pt x="26" y="0"/>
                    <a:pt x="26" y="0"/>
                  </a:cubicBezTo>
                  <a:cubicBezTo>
                    <a:pt x="7" y="0"/>
                    <a:pt x="7" y="0"/>
                    <a:pt x="7" y="0"/>
                  </a:cubicBezTo>
                  <a:cubicBezTo>
                    <a:pt x="7" y="1"/>
                    <a:pt x="7" y="1"/>
                    <a:pt x="7" y="1"/>
                  </a:cubicBezTo>
                  <a:cubicBezTo>
                    <a:pt x="0" y="28"/>
                    <a:pt x="0" y="28"/>
                    <a:pt x="0" y="28"/>
                  </a:cubicBezTo>
                  <a:cubicBezTo>
                    <a:pt x="11" y="43"/>
                    <a:pt x="19" y="61"/>
                    <a:pt x="26" y="82"/>
                  </a:cubicBezTo>
                  <a:cubicBezTo>
                    <a:pt x="32" y="61"/>
                    <a:pt x="41" y="43"/>
                    <a:pt x="51" y="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 name="Freeform 84">
              <a:extLst>
                <a:ext uri="{FF2B5EF4-FFF2-40B4-BE49-F238E27FC236}">
                  <a16:creationId xmlns:a16="http://schemas.microsoft.com/office/drawing/2014/main" id="{B7C6B10C-60F5-479A-ADA5-2D0ECC246AE4}"/>
                </a:ext>
              </a:extLst>
            </p:cNvPr>
            <p:cNvSpPr>
              <a:spLocks/>
            </p:cNvSpPr>
            <p:nvPr/>
          </p:nvSpPr>
          <p:spPr bwMode="auto">
            <a:xfrm>
              <a:off x="-5539103" y="1250028"/>
              <a:ext cx="17172" cy="104259"/>
            </a:xfrm>
            <a:custGeom>
              <a:avLst/>
              <a:gdLst/>
              <a:ahLst/>
              <a:cxnLst>
                <a:cxn ang="0">
                  <a:pos x="4" y="72"/>
                </a:cxn>
                <a:cxn ang="0">
                  <a:pos x="12" y="65"/>
                </a:cxn>
                <a:cxn ang="0">
                  <a:pos x="2" y="0"/>
                </a:cxn>
                <a:cxn ang="0">
                  <a:pos x="0" y="13"/>
                </a:cxn>
                <a:cxn ang="0">
                  <a:pos x="4" y="72"/>
                </a:cxn>
              </a:cxnLst>
              <a:rect l="0" t="0" r="r" b="b"/>
              <a:pathLst>
                <a:path w="12" h="72">
                  <a:moveTo>
                    <a:pt x="4" y="72"/>
                  </a:moveTo>
                  <a:cubicBezTo>
                    <a:pt x="6" y="69"/>
                    <a:pt x="9" y="67"/>
                    <a:pt x="12" y="65"/>
                  </a:cubicBezTo>
                  <a:cubicBezTo>
                    <a:pt x="12" y="53"/>
                    <a:pt x="10" y="27"/>
                    <a:pt x="2" y="0"/>
                  </a:cubicBezTo>
                  <a:cubicBezTo>
                    <a:pt x="0" y="13"/>
                    <a:pt x="0" y="13"/>
                    <a:pt x="0" y="13"/>
                  </a:cubicBezTo>
                  <a:lnTo>
                    <a:pt x="4" y="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 name="Freeform 85">
              <a:extLst>
                <a:ext uri="{FF2B5EF4-FFF2-40B4-BE49-F238E27FC236}">
                  <a16:creationId xmlns:a16="http://schemas.microsoft.com/office/drawing/2014/main" id="{0BE75695-08CB-4A83-9D48-8A596090A4CE}"/>
                </a:ext>
              </a:extLst>
            </p:cNvPr>
            <p:cNvSpPr>
              <a:spLocks/>
            </p:cNvSpPr>
            <p:nvPr/>
          </p:nvSpPr>
          <p:spPr bwMode="auto">
            <a:xfrm>
              <a:off x="-5482680" y="1250028"/>
              <a:ext cx="17172" cy="104259"/>
            </a:xfrm>
            <a:custGeom>
              <a:avLst/>
              <a:gdLst/>
              <a:ahLst/>
              <a:cxnLst>
                <a:cxn ang="0">
                  <a:pos x="10" y="0"/>
                </a:cxn>
                <a:cxn ang="0">
                  <a:pos x="0" y="65"/>
                </a:cxn>
                <a:cxn ang="0">
                  <a:pos x="8" y="72"/>
                </a:cxn>
                <a:cxn ang="0">
                  <a:pos x="12" y="13"/>
                </a:cxn>
                <a:cxn ang="0">
                  <a:pos x="10" y="0"/>
                </a:cxn>
              </a:cxnLst>
              <a:rect l="0" t="0" r="r" b="b"/>
              <a:pathLst>
                <a:path w="12" h="72">
                  <a:moveTo>
                    <a:pt x="10" y="0"/>
                  </a:moveTo>
                  <a:cubicBezTo>
                    <a:pt x="3" y="27"/>
                    <a:pt x="1" y="53"/>
                    <a:pt x="0" y="65"/>
                  </a:cubicBezTo>
                  <a:cubicBezTo>
                    <a:pt x="3" y="67"/>
                    <a:pt x="6" y="69"/>
                    <a:pt x="8" y="72"/>
                  </a:cubicBezTo>
                  <a:cubicBezTo>
                    <a:pt x="12" y="13"/>
                    <a:pt x="12" y="13"/>
                    <a:pt x="12" y="13"/>
                  </a:cubicBezTo>
                  <a:lnTo>
                    <a:pt x="1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 name="Freeform 86">
              <a:extLst>
                <a:ext uri="{FF2B5EF4-FFF2-40B4-BE49-F238E27FC236}">
                  <a16:creationId xmlns:a16="http://schemas.microsoft.com/office/drawing/2014/main" id="{B4A52ACE-47E6-4C7D-A75C-92E9A6CDEFFB}"/>
                </a:ext>
              </a:extLst>
            </p:cNvPr>
            <p:cNvSpPr>
              <a:spLocks/>
            </p:cNvSpPr>
            <p:nvPr/>
          </p:nvSpPr>
          <p:spPr bwMode="auto">
            <a:xfrm>
              <a:off x="-5529290" y="1413776"/>
              <a:ext cx="55196" cy="417036"/>
            </a:xfrm>
            <a:custGeom>
              <a:avLst/>
              <a:gdLst/>
              <a:ahLst/>
              <a:cxnLst>
                <a:cxn ang="0">
                  <a:pos x="5" y="78"/>
                </a:cxn>
                <a:cxn ang="0">
                  <a:pos x="6" y="93"/>
                </a:cxn>
                <a:cxn ang="0">
                  <a:pos x="6" y="98"/>
                </a:cxn>
                <a:cxn ang="0">
                  <a:pos x="7" y="107"/>
                </a:cxn>
                <a:cxn ang="0">
                  <a:pos x="9" y="147"/>
                </a:cxn>
                <a:cxn ang="0">
                  <a:pos x="19" y="288"/>
                </a:cxn>
                <a:cxn ang="0">
                  <a:pos x="28" y="147"/>
                </a:cxn>
                <a:cxn ang="0">
                  <a:pos x="31" y="107"/>
                </a:cxn>
                <a:cxn ang="0">
                  <a:pos x="31" y="98"/>
                </a:cxn>
                <a:cxn ang="0">
                  <a:pos x="32" y="93"/>
                </a:cxn>
                <a:cxn ang="0">
                  <a:pos x="32" y="78"/>
                </a:cxn>
                <a:cxn ang="0">
                  <a:pos x="38" y="0"/>
                </a:cxn>
                <a:cxn ang="0">
                  <a:pos x="34" y="2"/>
                </a:cxn>
                <a:cxn ang="0">
                  <a:pos x="19" y="7"/>
                </a:cxn>
                <a:cxn ang="0">
                  <a:pos x="3" y="2"/>
                </a:cxn>
                <a:cxn ang="0">
                  <a:pos x="0" y="0"/>
                </a:cxn>
                <a:cxn ang="0">
                  <a:pos x="5" y="78"/>
                </a:cxn>
              </a:cxnLst>
              <a:rect l="0" t="0" r="r" b="b"/>
              <a:pathLst>
                <a:path w="38" h="288">
                  <a:moveTo>
                    <a:pt x="5" y="78"/>
                  </a:moveTo>
                  <a:cubicBezTo>
                    <a:pt x="6" y="93"/>
                    <a:pt x="6" y="93"/>
                    <a:pt x="6" y="93"/>
                  </a:cubicBezTo>
                  <a:cubicBezTo>
                    <a:pt x="6" y="98"/>
                    <a:pt x="6" y="98"/>
                    <a:pt x="6" y="98"/>
                  </a:cubicBezTo>
                  <a:cubicBezTo>
                    <a:pt x="7" y="107"/>
                    <a:pt x="7" y="107"/>
                    <a:pt x="7" y="107"/>
                  </a:cubicBezTo>
                  <a:cubicBezTo>
                    <a:pt x="9" y="147"/>
                    <a:pt x="9" y="147"/>
                    <a:pt x="9" y="147"/>
                  </a:cubicBezTo>
                  <a:cubicBezTo>
                    <a:pt x="19" y="288"/>
                    <a:pt x="19" y="288"/>
                    <a:pt x="19" y="288"/>
                  </a:cubicBezTo>
                  <a:cubicBezTo>
                    <a:pt x="28" y="147"/>
                    <a:pt x="28" y="147"/>
                    <a:pt x="28" y="147"/>
                  </a:cubicBezTo>
                  <a:cubicBezTo>
                    <a:pt x="31" y="107"/>
                    <a:pt x="31" y="107"/>
                    <a:pt x="31" y="107"/>
                  </a:cubicBezTo>
                  <a:cubicBezTo>
                    <a:pt x="31" y="98"/>
                    <a:pt x="31" y="98"/>
                    <a:pt x="31" y="98"/>
                  </a:cubicBezTo>
                  <a:cubicBezTo>
                    <a:pt x="32" y="93"/>
                    <a:pt x="32" y="93"/>
                    <a:pt x="32" y="93"/>
                  </a:cubicBezTo>
                  <a:cubicBezTo>
                    <a:pt x="32" y="78"/>
                    <a:pt x="32" y="78"/>
                    <a:pt x="32" y="78"/>
                  </a:cubicBezTo>
                  <a:cubicBezTo>
                    <a:pt x="38" y="0"/>
                    <a:pt x="38" y="0"/>
                    <a:pt x="38" y="0"/>
                  </a:cubicBezTo>
                  <a:cubicBezTo>
                    <a:pt x="37" y="1"/>
                    <a:pt x="36" y="2"/>
                    <a:pt x="34" y="2"/>
                  </a:cubicBezTo>
                  <a:cubicBezTo>
                    <a:pt x="30" y="5"/>
                    <a:pt x="24" y="7"/>
                    <a:pt x="19" y="7"/>
                  </a:cubicBezTo>
                  <a:cubicBezTo>
                    <a:pt x="13" y="7"/>
                    <a:pt x="8" y="5"/>
                    <a:pt x="3" y="2"/>
                  </a:cubicBezTo>
                  <a:cubicBezTo>
                    <a:pt x="2" y="2"/>
                    <a:pt x="1" y="1"/>
                    <a:pt x="0" y="0"/>
                  </a:cubicBezTo>
                  <a:lnTo>
                    <a:pt x="5" y="7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4" name="Freeform 87">
              <a:extLst>
                <a:ext uri="{FF2B5EF4-FFF2-40B4-BE49-F238E27FC236}">
                  <a16:creationId xmlns:a16="http://schemas.microsoft.com/office/drawing/2014/main" id="{43BE6DEF-D213-4A9F-A716-F8A6170A1C5F}"/>
                </a:ext>
              </a:extLst>
            </p:cNvPr>
            <p:cNvSpPr>
              <a:spLocks noEditPoints="1"/>
            </p:cNvSpPr>
            <p:nvPr/>
          </p:nvSpPr>
          <p:spPr bwMode="auto">
            <a:xfrm>
              <a:off x="-5640909" y="782089"/>
              <a:ext cx="298671" cy="631687"/>
            </a:xfrm>
            <a:custGeom>
              <a:avLst/>
              <a:gdLst/>
              <a:ahLst/>
              <a:cxnLst>
                <a:cxn ang="0">
                  <a:pos x="6" y="107"/>
                </a:cxn>
                <a:cxn ang="0">
                  <a:pos x="0" y="113"/>
                </a:cxn>
                <a:cxn ang="0">
                  <a:pos x="27" y="234"/>
                </a:cxn>
                <a:cxn ang="0">
                  <a:pos x="39" y="253"/>
                </a:cxn>
                <a:cxn ang="0">
                  <a:pos x="52" y="267"/>
                </a:cxn>
                <a:cxn ang="0">
                  <a:pos x="68" y="293"/>
                </a:cxn>
                <a:cxn ang="0">
                  <a:pos x="90" y="393"/>
                </a:cxn>
                <a:cxn ang="0">
                  <a:pos x="74" y="414"/>
                </a:cxn>
                <a:cxn ang="0">
                  <a:pos x="96" y="436"/>
                </a:cxn>
                <a:cxn ang="0">
                  <a:pos x="118" y="414"/>
                </a:cxn>
                <a:cxn ang="0">
                  <a:pos x="102" y="393"/>
                </a:cxn>
                <a:cxn ang="0">
                  <a:pos x="123" y="293"/>
                </a:cxn>
                <a:cxn ang="0">
                  <a:pos x="140" y="267"/>
                </a:cxn>
                <a:cxn ang="0">
                  <a:pos x="153" y="253"/>
                </a:cxn>
                <a:cxn ang="0">
                  <a:pos x="165" y="234"/>
                </a:cxn>
                <a:cxn ang="0">
                  <a:pos x="191" y="113"/>
                </a:cxn>
                <a:cxn ang="0">
                  <a:pos x="186" y="107"/>
                </a:cxn>
                <a:cxn ang="0">
                  <a:pos x="183" y="100"/>
                </a:cxn>
                <a:cxn ang="0">
                  <a:pos x="206" y="43"/>
                </a:cxn>
                <a:cxn ang="0">
                  <a:pos x="122" y="35"/>
                </a:cxn>
                <a:cxn ang="0">
                  <a:pos x="55" y="41"/>
                </a:cxn>
                <a:cxn ang="0">
                  <a:pos x="121" y="43"/>
                </a:cxn>
                <a:cxn ang="0">
                  <a:pos x="33" y="57"/>
                </a:cxn>
                <a:cxn ang="0">
                  <a:pos x="8" y="101"/>
                </a:cxn>
                <a:cxn ang="0">
                  <a:pos x="130" y="44"/>
                </a:cxn>
                <a:cxn ang="0">
                  <a:pos x="131" y="38"/>
                </a:cxn>
                <a:cxn ang="0">
                  <a:pos x="197" y="44"/>
                </a:cxn>
                <a:cxn ang="0">
                  <a:pos x="163" y="77"/>
                </a:cxn>
                <a:cxn ang="0">
                  <a:pos x="130" y="44"/>
                </a:cxn>
                <a:cxn ang="0">
                  <a:pos x="166" y="177"/>
                </a:cxn>
                <a:cxn ang="0">
                  <a:pos x="152" y="234"/>
                </a:cxn>
                <a:cxn ang="0">
                  <a:pos x="137" y="254"/>
                </a:cxn>
                <a:cxn ang="0">
                  <a:pos x="130" y="262"/>
                </a:cxn>
                <a:cxn ang="0">
                  <a:pos x="96" y="346"/>
                </a:cxn>
                <a:cxn ang="0">
                  <a:pos x="62" y="262"/>
                </a:cxn>
                <a:cxn ang="0">
                  <a:pos x="54" y="254"/>
                </a:cxn>
                <a:cxn ang="0">
                  <a:pos x="39" y="234"/>
                </a:cxn>
                <a:cxn ang="0">
                  <a:pos x="25" y="177"/>
                </a:cxn>
              </a:cxnLst>
              <a:rect l="0" t="0" r="r" b="b"/>
              <a:pathLst>
                <a:path w="206" h="436">
                  <a:moveTo>
                    <a:pt x="7" y="108"/>
                  </a:moveTo>
                  <a:cubicBezTo>
                    <a:pt x="6" y="108"/>
                    <a:pt x="6" y="107"/>
                    <a:pt x="6" y="107"/>
                  </a:cubicBezTo>
                  <a:cubicBezTo>
                    <a:pt x="3" y="107"/>
                    <a:pt x="0" y="110"/>
                    <a:pt x="0" y="113"/>
                  </a:cubicBezTo>
                  <a:cubicBezTo>
                    <a:pt x="0" y="113"/>
                    <a:pt x="0" y="113"/>
                    <a:pt x="0" y="113"/>
                  </a:cubicBezTo>
                  <a:cubicBezTo>
                    <a:pt x="0" y="113"/>
                    <a:pt x="0" y="113"/>
                    <a:pt x="0" y="114"/>
                  </a:cubicBezTo>
                  <a:cubicBezTo>
                    <a:pt x="1" y="125"/>
                    <a:pt x="1" y="187"/>
                    <a:pt x="27" y="234"/>
                  </a:cubicBezTo>
                  <a:cubicBezTo>
                    <a:pt x="27" y="235"/>
                    <a:pt x="27" y="235"/>
                    <a:pt x="28" y="236"/>
                  </a:cubicBezTo>
                  <a:cubicBezTo>
                    <a:pt x="31" y="242"/>
                    <a:pt x="35" y="247"/>
                    <a:pt x="39" y="253"/>
                  </a:cubicBezTo>
                  <a:cubicBezTo>
                    <a:pt x="41" y="256"/>
                    <a:pt x="44" y="259"/>
                    <a:pt x="47" y="262"/>
                  </a:cubicBezTo>
                  <a:cubicBezTo>
                    <a:pt x="48" y="263"/>
                    <a:pt x="50" y="265"/>
                    <a:pt x="52" y="267"/>
                  </a:cubicBezTo>
                  <a:cubicBezTo>
                    <a:pt x="54" y="270"/>
                    <a:pt x="56" y="272"/>
                    <a:pt x="58" y="275"/>
                  </a:cubicBezTo>
                  <a:cubicBezTo>
                    <a:pt x="62" y="281"/>
                    <a:pt x="65" y="287"/>
                    <a:pt x="68" y="293"/>
                  </a:cubicBezTo>
                  <a:cubicBezTo>
                    <a:pt x="70" y="297"/>
                    <a:pt x="72" y="302"/>
                    <a:pt x="74" y="307"/>
                  </a:cubicBezTo>
                  <a:cubicBezTo>
                    <a:pt x="87" y="340"/>
                    <a:pt x="89" y="377"/>
                    <a:pt x="90" y="393"/>
                  </a:cubicBezTo>
                  <a:cubicBezTo>
                    <a:pt x="83" y="395"/>
                    <a:pt x="77" y="400"/>
                    <a:pt x="75" y="407"/>
                  </a:cubicBezTo>
                  <a:cubicBezTo>
                    <a:pt x="74" y="409"/>
                    <a:pt x="74" y="412"/>
                    <a:pt x="74" y="414"/>
                  </a:cubicBezTo>
                  <a:cubicBezTo>
                    <a:pt x="74" y="417"/>
                    <a:pt x="75" y="421"/>
                    <a:pt x="76" y="423"/>
                  </a:cubicBezTo>
                  <a:cubicBezTo>
                    <a:pt x="79" y="431"/>
                    <a:pt x="87" y="436"/>
                    <a:pt x="96" y="436"/>
                  </a:cubicBezTo>
                  <a:cubicBezTo>
                    <a:pt x="104" y="436"/>
                    <a:pt x="112" y="431"/>
                    <a:pt x="115" y="423"/>
                  </a:cubicBezTo>
                  <a:cubicBezTo>
                    <a:pt x="117" y="421"/>
                    <a:pt x="118" y="417"/>
                    <a:pt x="118" y="414"/>
                  </a:cubicBezTo>
                  <a:cubicBezTo>
                    <a:pt x="118" y="412"/>
                    <a:pt x="117" y="409"/>
                    <a:pt x="117" y="407"/>
                  </a:cubicBezTo>
                  <a:cubicBezTo>
                    <a:pt x="114" y="400"/>
                    <a:pt x="109" y="395"/>
                    <a:pt x="102" y="393"/>
                  </a:cubicBezTo>
                  <a:cubicBezTo>
                    <a:pt x="102" y="377"/>
                    <a:pt x="105" y="340"/>
                    <a:pt x="117" y="307"/>
                  </a:cubicBezTo>
                  <a:cubicBezTo>
                    <a:pt x="119" y="302"/>
                    <a:pt x="121" y="297"/>
                    <a:pt x="123" y="293"/>
                  </a:cubicBezTo>
                  <a:cubicBezTo>
                    <a:pt x="126" y="287"/>
                    <a:pt x="130" y="281"/>
                    <a:pt x="133" y="275"/>
                  </a:cubicBezTo>
                  <a:cubicBezTo>
                    <a:pt x="135" y="272"/>
                    <a:pt x="138" y="270"/>
                    <a:pt x="140" y="267"/>
                  </a:cubicBezTo>
                  <a:cubicBezTo>
                    <a:pt x="141" y="265"/>
                    <a:pt x="143" y="263"/>
                    <a:pt x="145" y="262"/>
                  </a:cubicBezTo>
                  <a:cubicBezTo>
                    <a:pt x="148" y="259"/>
                    <a:pt x="150" y="256"/>
                    <a:pt x="153" y="253"/>
                  </a:cubicBezTo>
                  <a:cubicBezTo>
                    <a:pt x="157" y="247"/>
                    <a:pt x="160" y="242"/>
                    <a:pt x="164" y="236"/>
                  </a:cubicBezTo>
                  <a:cubicBezTo>
                    <a:pt x="164" y="235"/>
                    <a:pt x="164" y="235"/>
                    <a:pt x="165" y="234"/>
                  </a:cubicBezTo>
                  <a:cubicBezTo>
                    <a:pt x="190" y="187"/>
                    <a:pt x="191" y="125"/>
                    <a:pt x="191" y="114"/>
                  </a:cubicBezTo>
                  <a:cubicBezTo>
                    <a:pt x="191" y="113"/>
                    <a:pt x="191" y="113"/>
                    <a:pt x="191" y="113"/>
                  </a:cubicBezTo>
                  <a:cubicBezTo>
                    <a:pt x="191" y="113"/>
                    <a:pt x="191" y="113"/>
                    <a:pt x="191" y="113"/>
                  </a:cubicBezTo>
                  <a:cubicBezTo>
                    <a:pt x="191" y="110"/>
                    <a:pt x="189" y="107"/>
                    <a:pt x="186" y="107"/>
                  </a:cubicBezTo>
                  <a:cubicBezTo>
                    <a:pt x="185" y="107"/>
                    <a:pt x="185" y="108"/>
                    <a:pt x="185" y="108"/>
                  </a:cubicBezTo>
                  <a:cubicBezTo>
                    <a:pt x="184" y="105"/>
                    <a:pt x="184" y="103"/>
                    <a:pt x="183" y="100"/>
                  </a:cubicBezTo>
                  <a:cubicBezTo>
                    <a:pt x="182" y="95"/>
                    <a:pt x="180" y="89"/>
                    <a:pt x="177" y="83"/>
                  </a:cubicBezTo>
                  <a:cubicBezTo>
                    <a:pt x="194" y="78"/>
                    <a:pt x="206" y="62"/>
                    <a:pt x="206" y="43"/>
                  </a:cubicBezTo>
                  <a:cubicBezTo>
                    <a:pt x="206" y="20"/>
                    <a:pt x="187" y="0"/>
                    <a:pt x="163" y="0"/>
                  </a:cubicBezTo>
                  <a:cubicBezTo>
                    <a:pt x="143" y="0"/>
                    <a:pt x="125" y="15"/>
                    <a:pt x="122" y="35"/>
                  </a:cubicBezTo>
                  <a:cubicBezTo>
                    <a:pt x="120" y="35"/>
                    <a:pt x="118" y="34"/>
                    <a:pt x="116" y="34"/>
                  </a:cubicBezTo>
                  <a:cubicBezTo>
                    <a:pt x="95" y="29"/>
                    <a:pt x="73" y="32"/>
                    <a:pt x="55" y="41"/>
                  </a:cubicBezTo>
                  <a:cubicBezTo>
                    <a:pt x="121" y="41"/>
                    <a:pt x="121" y="41"/>
                    <a:pt x="121" y="41"/>
                  </a:cubicBezTo>
                  <a:cubicBezTo>
                    <a:pt x="121" y="42"/>
                    <a:pt x="121" y="42"/>
                    <a:pt x="121" y="43"/>
                  </a:cubicBezTo>
                  <a:cubicBezTo>
                    <a:pt x="121" y="48"/>
                    <a:pt x="122" y="53"/>
                    <a:pt x="123" y="57"/>
                  </a:cubicBezTo>
                  <a:cubicBezTo>
                    <a:pt x="33" y="57"/>
                    <a:pt x="33" y="57"/>
                    <a:pt x="33" y="57"/>
                  </a:cubicBezTo>
                  <a:cubicBezTo>
                    <a:pt x="21" y="69"/>
                    <a:pt x="12" y="83"/>
                    <a:pt x="8" y="101"/>
                  </a:cubicBezTo>
                  <a:cubicBezTo>
                    <a:pt x="8" y="101"/>
                    <a:pt x="8" y="101"/>
                    <a:pt x="8" y="101"/>
                  </a:cubicBezTo>
                  <a:cubicBezTo>
                    <a:pt x="8" y="103"/>
                    <a:pt x="7" y="105"/>
                    <a:pt x="7" y="108"/>
                  </a:cubicBezTo>
                  <a:close/>
                  <a:moveTo>
                    <a:pt x="130" y="44"/>
                  </a:moveTo>
                  <a:cubicBezTo>
                    <a:pt x="130" y="43"/>
                    <a:pt x="130" y="42"/>
                    <a:pt x="130" y="41"/>
                  </a:cubicBezTo>
                  <a:cubicBezTo>
                    <a:pt x="131" y="40"/>
                    <a:pt x="131" y="39"/>
                    <a:pt x="131" y="38"/>
                  </a:cubicBezTo>
                  <a:cubicBezTo>
                    <a:pt x="133" y="23"/>
                    <a:pt x="147" y="10"/>
                    <a:pt x="163" y="10"/>
                  </a:cubicBezTo>
                  <a:cubicBezTo>
                    <a:pt x="182" y="10"/>
                    <a:pt x="197" y="25"/>
                    <a:pt x="197" y="44"/>
                  </a:cubicBezTo>
                  <a:cubicBezTo>
                    <a:pt x="197" y="59"/>
                    <a:pt x="187" y="71"/>
                    <a:pt x="173" y="75"/>
                  </a:cubicBezTo>
                  <a:cubicBezTo>
                    <a:pt x="170" y="76"/>
                    <a:pt x="167" y="77"/>
                    <a:pt x="163" y="77"/>
                  </a:cubicBezTo>
                  <a:cubicBezTo>
                    <a:pt x="150" y="77"/>
                    <a:pt x="138" y="69"/>
                    <a:pt x="133" y="57"/>
                  </a:cubicBezTo>
                  <a:cubicBezTo>
                    <a:pt x="131" y="53"/>
                    <a:pt x="130" y="48"/>
                    <a:pt x="130" y="44"/>
                  </a:cubicBezTo>
                  <a:close/>
                  <a:moveTo>
                    <a:pt x="75" y="209"/>
                  </a:moveTo>
                  <a:cubicBezTo>
                    <a:pt x="110" y="217"/>
                    <a:pt x="145" y="204"/>
                    <a:pt x="166" y="177"/>
                  </a:cubicBezTo>
                  <a:cubicBezTo>
                    <a:pt x="170" y="172"/>
                    <a:pt x="173" y="167"/>
                    <a:pt x="176" y="161"/>
                  </a:cubicBezTo>
                  <a:cubicBezTo>
                    <a:pt x="173" y="184"/>
                    <a:pt x="166" y="212"/>
                    <a:pt x="152" y="234"/>
                  </a:cubicBezTo>
                  <a:cubicBezTo>
                    <a:pt x="148" y="241"/>
                    <a:pt x="144" y="247"/>
                    <a:pt x="138" y="253"/>
                  </a:cubicBezTo>
                  <a:cubicBezTo>
                    <a:pt x="138" y="253"/>
                    <a:pt x="137" y="254"/>
                    <a:pt x="137" y="254"/>
                  </a:cubicBezTo>
                  <a:cubicBezTo>
                    <a:pt x="136" y="255"/>
                    <a:pt x="135" y="256"/>
                    <a:pt x="134" y="257"/>
                  </a:cubicBezTo>
                  <a:cubicBezTo>
                    <a:pt x="133" y="259"/>
                    <a:pt x="131" y="260"/>
                    <a:pt x="130" y="262"/>
                  </a:cubicBezTo>
                  <a:cubicBezTo>
                    <a:pt x="124" y="270"/>
                    <a:pt x="119" y="278"/>
                    <a:pt x="114" y="286"/>
                  </a:cubicBezTo>
                  <a:cubicBezTo>
                    <a:pt x="105" y="306"/>
                    <a:pt x="99" y="327"/>
                    <a:pt x="96" y="346"/>
                  </a:cubicBezTo>
                  <a:cubicBezTo>
                    <a:pt x="92" y="327"/>
                    <a:pt x="87" y="306"/>
                    <a:pt x="77" y="286"/>
                  </a:cubicBezTo>
                  <a:cubicBezTo>
                    <a:pt x="73" y="278"/>
                    <a:pt x="68" y="270"/>
                    <a:pt x="62" y="262"/>
                  </a:cubicBezTo>
                  <a:cubicBezTo>
                    <a:pt x="60" y="260"/>
                    <a:pt x="59" y="259"/>
                    <a:pt x="57" y="257"/>
                  </a:cubicBezTo>
                  <a:cubicBezTo>
                    <a:pt x="56" y="256"/>
                    <a:pt x="55" y="255"/>
                    <a:pt x="54" y="254"/>
                  </a:cubicBezTo>
                  <a:cubicBezTo>
                    <a:pt x="54" y="254"/>
                    <a:pt x="54" y="253"/>
                    <a:pt x="53" y="253"/>
                  </a:cubicBezTo>
                  <a:cubicBezTo>
                    <a:pt x="48" y="247"/>
                    <a:pt x="43" y="241"/>
                    <a:pt x="39" y="234"/>
                  </a:cubicBezTo>
                  <a:cubicBezTo>
                    <a:pt x="26" y="212"/>
                    <a:pt x="19" y="184"/>
                    <a:pt x="15" y="161"/>
                  </a:cubicBezTo>
                  <a:cubicBezTo>
                    <a:pt x="18" y="167"/>
                    <a:pt x="21" y="172"/>
                    <a:pt x="25" y="177"/>
                  </a:cubicBezTo>
                  <a:cubicBezTo>
                    <a:pt x="38" y="193"/>
                    <a:pt x="55" y="204"/>
                    <a:pt x="75" y="20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45" name="Prostokąt 44">
            <a:extLst>
              <a:ext uri="{FF2B5EF4-FFF2-40B4-BE49-F238E27FC236}">
                <a16:creationId xmlns:a16="http://schemas.microsoft.com/office/drawing/2014/main" id="{A9457AD1-4FAC-4A1A-A184-D799905EAC0F}"/>
              </a:ext>
            </a:extLst>
          </p:cNvPr>
          <p:cNvSpPr/>
          <p:nvPr/>
        </p:nvSpPr>
        <p:spPr>
          <a:xfrm>
            <a:off x="0" y="12735"/>
            <a:ext cx="335879"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pl-PL" dirty="0">
                <a:latin typeface="+mj-lt"/>
              </a:rPr>
              <a:t>Perspektywa LEKARZY</a:t>
            </a:r>
          </a:p>
        </p:txBody>
      </p:sp>
      <p:sp>
        <p:nvSpPr>
          <p:cNvPr id="46" name="Rectangle 107">
            <a:extLst>
              <a:ext uri="{FF2B5EF4-FFF2-40B4-BE49-F238E27FC236}">
                <a16:creationId xmlns:a16="http://schemas.microsoft.com/office/drawing/2014/main" id="{281B9D3B-A41B-48C5-BFCF-DCB8816DCF05}"/>
              </a:ext>
            </a:extLst>
          </p:cNvPr>
          <p:cNvSpPr/>
          <p:nvPr/>
        </p:nvSpPr>
        <p:spPr>
          <a:xfrm>
            <a:off x="836553" y="2616831"/>
            <a:ext cx="5004689" cy="1015663"/>
          </a:xfrm>
          <a:prstGeom prst="rect">
            <a:avLst/>
          </a:prstGeom>
          <a:solidFill>
            <a:schemeClr val="bg1"/>
          </a:solidFill>
        </p:spPr>
        <p:txBody>
          <a:bodyPr wrap="square">
            <a:spAutoFit/>
          </a:bodyPr>
          <a:lstStyle/>
          <a:p>
            <a:pPr algn="ctr"/>
            <a:r>
              <a:rPr lang="pl-PL" sz="1200" b="1" dirty="0">
                <a:solidFill>
                  <a:srgbClr val="282828"/>
                </a:solidFill>
                <a:latin typeface="Arial"/>
              </a:rPr>
              <a:t>Profilaktyka to z perspektywy lekarza POZ bardzo szeroki temat w przypadku pacjentów po 50 r.ż.: </a:t>
            </a:r>
            <a:r>
              <a:rPr lang="pl-PL" sz="1200" dirty="0">
                <a:solidFill>
                  <a:srgbClr val="282828"/>
                </a:solidFill>
                <a:latin typeface="Arial"/>
              </a:rPr>
              <a:t>Badania: kolonoskopia 50+, mammografia, cytologia, ogólne badania krwi, badania gęstości kośćca, profilaktyka hormonalna dla kobiet i mężczyzn, dieta; echo serca, profilaktyka tytoniowa i inne. </a:t>
            </a:r>
          </a:p>
        </p:txBody>
      </p:sp>
      <p:sp>
        <p:nvSpPr>
          <p:cNvPr id="47" name="pole tekstowe 46">
            <a:extLst>
              <a:ext uri="{FF2B5EF4-FFF2-40B4-BE49-F238E27FC236}">
                <a16:creationId xmlns:a16="http://schemas.microsoft.com/office/drawing/2014/main" id="{D10C617A-9B76-4EF5-A06D-FC2E5AAA6028}"/>
              </a:ext>
            </a:extLst>
          </p:cNvPr>
          <p:cNvSpPr txBox="1"/>
          <p:nvPr/>
        </p:nvSpPr>
        <p:spPr>
          <a:xfrm>
            <a:off x="852308" y="3778972"/>
            <a:ext cx="5005388" cy="830997"/>
          </a:xfrm>
          <a:prstGeom prst="rect">
            <a:avLst/>
          </a:prstGeom>
          <a:solidFill>
            <a:schemeClr val="bg1"/>
          </a:solidFill>
        </p:spPr>
        <p:txBody>
          <a:bodyPr wrap="square">
            <a:spAutoFit/>
          </a:bodyPr>
          <a:lstStyle>
            <a:defPPr>
              <a:defRPr lang="fr-FR"/>
            </a:defPPr>
            <a:lvl1pPr algn="ctr">
              <a:defRPr sz="1200" b="1">
                <a:solidFill>
                  <a:srgbClr val="282828"/>
                </a:solidFill>
                <a:latin typeface="Arial"/>
              </a:defRPr>
            </a:lvl1pPr>
          </a:lstStyle>
          <a:p>
            <a:r>
              <a:rPr lang="pl-PL" dirty="0"/>
              <a:t>Temat szczepień inicjowany w drugim rzędzie </a:t>
            </a:r>
            <a:r>
              <a:rPr lang="pl-PL" b="0" dirty="0"/>
              <a:t>- częściej u pacjentów którzy spodziewają się/ mają małe wnuki, osób z chorobami przewlekłymi (cukrzyca, po zawale, z POChP, chorujących  onkologiczne). </a:t>
            </a:r>
          </a:p>
        </p:txBody>
      </p:sp>
      <p:sp>
        <p:nvSpPr>
          <p:cNvPr id="50" name="Rectangle 76">
            <a:extLst>
              <a:ext uri="{FF2B5EF4-FFF2-40B4-BE49-F238E27FC236}">
                <a16:creationId xmlns:a16="http://schemas.microsoft.com/office/drawing/2014/main" id="{D6D303B0-B3EF-40FE-BA82-9ED26F1AB80D}"/>
              </a:ext>
            </a:extLst>
          </p:cNvPr>
          <p:cNvSpPr/>
          <p:nvPr/>
        </p:nvSpPr>
        <p:spPr>
          <a:xfrm>
            <a:off x="1028158" y="2285138"/>
            <a:ext cx="4995285" cy="3856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36000" bIns="36000" rtlCol="0" anchor="t"/>
          <a:lstStyle/>
          <a:p>
            <a:pPr marL="180975" marR="0" lvl="0" indent="0" algn="l" defTabSz="914400" rtl="0" eaLnBrk="1" fontAlgn="auto" latinLnBrk="0" hangingPunct="1">
              <a:lnSpc>
                <a:spcPct val="100000"/>
              </a:lnSpc>
              <a:spcBef>
                <a:spcPts val="0"/>
              </a:spcBef>
              <a:spcAft>
                <a:spcPts val="0"/>
              </a:spcAft>
              <a:buClrTx/>
              <a:buSzTx/>
              <a:buFontTx/>
              <a:buNone/>
              <a:tabLst/>
              <a:defRPr/>
            </a:pPr>
            <a:r>
              <a:rPr lang="pl-PL" sz="1200" dirty="0">
                <a:solidFill>
                  <a:schemeClr val="tx2">
                    <a:lumMod val="75000"/>
                  </a:schemeClr>
                </a:solidFill>
                <a:latin typeface="Arial Black"/>
              </a:rPr>
              <a:t>SZCZEPIENIA NA TLE INNYCH FORM PROFILAKTYKI</a:t>
            </a:r>
            <a:endParaRPr kumimoji="0" lang="en-US" sz="1200" b="0" i="0" u="none" strike="noStrike" kern="1200" cap="none" spc="0" normalizeH="0" baseline="0" noProof="0" dirty="0">
              <a:ln>
                <a:noFill/>
              </a:ln>
              <a:solidFill>
                <a:schemeClr val="tx2">
                  <a:lumMod val="75000"/>
                </a:schemeClr>
              </a:solidFill>
              <a:effectLst/>
              <a:uLnTx/>
              <a:uFillTx/>
              <a:latin typeface="Arial Black"/>
              <a:ea typeface="+mn-ea"/>
              <a:cs typeface="+mn-cs"/>
            </a:endParaRPr>
          </a:p>
        </p:txBody>
      </p:sp>
      <p:sp>
        <p:nvSpPr>
          <p:cNvPr id="51" name="Rectangle 76">
            <a:extLst>
              <a:ext uri="{FF2B5EF4-FFF2-40B4-BE49-F238E27FC236}">
                <a16:creationId xmlns:a16="http://schemas.microsoft.com/office/drawing/2014/main" id="{0B3175DE-2568-4D33-A95C-07CDDCB1A3A1}"/>
              </a:ext>
            </a:extLst>
          </p:cNvPr>
          <p:cNvSpPr/>
          <p:nvPr/>
        </p:nvSpPr>
        <p:spPr>
          <a:xfrm>
            <a:off x="6620928" y="2279541"/>
            <a:ext cx="4995285" cy="3856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36000" bIns="36000" rtlCol="0" anchor="t"/>
          <a:lstStyle/>
          <a:p>
            <a:pPr marL="180975" marR="0" lvl="0" indent="0" algn="ctr" defTabSz="914400" rtl="0" eaLnBrk="1" fontAlgn="auto" latinLnBrk="0" hangingPunct="1">
              <a:lnSpc>
                <a:spcPct val="100000"/>
              </a:lnSpc>
              <a:spcBef>
                <a:spcPts val="0"/>
              </a:spcBef>
              <a:spcAft>
                <a:spcPts val="0"/>
              </a:spcAft>
              <a:buClrTx/>
              <a:buSzTx/>
              <a:buFontTx/>
              <a:buNone/>
              <a:tabLst/>
              <a:defRPr/>
            </a:pPr>
            <a:r>
              <a:rPr lang="pl-PL" sz="1200" dirty="0">
                <a:solidFill>
                  <a:schemeClr val="tx2">
                    <a:lumMod val="75000"/>
                  </a:schemeClr>
                </a:solidFill>
                <a:latin typeface="Arial Black"/>
              </a:rPr>
              <a:t>ZAINTERESOWANIE SZCZPIENIAMI I PROAKTYWNOŚĆ LEKARZY W TYM TEMATCIE</a:t>
            </a:r>
            <a:endParaRPr kumimoji="0" lang="en-US" sz="1200" b="0" i="0" u="none" strike="noStrike" kern="1200" cap="none" spc="0" normalizeH="0" baseline="0" noProof="0" dirty="0">
              <a:ln>
                <a:noFill/>
              </a:ln>
              <a:solidFill>
                <a:schemeClr val="tx2">
                  <a:lumMod val="75000"/>
                </a:schemeClr>
              </a:solidFill>
              <a:effectLst/>
              <a:uLnTx/>
              <a:uFillTx/>
              <a:latin typeface="Arial Black"/>
              <a:ea typeface="+mn-ea"/>
              <a:cs typeface="+mn-cs"/>
            </a:endParaRPr>
          </a:p>
        </p:txBody>
      </p:sp>
      <p:grpSp>
        <p:nvGrpSpPr>
          <p:cNvPr id="53" name="Group 44">
            <a:extLst>
              <a:ext uri="{FF2B5EF4-FFF2-40B4-BE49-F238E27FC236}">
                <a16:creationId xmlns:a16="http://schemas.microsoft.com/office/drawing/2014/main" id="{C66B8EF4-7DC6-4C5C-A8B2-9DA6CA2B9BB5}"/>
              </a:ext>
            </a:extLst>
          </p:cNvPr>
          <p:cNvGrpSpPr/>
          <p:nvPr/>
        </p:nvGrpSpPr>
        <p:grpSpPr>
          <a:xfrm>
            <a:off x="11364899" y="6200776"/>
            <a:ext cx="432372" cy="394468"/>
            <a:chOff x="11309880" y="6178130"/>
            <a:chExt cx="490427" cy="447433"/>
          </a:xfrm>
        </p:grpSpPr>
        <p:sp>
          <p:nvSpPr>
            <p:cNvPr id="54" name="Freeform: Shape 6">
              <a:extLst>
                <a:ext uri="{FF2B5EF4-FFF2-40B4-BE49-F238E27FC236}">
                  <a16:creationId xmlns:a16="http://schemas.microsoft.com/office/drawing/2014/main" id="{E886A18F-131C-4132-B9E3-6FA80935B268}"/>
                </a:ext>
              </a:extLst>
            </p:cNvPr>
            <p:cNvSpPr/>
            <p:nvPr/>
          </p:nvSpPr>
          <p:spPr>
            <a:xfrm>
              <a:off x="11309880" y="6178130"/>
              <a:ext cx="490427" cy="447424"/>
            </a:xfrm>
            <a:custGeom>
              <a:avLst/>
              <a:gdLst>
                <a:gd name="connsiteX0" fmla="*/ 686 w 490426"/>
                <a:gd name="connsiteY0" fmla="*/ 447378 h 447424"/>
                <a:gd name="connsiteX1" fmla="*/ 686 w 490426"/>
                <a:gd name="connsiteY1" fmla="*/ 686 h 447424"/>
                <a:gd name="connsiteX2" fmla="*/ 479355 w 490426"/>
                <a:gd name="connsiteY2" fmla="*/ 686 h 447424"/>
                <a:gd name="connsiteX3" fmla="*/ 431511 w 490426"/>
                <a:gd name="connsiteY3" fmla="*/ 447378 h 447424"/>
                <a:gd name="connsiteX4" fmla="*/ 686 w 490426"/>
                <a:gd name="connsiteY4" fmla="*/ 447378 h 447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26" h="447424">
                  <a:moveTo>
                    <a:pt x="686" y="447378"/>
                  </a:moveTo>
                  <a:lnTo>
                    <a:pt x="686" y="686"/>
                  </a:lnTo>
                  <a:lnTo>
                    <a:pt x="479355" y="686"/>
                  </a:lnTo>
                  <a:cubicBezTo>
                    <a:pt x="500885" y="149663"/>
                    <a:pt x="492440" y="291009"/>
                    <a:pt x="431511" y="447378"/>
                  </a:cubicBezTo>
                  <a:lnTo>
                    <a:pt x="686" y="447378"/>
                  </a:lnTo>
                  <a:close/>
                </a:path>
              </a:pathLst>
            </a:custGeom>
            <a:solidFill>
              <a:srgbClr val="009D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5" name="Freeform: Shape 8">
              <a:extLst>
                <a:ext uri="{FF2B5EF4-FFF2-40B4-BE49-F238E27FC236}">
                  <a16:creationId xmlns:a16="http://schemas.microsoft.com/office/drawing/2014/main" id="{D227BA53-AE5B-4A54-8A1A-F74AB29F585E}"/>
                </a:ext>
              </a:extLst>
            </p:cNvPr>
            <p:cNvSpPr/>
            <p:nvPr/>
          </p:nvSpPr>
          <p:spPr>
            <a:xfrm>
              <a:off x="11502079" y="6341710"/>
              <a:ext cx="10980" cy="8235"/>
            </a:xfrm>
            <a:custGeom>
              <a:avLst/>
              <a:gdLst>
                <a:gd name="connsiteX0" fmla="*/ 2708 w 10979"/>
                <a:gd name="connsiteY0" fmla="*/ 5920 h 8234"/>
                <a:gd name="connsiteX1" fmla="*/ 686 w 10979"/>
                <a:gd name="connsiteY1" fmla="*/ 7640 h 8234"/>
                <a:gd name="connsiteX2" fmla="*/ 10943 w 10979"/>
                <a:gd name="connsiteY2" fmla="*/ 3532 h 8234"/>
                <a:gd name="connsiteX3" fmla="*/ 11172 w 10979"/>
                <a:gd name="connsiteY3" fmla="*/ 686 h 8234"/>
                <a:gd name="connsiteX4" fmla="*/ 2708 w 10979"/>
                <a:gd name="connsiteY4" fmla="*/ 5920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8234">
                  <a:moveTo>
                    <a:pt x="2708" y="5920"/>
                  </a:moveTo>
                  <a:lnTo>
                    <a:pt x="686" y="7640"/>
                  </a:lnTo>
                  <a:cubicBezTo>
                    <a:pt x="5133" y="9241"/>
                    <a:pt x="9973" y="6167"/>
                    <a:pt x="10943" y="3532"/>
                  </a:cubicBezTo>
                  <a:lnTo>
                    <a:pt x="11172" y="686"/>
                  </a:lnTo>
                  <a:cubicBezTo>
                    <a:pt x="7640" y="1482"/>
                    <a:pt x="4154" y="3221"/>
                    <a:pt x="2708" y="5920"/>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6" name="Freeform: Shape 11">
              <a:extLst>
                <a:ext uri="{FF2B5EF4-FFF2-40B4-BE49-F238E27FC236}">
                  <a16:creationId xmlns:a16="http://schemas.microsoft.com/office/drawing/2014/main" id="{58EE6538-D8AA-48CC-A564-681124C18C9A}"/>
                </a:ext>
              </a:extLst>
            </p:cNvPr>
            <p:cNvSpPr/>
            <p:nvPr/>
          </p:nvSpPr>
          <p:spPr>
            <a:xfrm>
              <a:off x="11524752" y="6360604"/>
              <a:ext cx="9150" cy="9150"/>
            </a:xfrm>
            <a:custGeom>
              <a:avLst/>
              <a:gdLst>
                <a:gd name="connsiteX0" fmla="*/ 4200 w 9149"/>
                <a:gd name="connsiteY0" fmla="*/ 906 h 9149"/>
                <a:gd name="connsiteX1" fmla="*/ 686 w 9149"/>
                <a:gd name="connsiteY1" fmla="*/ 686 h 9149"/>
                <a:gd name="connsiteX2" fmla="*/ 4950 w 9149"/>
                <a:gd name="connsiteY2" fmla="*/ 8281 h 9149"/>
                <a:gd name="connsiteX3" fmla="*/ 7576 w 9149"/>
                <a:gd name="connsiteY3" fmla="*/ 8866 h 9149"/>
                <a:gd name="connsiteX4" fmla="*/ 4200 w 9149"/>
                <a:gd name="connsiteY4" fmla="*/ 906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9" h="9149">
                  <a:moveTo>
                    <a:pt x="4200" y="906"/>
                  </a:moveTo>
                  <a:lnTo>
                    <a:pt x="686" y="686"/>
                  </a:lnTo>
                  <a:cubicBezTo>
                    <a:pt x="695" y="3779"/>
                    <a:pt x="1674" y="6286"/>
                    <a:pt x="4950" y="8281"/>
                  </a:cubicBezTo>
                  <a:lnTo>
                    <a:pt x="7576" y="8866"/>
                  </a:lnTo>
                  <a:cubicBezTo>
                    <a:pt x="11172" y="5792"/>
                    <a:pt x="6377" y="2653"/>
                    <a:pt x="4200" y="906"/>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7" name="Freeform: Shape 12">
              <a:extLst>
                <a:ext uri="{FF2B5EF4-FFF2-40B4-BE49-F238E27FC236}">
                  <a16:creationId xmlns:a16="http://schemas.microsoft.com/office/drawing/2014/main" id="{A1C93781-E3D6-4DAA-A66D-9DC6DA75978F}"/>
                </a:ext>
              </a:extLst>
            </p:cNvPr>
            <p:cNvSpPr/>
            <p:nvPr/>
          </p:nvSpPr>
          <p:spPr>
            <a:xfrm>
              <a:off x="11490340" y="6281696"/>
              <a:ext cx="13725" cy="10065"/>
            </a:xfrm>
            <a:custGeom>
              <a:avLst/>
              <a:gdLst>
                <a:gd name="connsiteX0" fmla="*/ 3303 w 13724"/>
                <a:gd name="connsiteY0" fmla="*/ 7100 h 10064"/>
                <a:gd name="connsiteX1" fmla="*/ 686 w 13724"/>
                <a:gd name="connsiteY1" fmla="*/ 8958 h 10064"/>
                <a:gd name="connsiteX2" fmla="*/ 12325 w 13724"/>
                <a:gd name="connsiteY2" fmla="*/ 4191 h 10064"/>
                <a:gd name="connsiteX3" fmla="*/ 13194 w 13724"/>
                <a:gd name="connsiteY3" fmla="*/ 686 h 10064"/>
                <a:gd name="connsiteX4" fmla="*/ 3303 w 13724"/>
                <a:gd name="connsiteY4" fmla="*/ 7100 h 1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4" h="10064">
                  <a:moveTo>
                    <a:pt x="3303" y="7100"/>
                  </a:moveTo>
                  <a:lnTo>
                    <a:pt x="686" y="8958"/>
                  </a:lnTo>
                  <a:cubicBezTo>
                    <a:pt x="6030" y="10870"/>
                    <a:pt x="10403" y="8034"/>
                    <a:pt x="12325" y="4191"/>
                  </a:cubicBezTo>
                  <a:lnTo>
                    <a:pt x="13194" y="686"/>
                  </a:lnTo>
                  <a:cubicBezTo>
                    <a:pt x="8948" y="1629"/>
                    <a:pt x="5673" y="1601"/>
                    <a:pt x="3303" y="7100"/>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8" name="Freeform: Shape 13">
              <a:extLst>
                <a:ext uri="{FF2B5EF4-FFF2-40B4-BE49-F238E27FC236}">
                  <a16:creationId xmlns:a16="http://schemas.microsoft.com/office/drawing/2014/main" id="{BC3AE623-9C92-4216-871C-A3683995533A}"/>
                </a:ext>
              </a:extLst>
            </p:cNvPr>
            <p:cNvSpPr/>
            <p:nvPr/>
          </p:nvSpPr>
          <p:spPr>
            <a:xfrm>
              <a:off x="11483340" y="6302842"/>
              <a:ext cx="10980" cy="9150"/>
            </a:xfrm>
            <a:custGeom>
              <a:avLst/>
              <a:gdLst>
                <a:gd name="connsiteX0" fmla="*/ 10577 w 10979"/>
                <a:gd name="connsiteY0" fmla="*/ 3568 h 9149"/>
                <a:gd name="connsiteX1" fmla="*/ 9799 w 10979"/>
                <a:gd name="connsiteY1" fmla="*/ 686 h 9149"/>
                <a:gd name="connsiteX2" fmla="*/ 686 w 10979"/>
                <a:gd name="connsiteY2" fmla="*/ 6441 h 9149"/>
                <a:gd name="connsiteX3" fmla="*/ 686 w 10979"/>
                <a:gd name="connsiteY3" fmla="*/ 8720 h 9149"/>
                <a:gd name="connsiteX4" fmla="*/ 10577 w 10979"/>
                <a:gd name="connsiteY4" fmla="*/ 3568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9149">
                  <a:moveTo>
                    <a:pt x="10577" y="3568"/>
                  </a:moveTo>
                  <a:lnTo>
                    <a:pt x="9799" y="686"/>
                  </a:lnTo>
                  <a:cubicBezTo>
                    <a:pt x="5554" y="1638"/>
                    <a:pt x="2416" y="3202"/>
                    <a:pt x="686" y="6441"/>
                  </a:cubicBezTo>
                  <a:lnTo>
                    <a:pt x="686" y="8720"/>
                  </a:lnTo>
                  <a:cubicBezTo>
                    <a:pt x="6021" y="10623"/>
                    <a:pt x="8857" y="5838"/>
                    <a:pt x="10577" y="3568"/>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9" name="Freeform: Shape 14">
              <a:extLst>
                <a:ext uri="{FF2B5EF4-FFF2-40B4-BE49-F238E27FC236}">
                  <a16:creationId xmlns:a16="http://schemas.microsoft.com/office/drawing/2014/main" id="{82415D7E-F3CB-4639-A2AE-7B0A7034022C}"/>
                </a:ext>
              </a:extLst>
            </p:cNvPr>
            <p:cNvSpPr/>
            <p:nvPr/>
          </p:nvSpPr>
          <p:spPr>
            <a:xfrm>
              <a:off x="11480056" y="6325904"/>
              <a:ext cx="12810" cy="8235"/>
            </a:xfrm>
            <a:custGeom>
              <a:avLst/>
              <a:gdLst>
                <a:gd name="connsiteX0" fmla="*/ 686 w 12809"/>
                <a:gd name="connsiteY0" fmla="*/ 6492 h 8234"/>
                <a:gd name="connsiteX1" fmla="*/ 2443 w 12809"/>
                <a:gd name="connsiteY1" fmla="*/ 7544 h 8234"/>
                <a:gd name="connsiteX2" fmla="*/ 10120 w 12809"/>
                <a:gd name="connsiteY2" fmla="*/ 2832 h 8234"/>
                <a:gd name="connsiteX3" fmla="*/ 12370 w 12809"/>
                <a:gd name="connsiteY3" fmla="*/ 864 h 8234"/>
                <a:gd name="connsiteX4" fmla="*/ 686 w 12809"/>
                <a:gd name="connsiteY4" fmla="*/ 6492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686" y="6492"/>
                  </a:moveTo>
                  <a:lnTo>
                    <a:pt x="2443" y="7544"/>
                  </a:lnTo>
                  <a:cubicBezTo>
                    <a:pt x="8290" y="9456"/>
                    <a:pt x="8674" y="4735"/>
                    <a:pt x="10120" y="2832"/>
                  </a:cubicBezTo>
                  <a:lnTo>
                    <a:pt x="12370" y="864"/>
                  </a:lnTo>
                  <a:cubicBezTo>
                    <a:pt x="6954" y="-206"/>
                    <a:pt x="2123" y="3783"/>
                    <a:pt x="686" y="6492"/>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60" name="Freeform: Shape 15">
              <a:extLst>
                <a:ext uri="{FF2B5EF4-FFF2-40B4-BE49-F238E27FC236}">
                  <a16:creationId xmlns:a16="http://schemas.microsoft.com/office/drawing/2014/main" id="{39C0A725-12A6-4F4E-840E-9B399CFC6619}"/>
                </a:ext>
              </a:extLst>
            </p:cNvPr>
            <p:cNvSpPr/>
            <p:nvPr/>
          </p:nvSpPr>
          <p:spPr>
            <a:xfrm>
              <a:off x="11512418" y="6248710"/>
              <a:ext cx="12810" cy="8235"/>
            </a:xfrm>
            <a:custGeom>
              <a:avLst/>
              <a:gdLst>
                <a:gd name="connsiteX0" fmla="*/ 2791 w 12809"/>
                <a:gd name="connsiteY0" fmla="*/ 816 h 8234"/>
                <a:gd name="connsiteX1" fmla="*/ 686 w 12809"/>
                <a:gd name="connsiteY1" fmla="*/ 1822 h 8234"/>
                <a:gd name="connsiteX2" fmla="*/ 11840 w 12809"/>
                <a:gd name="connsiteY2" fmla="*/ 6727 h 8234"/>
                <a:gd name="connsiteX3" fmla="*/ 12151 w 12809"/>
                <a:gd name="connsiteY3" fmla="*/ 3186 h 8234"/>
                <a:gd name="connsiteX4" fmla="*/ 2791 w 12809"/>
                <a:gd name="connsiteY4" fmla="*/ 816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2791" y="816"/>
                  </a:moveTo>
                  <a:lnTo>
                    <a:pt x="686" y="1822"/>
                  </a:lnTo>
                  <a:cubicBezTo>
                    <a:pt x="1263" y="5546"/>
                    <a:pt x="9717" y="9700"/>
                    <a:pt x="11840" y="6727"/>
                  </a:cubicBezTo>
                  <a:lnTo>
                    <a:pt x="12151" y="3186"/>
                  </a:lnTo>
                  <a:cubicBezTo>
                    <a:pt x="9388" y="1310"/>
                    <a:pt x="6551" y="313"/>
                    <a:pt x="2791" y="816"/>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61" name="Freeform: Shape 16">
              <a:extLst>
                <a:ext uri="{FF2B5EF4-FFF2-40B4-BE49-F238E27FC236}">
                  <a16:creationId xmlns:a16="http://schemas.microsoft.com/office/drawing/2014/main" id="{DD924444-AA3C-4CC2-AE5A-9E418B17531B}"/>
                </a:ext>
              </a:extLst>
            </p:cNvPr>
            <p:cNvSpPr/>
            <p:nvPr/>
          </p:nvSpPr>
          <p:spPr>
            <a:xfrm>
              <a:off x="11538797" y="6238317"/>
              <a:ext cx="8235" cy="12810"/>
            </a:xfrm>
            <a:custGeom>
              <a:avLst/>
              <a:gdLst>
                <a:gd name="connsiteX0" fmla="*/ 5773 w 8234"/>
                <a:gd name="connsiteY0" fmla="*/ 1674 h 12809"/>
                <a:gd name="connsiteX1" fmla="*/ 2525 w 8234"/>
                <a:gd name="connsiteY1" fmla="*/ 686 h 12809"/>
                <a:gd name="connsiteX2" fmla="*/ 1692 w 8234"/>
                <a:gd name="connsiteY2" fmla="*/ 9324 h 12809"/>
                <a:gd name="connsiteX3" fmla="*/ 3376 w 8234"/>
                <a:gd name="connsiteY3" fmla="*/ 12700 h 12809"/>
                <a:gd name="connsiteX4" fmla="*/ 5773 w 8234"/>
                <a:gd name="connsiteY4" fmla="*/ 1674 h 1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4" h="12809">
                  <a:moveTo>
                    <a:pt x="5773" y="1674"/>
                  </a:moveTo>
                  <a:lnTo>
                    <a:pt x="2525" y="686"/>
                  </a:lnTo>
                  <a:cubicBezTo>
                    <a:pt x="777" y="3157"/>
                    <a:pt x="-147" y="5051"/>
                    <a:pt x="1692" y="9324"/>
                  </a:cubicBezTo>
                  <a:lnTo>
                    <a:pt x="3376" y="12700"/>
                  </a:lnTo>
                  <a:cubicBezTo>
                    <a:pt x="7228" y="8958"/>
                    <a:pt x="11025" y="5408"/>
                    <a:pt x="5773" y="1674"/>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62" name="Freeform: Shape 17">
              <a:extLst>
                <a:ext uri="{FF2B5EF4-FFF2-40B4-BE49-F238E27FC236}">
                  <a16:creationId xmlns:a16="http://schemas.microsoft.com/office/drawing/2014/main" id="{AAABFDF2-71D5-49BA-949B-908226A1336C}"/>
                </a:ext>
              </a:extLst>
            </p:cNvPr>
            <p:cNvSpPr/>
            <p:nvPr/>
          </p:nvSpPr>
          <p:spPr>
            <a:xfrm>
              <a:off x="11565505" y="6216148"/>
              <a:ext cx="92412" cy="236064"/>
            </a:xfrm>
            <a:custGeom>
              <a:avLst/>
              <a:gdLst>
                <a:gd name="connsiteX0" fmla="*/ 59144 w 92412"/>
                <a:gd name="connsiteY0" fmla="*/ 101773 h 236064"/>
                <a:gd name="connsiteX1" fmla="*/ 42885 w 92412"/>
                <a:gd name="connsiteY1" fmla="*/ 97628 h 236064"/>
                <a:gd name="connsiteX2" fmla="*/ 62520 w 92412"/>
                <a:gd name="connsiteY2" fmla="*/ 93803 h 236064"/>
                <a:gd name="connsiteX3" fmla="*/ 64561 w 92412"/>
                <a:gd name="connsiteY3" fmla="*/ 97317 h 236064"/>
                <a:gd name="connsiteX4" fmla="*/ 59144 w 92412"/>
                <a:gd name="connsiteY4" fmla="*/ 101773 h 236064"/>
                <a:gd name="connsiteX5" fmla="*/ 83427 w 92412"/>
                <a:gd name="connsiteY5" fmla="*/ 106036 h 236064"/>
                <a:gd name="connsiteX6" fmla="*/ 78578 w 92412"/>
                <a:gd name="connsiteY6" fmla="*/ 87966 h 236064"/>
                <a:gd name="connsiteX7" fmla="*/ 82833 w 92412"/>
                <a:gd name="connsiteY7" fmla="*/ 80746 h 236064"/>
                <a:gd name="connsiteX8" fmla="*/ 81945 w 92412"/>
                <a:gd name="connsiteY8" fmla="*/ 58897 h 236064"/>
                <a:gd name="connsiteX9" fmla="*/ 83775 w 92412"/>
                <a:gd name="connsiteY9" fmla="*/ 57067 h 236064"/>
                <a:gd name="connsiteX10" fmla="*/ 81945 w 92412"/>
                <a:gd name="connsiteY10" fmla="*/ 50735 h 236064"/>
                <a:gd name="connsiteX11" fmla="*/ 80399 w 92412"/>
                <a:gd name="connsiteY11" fmla="*/ 41439 h 236064"/>
                <a:gd name="connsiteX12" fmla="*/ 77160 w 92412"/>
                <a:gd name="connsiteY12" fmla="*/ 34128 h 236064"/>
                <a:gd name="connsiteX13" fmla="*/ 78697 w 92412"/>
                <a:gd name="connsiteY13" fmla="*/ 30843 h 236064"/>
                <a:gd name="connsiteX14" fmla="*/ 73262 w 92412"/>
                <a:gd name="connsiteY14" fmla="*/ 27650 h 236064"/>
                <a:gd name="connsiteX15" fmla="*/ 68477 w 92412"/>
                <a:gd name="connsiteY15" fmla="*/ 24768 h 236064"/>
                <a:gd name="connsiteX16" fmla="*/ 67223 w 92412"/>
                <a:gd name="connsiteY16" fmla="*/ 20486 h 236064"/>
                <a:gd name="connsiteX17" fmla="*/ 63206 w 92412"/>
                <a:gd name="connsiteY17" fmla="*/ 22343 h 236064"/>
                <a:gd name="connsiteX18" fmla="*/ 62346 w 92412"/>
                <a:gd name="connsiteY18" fmla="*/ 17128 h 236064"/>
                <a:gd name="connsiteX19" fmla="*/ 56939 w 92412"/>
                <a:gd name="connsiteY19" fmla="*/ 19315 h 236064"/>
                <a:gd name="connsiteX20" fmla="*/ 53956 w 92412"/>
                <a:gd name="connsiteY20" fmla="*/ 12581 h 236064"/>
                <a:gd name="connsiteX21" fmla="*/ 51046 w 92412"/>
                <a:gd name="connsiteY21" fmla="*/ 13212 h 236064"/>
                <a:gd name="connsiteX22" fmla="*/ 46856 w 92412"/>
                <a:gd name="connsiteY22" fmla="*/ 16524 h 236064"/>
                <a:gd name="connsiteX23" fmla="*/ 46774 w 92412"/>
                <a:gd name="connsiteY23" fmla="*/ 10192 h 236064"/>
                <a:gd name="connsiteX24" fmla="*/ 44788 w 92412"/>
                <a:gd name="connsiteY24" fmla="*/ 9195 h 236064"/>
                <a:gd name="connsiteX25" fmla="*/ 41357 w 92412"/>
                <a:gd name="connsiteY25" fmla="*/ 7612 h 236064"/>
                <a:gd name="connsiteX26" fmla="*/ 36407 w 92412"/>
                <a:gd name="connsiteY26" fmla="*/ 9634 h 236064"/>
                <a:gd name="connsiteX27" fmla="*/ 38484 w 92412"/>
                <a:gd name="connsiteY27" fmla="*/ 3678 h 236064"/>
                <a:gd name="connsiteX28" fmla="*/ 32289 w 92412"/>
                <a:gd name="connsiteY28" fmla="*/ 10870 h 236064"/>
                <a:gd name="connsiteX29" fmla="*/ 28666 w 92412"/>
                <a:gd name="connsiteY29" fmla="*/ 11592 h 236064"/>
                <a:gd name="connsiteX30" fmla="*/ 35108 w 92412"/>
                <a:gd name="connsiteY30" fmla="*/ 2726 h 236064"/>
                <a:gd name="connsiteX31" fmla="*/ 28355 w 92412"/>
                <a:gd name="connsiteY31" fmla="*/ 8921 h 236064"/>
                <a:gd name="connsiteX32" fmla="*/ 23076 w 92412"/>
                <a:gd name="connsiteY32" fmla="*/ 9753 h 236064"/>
                <a:gd name="connsiteX33" fmla="*/ 24796 w 92412"/>
                <a:gd name="connsiteY33" fmla="*/ 2013 h 236064"/>
                <a:gd name="connsiteX34" fmla="*/ 23057 w 92412"/>
                <a:gd name="connsiteY34" fmla="*/ 6038 h 236064"/>
                <a:gd name="connsiteX35" fmla="*/ 22234 w 92412"/>
                <a:gd name="connsiteY35" fmla="*/ 1738 h 236064"/>
                <a:gd name="connsiteX36" fmla="*/ 19141 w 92412"/>
                <a:gd name="connsiteY36" fmla="*/ 11867 h 236064"/>
                <a:gd name="connsiteX37" fmla="*/ 17028 w 92412"/>
                <a:gd name="connsiteY37" fmla="*/ 2150 h 236064"/>
                <a:gd name="connsiteX38" fmla="*/ 11007 w 92412"/>
                <a:gd name="connsiteY38" fmla="*/ 11583 h 236064"/>
                <a:gd name="connsiteX39" fmla="*/ 7988 w 92412"/>
                <a:gd name="connsiteY39" fmla="*/ 12288 h 236064"/>
                <a:gd name="connsiteX40" fmla="*/ 5499 w 92412"/>
                <a:gd name="connsiteY40" fmla="*/ 2699 h 236064"/>
                <a:gd name="connsiteX41" fmla="*/ 1336 w 92412"/>
                <a:gd name="connsiteY41" fmla="*/ 231324 h 236064"/>
                <a:gd name="connsiteX42" fmla="*/ 686 w 92412"/>
                <a:gd name="connsiteY42" fmla="*/ 235359 h 236064"/>
                <a:gd name="connsiteX43" fmla="*/ 21621 w 92412"/>
                <a:gd name="connsiteY43" fmla="*/ 233191 h 236064"/>
                <a:gd name="connsiteX44" fmla="*/ 69181 w 92412"/>
                <a:gd name="connsiteY44" fmla="*/ 235753 h 236064"/>
                <a:gd name="connsiteX45" fmla="*/ 80216 w 92412"/>
                <a:gd name="connsiteY45" fmla="*/ 234051 h 236064"/>
                <a:gd name="connsiteX46" fmla="*/ 55283 w 92412"/>
                <a:gd name="connsiteY46" fmla="*/ 227381 h 236064"/>
                <a:gd name="connsiteX47" fmla="*/ 35959 w 92412"/>
                <a:gd name="connsiteY47" fmla="*/ 212567 h 236064"/>
                <a:gd name="connsiteX48" fmla="*/ 31457 w 92412"/>
                <a:gd name="connsiteY48" fmla="*/ 199959 h 236064"/>
                <a:gd name="connsiteX49" fmla="*/ 31649 w 92412"/>
                <a:gd name="connsiteY49" fmla="*/ 182565 h 236064"/>
                <a:gd name="connsiteX50" fmla="*/ 41476 w 92412"/>
                <a:gd name="connsiteY50" fmla="*/ 178988 h 236064"/>
                <a:gd name="connsiteX51" fmla="*/ 76565 w 92412"/>
                <a:gd name="connsiteY51" fmla="*/ 176792 h 236064"/>
                <a:gd name="connsiteX52" fmla="*/ 79045 w 92412"/>
                <a:gd name="connsiteY52" fmla="*/ 163671 h 236064"/>
                <a:gd name="connsiteX53" fmla="*/ 79639 w 92412"/>
                <a:gd name="connsiteY53" fmla="*/ 155518 h 236064"/>
                <a:gd name="connsiteX54" fmla="*/ 82238 w 92412"/>
                <a:gd name="connsiteY54" fmla="*/ 149132 h 236064"/>
                <a:gd name="connsiteX55" fmla="*/ 77160 w 92412"/>
                <a:gd name="connsiteY55" fmla="*/ 143816 h 236064"/>
                <a:gd name="connsiteX56" fmla="*/ 84836 w 92412"/>
                <a:gd name="connsiteY56" fmla="*/ 137201 h 236064"/>
                <a:gd name="connsiteX57" fmla="*/ 81177 w 92412"/>
                <a:gd name="connsiteY57" fmla="*/ 128929 h 236064"/>
                <a:gd name="connsiteX58" fmla="*/ 91928 w 92412"/>
                <a:gd name="connsiteY58" fmla="*/ 121362 h 236064"/>
                <a:gd name="connsiteX59" fmla="*/ 83427 w 92412"/>
                <a:gd name="connsiteY59" fmla="*/ 106036 h 2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2412" h="236064">
                  <a:moveTo>
                    <a:pt x="59144" y="101773"/>
                  </a:moveTo>
                  <a:cubicBezTo>
                    <a:pt x="52117" y="103365"/>
                    <a:pt x="41494" y="98552"/>
                    <a:pt x="42885" y="97628"/>
                  </a:cubicBezTo>
                  <a:cubicBezTo>
                    <a:pt x="46472" y="95212"/>
                    <a:pt x="54633" y="90976"/>
                    <a:pt x="62520" y="93803"/>
                  </a:cubicBezTo>
                  <a:cubicBezTo>
                    <a:pt x="63865" y="94270"/>
                    <a:pt x="64414" y="95606"/>
                    <a:pt x="64561" y="97317"/>
                  </a:cubicBezTo>
                  <a:cubicBezTo>
                    <a:pt x="64917" y="101324"/>
                    <a:pt x="61678" y="101425"/>
                    <a:pt x="59144" y="101773"/>
                  </a:cubicBezTo>
                  <a:moveTo>
                    <a:pt x="83427" y="106036"/>
                  </a:moveTo>
                  <a:cubicBezTo>
                    <a:pt x="79768" y="101141"/>
                    <a:pt x="72823" y="94453"/>
                    <a:pt x="78578" y="87966"/>
                  </a:cubicBezTo>
                  <a:cubicBezTo>
                    <a:pt x="81588" y="85669"/>
                    <a:pt x="82485" y="83930"/>
                    <a:pt x="82833" y="80746"/>
                  </a:cubicBezTo>
                  <a:cubicBezTo>
                    <a:pt x="84059" y="69730"/>
                    <a:pt x="83491" y="64945"/>
                    <a:pt x="81945" y="58897"/>
                  </a:cubicBezTo>
                  <a:cubicBezTo>
                    <a:pt x="82211" y="58357"/>
                    <a:pt x="83354" y="59034"/>
                    <a:pt x="83775" y="57067"/>
                  </a:cubicBezTo>
                  <a:cubicBezTo>
                    <a:pt x="84919" y="51760"/>
                    <a:pt x="81945" y="50735"/>
                    <a:pt x="81945" y="50735"/>
                  </a:cubicBezTo>
                  <a:cubicBezTo>
                    <a:pt x="84196" y="48768"/>
                    <a:pt x="83986" y="41375"/>
                    <a:pt x="80399" y="41439"/>
                  </a:cubicBezTo>
                  <a:cubicBezTo>
                    <a:pt x="82366" y="38209"/>
                    <a:pt x="80673" y="32994"/>
                    <a:pt x="77160" y="34128"/>
                  </a:cubicBezTo>
                  <a:cubicBezTo>
                    <a:pt x="77160" y="34128"/>
                    <a:pt x="78944" y="33204"/>
                    <a:pt x="78697" y="30843"/>
                  </a:cubicBezTo>
                  <a:cubicBezTo>
                    <a:pt x="78230" y="26150"/>
                    <a:pt x="71524" y="30752"/>
                    <a:pt x="73262" y="27650"/>
                  </a:cubicBezTo>
                  <a:cubicBezTo>
                    <a:pt x="74177" y="26022"/>
                    <a:pt x="70407" y="20477"/>
                    <a:pt x="68477" y="24768"/>
                  </a:cubicBezTo>
                  <a:cubicBezTo>
                    <a:pt x="67342" y="24018"/>
                    <a:pt x="69273" y="21328"/>
                    <a:pt x="67223" y="20486"/>
                  </a:cubicBezTo>
                  <a:cubicBezTo>
                    <a:pt x="66025" y="20541"/>
                    <a:pt x="64762" y="21492"/>
                    <a:pt x="63206" y="22343"/>
                  </a:cubicBezTo>
                  <a:cubicBezTo>
                    <a:pt x="62786" y="20559"/>
                    <a:pt x="64625" y="19626"/>
                    <a:pt x="62346" y="17128"/>
                  </a:cubicBezTo>
                  <a:cubicBezTo>
                    <a:pt x="59272" y="14987"/>
                    <a:pt x="59062" y="18153"/>
                    <a:pt x="56939" y="19315"/>
                  </a:cubicBezTo>
                  <a:cubicBezTo>
                    <a:pt x="53014" y="18427"/>
                    <a:pt x="62301" y="16103"/>
                    <a:pt x="53956" y="12581"/>
                  </a:cubicBezTo>
                  <a:cubicBezTo>
                    <a:pt x="51824" y="17686"/>
                    <a:pt x="51998" y="13907"/>
                    <a:pt x="51046" y="13212"/>
                  </a:cubicBezTo>
                  <a:cubicBezTo>
                    <a:pt x="50479" y="12791"/>
                    <a:pt x="49198" y="14136"/>
                    <a:pt x="46856" y="16524"/>
                  </a:cubicBezTo>
                  <a:cubicBezTo>
                    <a:pt x="48082" y="13148"/>
                    <a:pt x="50891" y="8994"/>
                    <a:pt x="46774" y="10192"/>
                  </a:cubicBezTo>
                  <a:cubicBezTo>
                    <a:pt x="42089" y="12297"/>
                    <a:pt x="44843" y="9543"/>
                    <a:pt x="44788" y="9195"/>
                  </a:cubicBezTo>
                  <a:cubicBezTo>
                    <a:pt x="48841" y="7365"/>
                    <a:pt x="41046" y="3010"/>
                    <a:pt x="41357" y="7612"/>
                  </a:cubicBezTo>
                  <a:cubicBezTo>
                    <a:pt x="41256" y="10741"/>
                    <a:pt x="34504" y="13413"/>
                    <a:pt x="36407" y="9634"/>
                  </a:cubicBezTo>
                  <a:cubicBezTo>
                    <a:pt x="37679" y="4876"/>
                    <a:pt x="43507" y="12150"/>
                    <a:pt x="38484" y="3678"/>
                  </a:cubicBezTo>
                  <a:cubicBezTo>
                    <a:pt x="35355" y="7228"/>
                    <a:pt x="32811" y="9570"/>
                    <a:pt x="32289" y="10870"/>
                  </a:cubicBezTo>
                  <a:cubicBezTo>
                    <a:pt x="29856" y="20605"/>
                    <a:pt x="31201" y="11730"/>
                    <a:pt x="28666" y="11592"/>
                  </a:cubicBezTo>
                  <a:cubicBezTo>
                    <a:pt x="32042" y="9341"/>
                    <a:pt x="36379" y="5325"/>
                    <a:pt x="35108" y="2726"/>
                  </a:cubicBezTo>
                  <a:cubicBezTo>
                    <a:pt x="31448" y="2452"/>
                    <a:pt x="23039" y="8427"/>
                    <a:pt x="28355" y="8921"/>
                  </a:cubicBezTo>
                  <a:cubicBezTo>
                    <a:pt x="27953" y="10815"/>
                    <a:pt x="24869" y="13065"/>
                    <a:pt x="23076" y="9753"/>
                  </a:cubicBezTo>
                  <a:cubicBezTo>
                    <a:pt x="26031" y="8976"/>
                    <a:pt x="31118" y="-943"/>
                    <a:pt x="24796" y="2013"/>
                  </a:cubicBezTo>
                  <a:cubicBezTo>
                    <a:pt x="24192" y="2607"/>
                    <a:pt x="24192" y="4373"/>
                    <a:pt x="23057" y="6038"/>
                  </a:cubicBezTo>
                  <a:cubicBezTo>
                    <a:pt x="21557" y="4684"/>
                    <a:pt x="22755" y="2589"/>
                    <a:pt x="22234" y="1738"/>
                  </a:cubicBezTo>
                  <a:cubicBezTo>
                    <a:pt x="17192" y="-2910"/>
                    <a:pt x="18949" y="9195"/>
                    <a:pt x="19141" y="11867"/>
                  </a:cubicBezTo>
                  <a:cubicBezTo>
                    <a:pt x="12544" y="7786"/>
                    <a:pt x="18739" y="8921"/>
                    <a:pt x="17028" y="2150"/>
                  </a:cubicBezTo>
                  <a:cubicBezTo>
                    <a:pt x="11565" y="3138"/>
                    <a:pt x="10092" y="5462"/>
                    <a:pt x="11007" y="11583"/>
                  </a:cubicBezTo>
                  <a:cubicBezTo>
                    <a:pt x="10266" y="13056"/>
                    <a:pt x="8894" y="16442"/>
                    <a:pt x="7988" y="12288"/>
                  </a:cubicBezTo>
                  <a:cubicBezTo>
                    <a:pt x="10943" y="8417"/>
                    <a:pt x="10659" y="2854"/>
                    <a:pt x="5499" y="2699"/>
                  </a:cubicBezTo>
                  <a:cubicBezTo>
                    <a:pt x="13825" y="78862"/>
                    <a:pt x="13212" y="155839"/>
                    <a:pt x="1336" y="231324"/>
                  </a:cubicBezTo>
                  <a:lnTo>
                    <a:pt x="686" y="235359"/>
                  </a:lnTo>
                  <a:cubicBezTo>
                    <a:pt x="6670" y="235295"/>
                    <a:pt x="15344" y="233511"/>
                    <a:pt x="21621" y="233191"/>
                  </a:cubicBezTo>
                  <a:cubicBezTo>
                    <a:pt x="39673" y="233795"/>
                    <a:pt x="39307" y="236146"/>
                    <a:pt x="69181" y="235753"/>
                  </a:cubicBezTo>
                  <a:cubicBezTo>
                    <a:pt x="76062" y="235076"/>
                    <a:pt x="77992" y="233959"/>
                    <a:pt x="80216" y="234051"/>
                  </a:cubicBezTo>
                  <a:cubicBezTo>
                    <a:pt x="78029" y="224819"/>
                    <a:pt x="62941" y="230052"/>
                    <a:pt x="55283" y="227381"/>
                  </a:cubicBezTo>
                  <a:cubicBezTo>
                    <a:pt x="42308" y="226127"/>
                    <a:pt x="40076" y="218332"/>
                    <a:pt x="35959" y="212567"/>
                  </a:cubicBezTo>
                  <a:cubicBezTo>
                    <a:pt x="34083" y="209347"/>
                    <a:pt x="31384" y="205311"/>
                    <a:pt x="31457" y="199959"/>
                  </a:cubicBezTo>
                  <a:cubicBezTo>
                    <a:pt x="30450" y="193023"/>
                    <a:pt x="31786" y="189354"/>
                    <a:pt x="31649" y="182565"/>
                  </a:cubicBezTo>
                  <a:cubicBezTo>
                    <a:pt x="32244" y="177551"/>
                    <a:pt x="37944" y="178567"/>
                    <a:pt x="41476" y="178988"/>
                  </a:cubicBezTo>
                  <a:cubicBezTo>
                    <a:pt x="52712" y="180104"/>
                    <a:pt x="71597" y="178283"/>
                    <a:pt x="76565" y="176792"/>
                  </a:cubicBezTo>
                  <a:cubicBezTo>
                    <a:pt x="83674" y="174641"/>
                    <a:pt x="83839" y="170240"/>
                    <a:pt x="79045" y="163671"/>
                  </a:cubicBezTo>
                  <a:cubicBezTo>
                    <a:pt x="78020" y="160423"/>
                    <a:pt x="78203" y="158410"/>
                    <a:pt x="79639" y="155518"/>
                  </a:cubicBezTo>
                  <a:cubicBezTo>
                    <a:pt x="81597" y="153322"/>
                    <a:pt x="84123" y="151849"/>
                    <a:pt x="82238" y="149132"/>
                  </a:cubicBezTo>
                  <a:cubicBezTo>
                    <a:pt x="82238" y="149132"/>
                    <a:pt x="65924" y="145710"/>
                    <a:pt x="77160" y="143816"/>
                  </a:cubicBezTo>
                  <a:cubicBezTo>
                    <a:pt x="88661" y="141885"/>
                    <a:pt x="84836" y="137201"/>
                    <a:pt x="84836" y="137201"/>
                  </a:cubicBezTo>
                  <a:cubicBezTo>
                    <a:pt x="84836" y="137201"/>
                    <a:pt x="82942" y="132470"/>
                    <a:pt x="81177" y="128929"/>
                  </a:cubicBezTo>
                  <a:cubicBezTo>
                    <a:pt x="79877" y="126321"/>
                    <a:pt x="90747" y="125498"/>
                    <a:pt x="91928" y="121362"/>
                  </a:cubicBezTo>
                  <a:cubicBezTo>
                    <a:pt x="94526" y="117849"/>
                    <a:pt x="86291" y="109980"/>
                    <a:pt x="83427" y="106036"/>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63" name="Freeform: Shape 18">
              <a:extLst>
                <a:ext uri="{FF2B5EF4-FFF2-40B4-BE49-F238E27FC236}">
                  <a16:creationId xmlns:a16="http://schemas.microsoft.com/office/drawing/2014/main" id="{80F3AD55-E3D1-4703-A453-D50705CA861A}"/>
                </a:ext>
              </a:extLst>
            </p:cNvPr>
            <p:cNvSpPr/>
            <p:nvPr/>
          </p:nvSpPr>
          <p:spPr>
            <a:xfrm>
              <a:off x="11309880" y="6178139"/>
              <a:ext cx="261683" cy="447424"/>
            </a:xfrm>
            <a:custGeom>
              <a:avLst/>
              <a:gdLst>
                <a:gd name="connsiteX0" fmla="*/ 256312 w 261682"/>
                <a:gd name="connsiteY0" fmla="*/ 273395 h 447424"/>
                <a:gd name="connsiteX1" fmla="*/ 208193 w 261682"/>
                <a:gd name="connsiteY1" fmla="*/ 447378 h 447424"/>
                <a:gd name="connsiteX2" fmla="*/ 208166 w 261682"/>
                <a:gd name="connsiteY2" fmla="*/ 447378 h 447424"/>
                <a:gd name="connsiteX3" fmla="*/ 686 w 261682"/>
                <a:gd name="connsiteY3" fmla="*/ 447378 h 447424"/>
                <a:gd name="connsiteX4" fmla="*/ 686 w 261682"/>
                <a:gd name="connsiteY4" fmla="*/ 686 h 447424"/>
                <a:gd name="connsiteX5" fmla="*/ 256037 w 261682"/>
                <a:gd name="connsiteY5" fmla="*/ 686 h 447424"/>
                <a:gd name="connsiteX6" fmla="*/ 261088 w 261682"/>
                <a:gd name="connsiteY6" fmla="*/ 40744 h 447424"/>
                <a:gd name="connsiteX7" fmla="*/ 257126 w 261682"/>
                <a:gd name="connsiteY7" fmla="*/ 45676 h 447424"/>
                <a:gd name="connsiteX8" fmla="*/ 259313 w 261682"/>
                <a:gd name="connsiteY8" fmla="*/ 50534 h 447424"/>
                <a:gd name="connsiteX9" fmla="*/ 257410 w 261682"/>
                <a:gd name="connsiteY9" fmla="*/ 51440 h 447424"/>
                <a:gd name="connsiteX10" fmla="*/ 255296 w 261682"/>
                <a:gd name="connsiteY10" fmla="*/ 48494 h 447424"/>
                <a:gd name="connsiteX11" fmla="*/ 249660 w 261682"/>
                <a:gd name="connsiteY11" fmla="*/ 42656 h 447424"/>
                <a:gd name="connsiteX12" fmla="*/ 251847 w 261682"/>
                <a:gd name="connsiteY12" fmla="*/ 52648 h 447424"/>
                <a:gd name="connsiteX13" fmla="*/ 243841 w 261682"/>
                <a:gd name="connsiteY13" fmla="*/ 50461 h 447424"/>
                <a:gd name="connsiteX14" fmla="*/ 241160 w 261682"/>
                <a:gd name="connsiteY14" fmla="*/ 44550 h 447424"/>
                <a:gd name="connsiteX15" fmla="*/ 241297 w 261682"/>
                <a:gd name="connsiteY15" fmla="*/ 53965 h 447424"/>
                <a:gd name="connsiteX16" fmla="*/ 237052 w 261682"/>
                <a:gd name="connsiteY16" fmla="*/ 53224 h 447424"/>
                <a:gd name="connsiteX17" fmla="*/ 236750 w 261682"/>
                <a:gd name="connsiteY17" fmla="*/ 45813 h 447424"/>
                <a:gd name="connsiteX18" fmla="*/ 230684 w 261682"/>
                <a:gd name="connsiteY18" fmla="*/ 57708 h 447424"/>
                <a:gd name="connsiteX19" fmla="*/ 229339 w 261682"/>
                <a:gd name="connsiteY19" fmla="*/ 47222 h 447424"/>
                <a:gd name="connsiteX20" fmla="*/ 223968 w 261682"/>
                <a:gd name="connsiteY20" fmla="*/ 57589 h 447424"/>
                <a:gd name="connsiteX21" fmla="*/ 221122 w 261682"/>
                <a:gd name="connsiteY21" fmla="*/ 64680 h 447424"/>
                <a:gd name="connsiteX22" fmla="*/ 216877 w 261682"/>
                <a:gd name="connsiteY22" fmla="*/ 62218 h 447424"/>
                <a:gd name="connsiteX23" fmla="*/ 218295 w 261682"/>
                <a:gd name="connsiteY23" fmla="*/ 55100 h 447424"/>
                <a:gd name="connsiteX24" fmla="*/ 211679 w 261682"/>
                <a:gd name="connsiteY24" fmla="*/ 60389 h 447424"/>
                <a:gd name="connsiteX25" fmla="*/ 208559 w 261682"/>
                <a:gd name="connsiteY25" fmla="*/ 55997 h 447424"/>
                <a:gd name="connsiteX26" fmla="*/ 206729 w 261682"/>
                <a:gd name="connsiteY26" fmla="*/ 62292 h 447424"/>
                <a:gd name="connsiteX27" fmla="*/ 209072 w 261682"/>
                <a:gd name="connsiteY27" fmla="*/ 65384 h 447424"/>
                <a:gd name="connsiteX28" fmla="*/ 209776 w 261682"/>
                <a:gd name="connsiteY28" fmla="*/ 67013 h 447424"/>
                <a:gd name="connsiteX29" fmla="*/ 197461 w 261682"/>
                <a:gd name="connsiteY29" fmla="*/ 65247 h 447424"/>
                <a:gd name="connsiteX30" fmla="*/ 205128 w 261682"/>
                <a:gd name="connsiteY30" fmla="*/ 69685 h 447424"/>
                <a:gd name="connsiteX31" fmla="*/ 196646 w 261682"/>
                <a:gd name="connsiteY31" fmla="*/ 73281 h 447424"/>
                <a:gd name="connsiteX32" fmla="*/ 187606 w 261682"/>
                <a:gd name="connsiteY32" fmla="*/ 68422 h 447424"/>
                <a:gd name="connsiteX33" fmla="*/ 182821 w 261682"/>
                <a:gd name="connsiteY33" fmla="*/ 68193 h 447424"/>
                <a:gd name="connsiteX34" fmla="*/ 193590 w 261682"/>
                <a:gd name="connsiteY34" fmla="*/ 76574 h 447424"/>
                <a:gd name="connsiteX35" fmla="*/ 197671 w 261682"/>
                <a:gd name="connsiteY35" fmla="*/ 75522 h 447424"/>
                <a:gd name="connsiteX36" fmla="*/ 201102 w 261682"/>
                <a:gd name="connsiteY36" fmla="*/ 79466 h 447424"/>
                <a:gd name="connsiteX37" fmla="*/ 188887 w 261682"/>
                <a:gd name="connsiteY37" fmla="*/ 80024 h 447424"/>
                <a:gd name="connsiteX38" fmla="*/ 187689 w 261682"/>
                <a:gd name="connsiteY38" fmla="*/ 79887 h 447424"/>
                <a:gd name="connsiteX39" fmla="*/ 187241 w 261682"/>
                <a:gd name="connsiteY39" fmla="*/ 78789 h 447424"/>
                <a:gd name="connsiteX40" fmla="*/ 177633 w 261682"/>
                <a:gd name="connsiteY40" fmla="*/ 77361 h 447424"/>
                <a:gd name="connsiteX41" fmla="*/ 182556 w 261682"/>
                <a:gd name="connsiteY41" fmla="*/ 83556 h 447424"/>
                <a:gd name="connsiteX42" fmla="*/ 186856 w 261682"/>
                <a:gd name="connsiteY42" fmla="*/ 83757 h 447424"/>
                <a:gd name="connsiteX43" fmla="*/ 188192 w 261682"/>
                <a:gd name="connsiteY43" fmla="*/ 82558 h 447424"/>
                <a:gd name="connsiteX44" fmla="*/ 194185 w 261682"/>
                <a:gd name="connsiteY44" fmla="*/ 90043 h 447424"/>
                <a:gd name="connsiteX45" fmla="*/ 186271 w 261682"/>
                <a:gd name="connsiteY45" fmla="*/ 91754 h 447424"/>
                <a:gd name="connsiteX46" fmla="*/ 169682 w 261682"/>
                <a:gd name="connsiteY46" fmla="*/ 85367 h 447424"/>
                <a:gd name="connsiteX47" fmla="*/ 180973 w 261682"/>
                <a:gd name="connsiteY47" fmla="*/ 93840 h 447424"/>
                <a:gd name="connsiteX48" fmla="*/ 176865 w 261682"/>
                <a:gd name="connsiteY48" fmla="*/ 97253 h 447424"/>
                <a:gd name="connsiteX49" fmla="*/ 183270 w 261682"/>
                <a:gd name="connsiteY49" fmla="*/ 102340 h 447424"/>
                <a:gd name="connsiteX50" fmla="*/ 179802 w 261682"/>
                <a:gd name="connsiteY50" fmla="*/ 106467 h 447424"/>
                <a:gd name="connsiteX51" fmla="*/ 171796 w 261682"/>
                <a:gd name="connsiteY51" fmla="*/ 99220 h 447424"/>
                <a:gd name="connsiteX52" fmla="*/ 170744 w 261682"/>
                <a:gd name="connsiteY52" fmla="*/ 105131 h 447424"/>
                <a:gd name="connsiteX53" fmla="*/ 163213 w 261682"/>
                <a:gd name="connsiteY53" fmla="*/ 99083 h 447424"/>
                <a:gd name="connsiteX54" fmla="*/ 164540 w 261682"/>
                <a:gd name="connsiteY54" fmla="*/ 104921 h 447424"/>
                <a:gd name="connsiteX55" fmla="*/ 156735 w 261682"/>
                <a:gd name="connsiteY55" fmla="*/ 108095 h 447424"/>
                <a:gd name="connsiteX56" fmla="*/ 172857 w 261682"/>
                <a:gd name="connsiteY56" fmla="*/ 110593 h 447424"/>
                <a:gd name="connsiteX57" fmla="*/ 175456 w 261682"/>
                <a:gd name="connsiteY57" fmla="*/ 110127 h 447424"/>
                <a:gd name="connsiteX58" fmla="*/ 178759 w 261682"/>
                <a:gd name="connsiteY58" fmla="*/ 111527 h 447424"/>
                <a:gd name="connsiteX59" fmla="*/ 170039 w 261682"/>
                <a:gd name="connsiteY59" fmla="*/ 114766 h 447424"/>
                <a:gd name="connsiteX60" fmla="*/ 162134 w 261682"/>
                <a:gd name="connsiteY60" fmla="*/ 124071 h 447424"/>
                <a:gd name="connsiteX61" fmla="*/ 170039 w 261682"/>
                <a:gd name="connsiteY61" fmla="*/ 124108 h 447424"/>
                <a:gd name="connsiteX62" fmla="*/ 174257 w 261682"/>
                <a:gd name="connsiteY62" fmla="*/ 123074 h 447424"/>
                <a:gd name="connsiteX63" fmla="*/ 176544 w 261682"/>
                <a:gd name="connsiteY63" fmla="*/ 123797 h 447424"/>
                <a:gd name="connsiteX64" fmla="*/ 166370 w 261682"/>
                <a:gd name="connsiteY64" fmla="*/ 131574 h 447424"/>
                <a:gd name="connsiteX65" fmla="*/ 171512 w 261682"/>
                <a:gd name="connsiteY65" fmla="*/ 138052 h 447424"/>
                <a:gd name="connsiteX66" fmla="*/ 162152 w 261682"/>
                <a:gd name="connsiteY66" fmla="*/ 137000 h 447424"/>
                <a:gd name="connsiteX67" fmla="*/ 172198 w 261682"/>
                <a:gd name="connsiteY67" fmla="*/ 145125 h 447424"/>
                <a:gd name="connsiteX68" fmla="*/ 165958 w 261682"/>
                <a:gd name="connsiteY68" fmla="*/ 150871 h 447424"/>
                <a:gd name="connsiteX69" fmla="*/ 166855 w 261682"/>
                <a:gd name="connsiteY69" fmla="*/ 154229 h 447424"/>
                <a:gd name="connsiteX70" fmla="*/ 169389 w 261682"/>
                <a:gd name="connsiteY70" fmla="*/ 154503 h 447424"/>
                <a:gd name="connsiteX71" fmla="*/ 163479 w 261682"/>
                <a:gd name="connsiteY71" fmla="*/ 159481 h 447424"/>
                <a:gd name="connsiteX72" fmla="*/ 169947 w 261682"/>
                <a:gd name="connsiteY72" fmla="*/ 160597 h 447424"/>
                <a:gd name="connsiteX73" fmla="*/ 167111 w 261682"/>
                <a:gd name="connsiteY73" fmla="*/ 164788 h 447424"/>
                <a:gd name="connsiteX74" fmla="*/ 176526 w 261682"/>
                <a:gd name="connsiteY74" fmla="*/ 164788 h 447424"/>
                <a:gd name="connsiteX75" fmla="*/ 170899 w 261682"/>
                <a:gd name="connsiteY75" fmla="*/ 170479 h 447424"/>
                <a:gd name="connsiteX76" fmla="*/ 178493 w 261682"/>
                <a:gd name="connsiteY76" fmla="*/ 172876 h 447424"/>
                <a:gd name="connsiteX77" fmla="*/ 177148 w 261682"/>
                <a:gd name="connsiteY77" fmla="*/ 178942 h 447424"/>
                <a:gd name="connsiteX78" fmla="*/ 184047 w 261682"/>
                <a:gd name="connsiteY78" fmla="*/ 175356 h 447424"/>
                <a:gd name="connsiteX79" fmla="*/ 186929 w 261682"/>
                <a:gd name="connsiteY79" fmla="*/ 183664 h 447424"/>
                <a:gd name="connsiteX80" fmla="*/ 189043 w 261682"/>
                <a:gd name="connsiteY80" fmla="*/ 190206 h 447424"/>
                <a:gd name="connsiteX81" fmla="*/ 194176 w 261682"/>
                <a:gd name="connsiteY81" fmla="*/ 179290 h 447424"/>
                <a:gd name="connsiteX82" fmla="*/ 199693 w 261682"/>
                <a:gd name="connsiteY82" fmla="*/ 180589 h 447424"/>
                <a:gd name="connsiteX83" fmla="*/ 196674 w 261682"/>
                <a:gd name="connsiteY83" fmla="*/ 191148 h 447424"/>
                <a:gd name="connsiteX84" fmla="*/ 210673 w 261682"/>
                <a:gd name="connsiteY84" fmla="*/ 184441 h 447424"/>
                <a:gd name="connsiteX85" fmla="*/ 208587 w 261682"/>
                <a:gd name="connsiteY85" fmla="*/ 191651 h 447424"/>
                <a:gd name="connsiteX86" fmla="*/ 196152 w 261682"/>
                <a:gd name="connsiteY86" fmla="*/ 198797 h 447424"/>
                <a:gd name="connsiteX87" fmla="*/ 205860 w 261682"/>
                <a:gd name="connsiteY87" fmla="*/ 198239 h 447424"/>
                <a:gd name="connsiteX88" fmla="*/ 208669 w 261682"/>
                <a:gd name="connsiteY88" fmla="*/ 195915 h 447424"/>
                <a:gd name="connsiteX89" fmla="*/ 210289 w 261682"/>
                <a:gd name="connsiteY89" fmla="*/ 202658 h 447424"/>
                <a:gd name="connsiteX90" fmla="*/ 213674 w 261682"/>
                <a:gd name="connsiteY90" fmla="*/ 200902 h 447424"/>
                <a:gd name="connsiteX91" fmla="*/ 213601 w 261682"/>
                <a:gd name="connsiteY91" fmla="*/ 208148 h 447424"/>
                <a:gd name="connsiteX92" fmla="*/ 216547 w 261682"/>
                <a:gd name="connsiteY92" fmla="*/ 205751 h 447424"/>
                <a:gd name="connsiteX93" fmla="*/ 220848 w 261682"/>
                <a:gd name="connsiteY93" fmla="*/ 207087 h 447424"/>
                <a:gd name="connsiteX94" fmla="*/ 219301 w 261682"/>
                <a:gd name="connsiteY94" fmla="*/ 199218 h 447424"/>
                <a:gd name="connsiteX95" fmla="*/ 224636 w 261682"/>
                <a:gd name="connsiteY95" fmla="*/ 199493 h 447424"/>
                <a:gd name="connsiteX96" fmla="*/ 225624 w 261682"/>
                <a:gd name="connsiteY96" fmla="*/ 210253 h 447424"/>
                <a:gd name="connsiteX97" fmla="*/ 233044 w 261682"/>
                <a:gd name="connsiteY97" fmla="*/ 204516 h 447424"/>
                <a:gd name="connsiteX98" fmla="*/ 231114 w 261682"/>
                <a:gd name="connsiteY98" fmla="*/ 214123 h 447424"/>
                <a:gd name="connsiteX99" fmla="*/ 234773 w 261682"/>
                <a:gd name="connsiteY99" fmla="*/ 222285 h 447424"/>
                <a:gd name="connsiteX100" fmla="*/ 239422 w 261682"/>
                <a:gd name="connsiteY100" fmla="*/ 223127 h 447424"/>
                <a:gd name="connsiteX101" fmla="*/ 242798 w 261682"/>
                <a:gd name="connsiteY101" fmla="*/ 219320 h 447424"/>
                <a:gd name="connsiteX102" fmla="*/ 242459 w 261682"/>
                <a:gd name="connsiteY102" fmla="*/ 230858 h 447424"/>
                <a:gd name="connsiteX103" fmla="*/ 238799 w 261682"/>
                <a:gd name="connsiteY103" fmla="*/ 239541 h 447424"/>
                <a:gd name="connsiteX104" fmla="*/ 228991 w 261682"/>
                <a:gd name="connsiteY104" fmla="*/ 258628 h 447424"/>
                <a:gd name="connsiteX105" fmla="*/ 188000 w 261682"/>
                <a:gd name="connsiteY105" fmla="*/ 271602 h 447424"/>
                <a:gd name="connsiteX106" fmla="*/ 206748 w 261682"/>
                <a:gd name="connsiteY106" fmla="*/ 272078 h 447424"/>
                <a:gd name="connsiteX107" fmla="*/ 214854 w 261682"/>
                <a:gd name="connsiteY107" fmla="*/ 273084 h 447424"/>
                <a:gd name="connsiteX108" fmla="*/ 235002 w 261682"/>
                <a:gd name="connsiteY108" fmla="*/ 273084 h 447424"/>
                <a:gd name="connsiteX109" fmla="*/ 256285 w 261682"/>
                <a:gd name="connsiteY109" fmla="*/ 273304 h 447424"/>
                <a:gd name="connsiteX110" fmla="*/ 256312 w 261682"/>
                <a:gd name="connsiteY110" fmla="*/ 273395 h 44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61682" h="447424">
                  <a:moveTo>
                    <a:pt x="256312" y="273395"/>
                  </a:moveTo>
                  <a:cubicBezTo>
                    <a:pt x="247107" y="330023"/>
                    <a:pt x="231480" y="387612"/>
                    <a:pt x="208193" y="447378"/>
                  </a:cubicBezTo>
                  <a:lnTo>
                    <a:pt x="208166" y="447378"/>
                  </a:lnTo>
                  <a:lnTo>
                    <a:pt x="686" y="447378"/>
                  </a:lnTo>
                  <a:lnTo>
                    <a:pt x="686" y="686"/>
                  </a:lnTo>
                  <a:lnTo>
                    <a:pt x="256037" y="686"/>
                  </a:lnTo>
                  <a:cubicBezTo>
                    <a:pt x="258160" y="15390"/>
                    <a:pt x="259578" y="26168"/>
                    <a:pt x="261088" y="40744"/>
                  </a:cubicBezTo>
                  <a:cubicBezTo>
                    <a:pt x="261088" y="40744"/>
                    <a:pt x="256715" y="42098"/>
                    <a:pt x="257126" y="45676"/>
                  </a:cubicBezTo>
                  <a:cubicBezTo>
                    <a:pt x="257584" y="49601"/>
                    <a:pt x="259313" y="50534"/>
                    <a:pt x="259313" y="50534"/>
                  </a:cubicBezTo>
                  <a:lnTo>
                    <a:pt x="257410" y="51440"/>
                  </a:lnTo>
                  <a:cubicBezTo>
                    <a:pt x="257410" y="51440"/>
                    <a:pt x="255305" y="48375"/>
                    <a:pt x="255296" y="48494"/>
                  </a:cubicBezTo>
                  <a:cubicBezTo>
                    <a:pt x="255296" y="45474"/>
                    <a:pt x="256568" y="40964"/>
                    <a:pt x="249660" y="42656"/>
                  </a:cubicBezTo>
                  <a:cubicBezTo>
                    <a:pt x="247272" y="47927"/>
                    <a:pt x="253466" y="49061"/>
                    <a:pt x="251847" y="52648"/>
                  </a:cubicBezTo>
                  <a:cubicBezTo>
                    <a:pt x="244518" y="53069"/>
                    <a:pt x="249660" y="47158"/>
                    <a:pt x="243841" y="50461"/>
                  </a:cubicBezTo>
                  <a:cubicBezTo>
                    <a:pt x="244225" y="48768"/>
                    <a:pt x="242999" y="44257"/>
                    <a:pt x="241160" y="44550"/>
                  </a:cubicBezTo>
                  <a:cubicBezTo>
                    <a:pt x="240364" y="47103"/>
                    <a:pt x="238424" y="51385"/>
                    <a:pt x="241297" y="53965"/>
                  </a:cubicBezTo>
                  <a:cubicBezTo>
                    <a:pt x="240391" y="54578"/>
                    <a:pt x="237683" y="54167"/>
                    <a:pt x="237052" y="53224"/>
                  </a:cubicBezTo>
                  <a:cubicBezTo>
                    <a:pt x="236201" y="51952"/>
                    <a:pt x="239010" y="49757"/>
                    <a:pt x="236750" y="45813"/>
                  </a:cubicBezTo>
                  <a:cubicBezTo>
                    <a:pt x="229997" y="48723"/>
                    <a:pt x="236265" y="55237"/>
                    <a:pt x="230684" y="57708"/>
                  </a:cubicBezTo>
                  <a:cubicBezTo>
                    <a:pt x="224562" y="56930"/>
                    <a:pt x="234234" y="51715"/>
                    <a:pt x="229339" y="47222"/>
                  </a:cubicBezTo>
                  <a:cubicBezTo>
                    <a:pt x="223858" y="48494"/>
                    <a:pt x="221726" y="54212"/>
                    <a:pt x="223968" y="57589"/>
                  </a:cubicBezTo>
                  <a:cubicBezTo>
                    <a:pt x="223849" y="60581"/>
                    <a:pt x="221515" y="62090"/>
                    <a:pt x="221122" y="64680"/>
                  </a:cubicBezTo>
                  <a:cubicBezTo>
                    <a:pt x="218368" y="64250"/>
                    <a:pt x="217197" y="63243"/>
                    <a:pt x="216877" y="62218"/>
                  </a:cubicBezTo>
                  <a:cubicBezTo>
                    <a:pt x="216529" y="60306"/>
                    <a:pt x="221881" y="59318"/>
                    <a:pt x="218295" y="55100"/>
                  </a:cubicBezTo>
                  <a:cubicBezTo>
                    <a:pt x="212457" y="56015"/>
                    <a:pt x="216328" y="65448"/>
                    <a:pt x="211679" y="60389"/>
                  </a:cubicBezTo>
                  <a:cubicBezTo>
                    <a:pt x="211185" y="58202"/>
                    <a:pt x="209694" y="56235"/>
                    <a:pt x="208559" y="55997"/>
                  </a:cubicBezTo>
                  <a:cubicBezTo>
                    <a:pt x="206336" y="57607"/>
                    <a:pt x="205293" y="60105"/>
                    <a:pt x="206729" y="62292"/>
                  </a:cubicBezTo>
                  <a:lnTo>
                    <a:pt x="209072" y="65384"/>
                  </a:lnTo>
                  <a:cubicBezTo>
                    <a:pt x="208770" y="65302"/>
                    <a:pt x="210078" y="67095"/>
                    <a:pt x="209776" y="67013"/>
                  </a:cubicBezTo>
                  <a:cubicBezTo>
                    <a:pt x="205906" y="63911"/>
                    <a:pt x="200736" y="61770"/>
                    <a:pt x="197461" y="65247"/>
                  </a:cubicBezTo>
                  <a:cubicBezTo>
                    <a:pt x="197882" y="68495"/>
                    <a:pt x="200700" y="68697"/>
                    <a:pt x="205128" y="69685"/>
                  </a:cubicBezTo>
                  <a:cubicBezTo>
                    <a:pt x="199529" y="70206"/>
                    <a:pt x="198476" y="72173"/>
                    <a:pt x="196646" y="73281"/>
                  </a:cubicBezTo>
                  <a:cubicBezTo>
                    <a:pt x="195997" y="69584"/>
                    <a:pt x="191669" y="69017"/>
                    <a:pt x="187606" y="68422"/>
                  </a:cubicBezTo>
                  <a:cubicBezTo>
                    <a:pt x="185356" y="68980"/>
                    <a:pt x="183873" y="67397"/>
                    <a:pt x="182821" y="68193"/>
                  </a:cubicBezTo>
                  <a:cubicBezTo>
                    <a:pt x="184523" y="72393"/>
                    <a:pt x="188622" y="75586"/>
                    <a:pt x="193590" y="76574"/>
                  </a:cubicBezTo>
                  <a:cubicBezTo>
                    <a:pt x="195832" y="76318"/>
                    <a:pt x="196125" y="76373"/>
                    <a:pt x="197671" y="75522"/>
                  </a:cubicBezTo>
                  <a:cubicBezTo>
                    <a:pt x="200672" y="76922"/>
                    <a:pt x="200316" y="77371"/>
                    <a:pt x="201102" y="79466"/>
                  </a:cubicBezTo>
                  <a:cubicBezTo>
                    <a:pt x="196747" y="81415"/>
                    <a:pt x="193234" y="78889"/>
                    <a:pt x="188887" y="80024"/>
                  </a:cubicBezTo>
                  <a:cubicBezTo>
                    <a:pt x="188897" y="80180"/>
                    <a:pt x="187744" y="80180"/>
                    <a:pt x="187689" y="79887"/>
                  </a:cubicBezTo>
                  <a:cubicBezTo>
                    <a:pt x="187753" y="79832"/>
                    <a:pt x="187186" y="78844"/>
                    <a:pt x="187241" y="78789"/>
                  </a:cubicBezTo>
                  <a:cubicBezTo>
                    <a:pt x="185365" y="75175"/>
                    <a:pt x="180305" y="76584"/>
                    <a:pt x="177633" y="77361"/>
                  </a:cubicBezTo>
                  <a:cubicBezTo>
                    <a:pt x="177240" y="80253"/>
                    <a:pt x="180159" y="82568"/>
                    <a:pt x="182556" y="83556"/>
                  </a:cubicBezTo>
                  <a:cubicBezTo>
                    <a:pt x="185795" y="84709"/>
                    <a:pt x="186856" y="83766"/>
                    <a:pt x="186856" y="83757"/>
                  </a:cubicBezTo>
                  <a:lnTo>
                    <a:pt x="188192" y="82558"/>
                  </a:lnTo>
                  <a:cubicBezTo>
                    <a:pt x="189601" y="87691"/>
                    <a:pt x="191431" y="87948"/>
                    <a:pt x="194185" y="90043"/>
                  </a:cubicBezTo>
                  <a:cubicBezTo>
                    <a:pt x="191175" y="91141"/>
                    <a:pt x="190059" y="92056"/>
                    <a:pt x="186271" y="91754"/>
                  </a:cubicBezTo>
                  <a:cubicBezTo>
                    <a:pt x="181998" y="85166"/>
                    <a:pt x="169197" y="82284"/>
                    <a:pt x="169682" y="85367"/>
                  </a:cubicBezTo>
                  <a:cubicBezTo>
                    <a:pt x="171512" y="92193"/>
                    <a:pt x="180973" y="93840"/>
                    <a:pt x="180973" y="93840"/>
                  </a:cubicBezTo>
                  <a:cubicBezTo>
                    <a:pt x="180973" y="93840"/>
                    <a:pt x="176023" y="95670"/>
                    <a:pt x="176865" y="97253"/>
                  </a:cubicBezTo>
                  <a:cubicBezTo>
                    <a:pt x="177697" y="98863"/>
                    <a:pt x="184184" y="99842"/>
                    <a:pt x="183270" y="102340"/>
                  </a:cubicBezTo>
                  <a:cubicBezTo>
                    <a:pt x="176508" y="99339"/>
                    <a:pt x="175209" y="100565"/>
                    <a:pt x="179802" y="106467"/>
                  </a:cubicBezTo>
                  <a:cubicBezTo>
                    <a:pt x="174120" y="106741"/>
                    <a:pt x="175392" y="100629"/>
                    <a:pt x="171796" y="99220"/>
                  </a:cubicBezTo>
                  <a:cubicBezTo>
                    <a:pt x="169197" y="101114"/>
                    <a:pt x="170744" y="105131"/>
                    <a:pt x="170744" y="105131"/>
                  </a:cubicBezTo>
                  <a:cubicBezTo>
                    <a:pt x="169435" y="104106"/>
                    <a:pt x="166031" y="98369"/>
                    <a:pt x="163213" y="99083"/>
                  </a:cubicBezTo>
                  <a:cubicBezTo>
                    <a:pt x="162298" y="99787"/>
                    <a:pt x="162298" y="102880"/>
                    <a:pt x="164540" y="104921"/>
                  </a:cubicBezTo>
                  <a:cubicBezTo>
                    <a:pt x="161804" y="105515"/>
                    <a:pt x="157403" y="105149"/>
                    <a:pt x="156735" y="108095"/>
                  </a:cubicBezTo>
                  <a:cubicBezTo>
                    <a:pt x="161182" y="111481"/>
                    <a:pt x="165885" y="111472"/>
                    <a:pt x="172857" y="110593"/>
                  </a:cubicBezTo>
                  <a:cubicBezTo>
                    <a:pt x="172857" y="110593"/>
                    <a:pt x="174129" y="110566"/>
                    <a:pt x="175456" y="110127"/>
                  </a:cubicBezTo>
                  <a:cubicBezTo>
                    <a:pt x="176782" y="109688"/>
                    <a:pt x="178759" y="111527"/>
                    <a:pt x="178759" y="111527"/>
                  </a:cubicBezTo>
                  <a:cubicBezTo>
                    <a:pt x="175328" y="112304"/>
                    <a:pt x="176782" y="113439"/>
                    <a:pt x="170039" y="114766"/>
                  </a:cubicBezTo>
                  <a:cubicBezTo>
                    <a:pt x="165610" y="116888"/>
                    <a:pt x="162134" y="119633"/>
                    <a:pt x="162134" y="124071"/>
                  </a:cubicBezTo>
                  <a:cubicBezTo>
                    <a:pt x="164879" y="125425"/>
                    <a:pt x="168218" y="126724"/>
                    <a:pt x="170039" y="124108"/>
                  </a:cubicBezTo>
                  <a:cubicBezTo>
                    <a:pt x="172985" y="119835"/>
                    <a:pt x="172198" y="123266"/>
                    <a:pt x="174257" y="123074"/>
                  </a:cubicBezTo>
                  <a:lnTo>
                    <a:pt x="176544" y="123797"/>
                  </a:lnTo>
                  <a:cubicBezTo>
                    <a:pt x="174687" y="128353"/>
                    <a:pt x="164320" y="128280"/>
                    <a:pt x="166370" y="131574"/>
                  </a:cubicBezTo>
                  <a:cubicBezTo>
                    <a:pt x="168346" y="134749"/>
                    <a:pt x="171512" y="138052"/>
                    <a:pt x="171512" y="138052"/>
                  </a:cubicBezTo>
                  <a:cubicBezTo>
                    <a:pt x="171512" y="138052"/>
                    <a:pt x="164220" y="134374"/>
                    <a:pt x="162152" y="137000"/>
                  </a:cubicBezTo>
                  <a:cubicBezTo>
                    <a:pt x="160230" y="139452"/>
                    <a:pt x="164540" y="143404"/>
                    <a:pt x="172198" y="145125"/>
                  </a:cubicBezTo>
                  <a:cubicBezTo>
                    <a:pt x="169591" y="146717"/>
                    <a:pt x="160395" y="145097"/>
                    <a:pt x="165958" y="150871"/>
                  </a:cubicBezTo>
                  <a:cubicBezTo>
                    <a:pt x="159343" y="153661"/>
                    <a:pt x="161502" y="155638"/>
                    <a:pt x="166855" y="154229"/>
                  </a:cubicBezTo>
                  <a:lnTo>
                    <a:pt x="169389" y="154503"/>
                  </a:lnTo>
                  <a:cubicBezTo>
                    <a:pt x="167816" y="155601"/>
                    <a:pt x="163085" y="157779"/>
                    <a:pt x="163479" y="159481"/>
                  </a:cubicBezTo>
                  <a:cubicBezTo>
                    <a:pt x="163753" y="161731"/>
                    <a:pt x="169097" y="158913"/>
                    <a:pt x="169947" y="160597"/>
                  </a:cubicBezTo>
                  <a:cubicBezTo>
                    <a:pt x="170323" y="163031"/>
                    <a:pt x="167367" y="164083"/>
                    <a:pt x="167111" y="164788"/>
                  </a:cubicBezTo>
                  <a:cubicBezTo>
                    <a:pt x="170899" y="167185"/>
                    <a:pt x="173122" y="161393"/>
                    <a:pt x="176526" y="164788"/>
                  </a:cubicBezTo>
                  <a:cubicBezTo>
                    <a:pt x="175218" y="167276"/>
                    <a:pt x="169728" y="166782"/>
                    <a:pt x="170899" y="170479"/>
                  </a:cubicBezTo>
                  <a:cubicBezTo>
                    <a:pt x="172994" y="172071"/>
                    <a:pt x="176398" y="171375"/>
                    <a:pt x="178493" y="172876"/>
                  </a:cubicBezTo>
                  <a:cubicBezTo>
                    <a:pt x="178493" y="172876"/>
                    <a:pt x="175703" y="178238"/>
                    <a:pt x="177148" y="178942"/>
                  </a:cubicBezTo>
                  <a:cubicBezTo>
                    <a:pt x="180168" y="180415"/>
                    <a:pt x="183004" y="175657"/>
                    <a:pt x="184047" y="175356"/>
                  </a:cubicBezTo>
                  <a:cubicBezTo>
                    <a:pt x="183270" y="181550"/>
                    <a:pt x="188494" y="179482"/>
                    <a:pt x="186929" y="183664"/>
                  </a:cubicBezTo>
                  <a:cubicBezTo>
                    <a:pt x="186865" y="185905"/>
                    <a:pt x="186719" y="189007"/>
                    <a:pt x="189043" y="190206"/>
                  </a:cubicBezTo>
                  <a:cubicBezTo>
                    <a:pt x="193828" y="188732"/>
                    <a:pt x="194286" y="184935"/>
                    <a:pt x="194176" y="179290"/>
                  </a:cubicBezTo>
                  <a:cubicBezTo>
                    <a:pt x="194139" y="177323"/>
                    <a:pt x="199693" y="180589"/>
                    <a:pt x="199693" y="180589"/>
                  </a:cubicBezTo>
                  <a:cubicBezTo>
                    <a:pt x="203070" y="183307"/>
                    <a:pt x="193966" y="185375"/>
                    <a:pt x="196674" y="191148"/>
                  </a:cubicBezTo>
                  <a:cubicBezTo>
                    <a:pt x="204378" y="192228"/>
                    <a:pt x="204378" y="185658"/>
                    <a:pt x="210673" y="184441"/>
                  </a:cubicBezTo>
                  <a:cubicBezTo>
                    <a:pt x="213418" y="186354"/>
                    <a:pt x="209502" y="189446"/>
                    <a:pt x="208587" y="191651"/>
                  </a:cubicBezTo>
                  <a:cubicBezTo>
                    <a:pt x="204662" y="193847"/>
                    <a:pt x="199885" y="191194"/>
                    <a:pt x="196152" y="198797"/>
                  </a:cubicBezTo>
                  <a:cubicBezTo>
                    <a:pt x="201496" y="200984"/>
                    <a:pt x="204049" y="199182"/>
                    <a:pt x="205860" y="198239"/>
                  </a:cubicBezTo>
                  <a:cubicBezTo>
                    <a:pt x="207562" y="197004"/>
                    <a:pt x="207361" y="196409"/>
                    <a:pt x="208669" y="195915"/>
                  </a:cubicBezTo>
                  <a:cubicBezTo>
                    <a:pt x="208797" y="198010"/>
                    <a:pt x="208276" y="201789"/>
                    <a:pt x="210289" y="202658"/>
                  </a:cubicBezTo>
                  <a:cubicBezTo>
                    <a:pt x="212045" y="202521"/>
                    <a:pt x="212201" y="201890"/>
                    <a:pt x="213674" y="200902"/>
                  </a:cubicBezTo>
                  <a:cubicBezTo>
                    <a:pt x="215220" y="202512"/>
                    <a:pt x="211204" y="206456"/>
                    <a:pt x="213601" y="208148"/>
                  </a:cubicBezTo>
                  <a:cubicBezTo>
                    <a:pt x="215861" y="207727"/>
                    <a:pt x="216547" y="205751"/>
                    <a:pt x="216547" y="205751"/>
                  </a:cubicBezTo>
                  <a:cubicBezTo>
                    <a:pt x="217920" y="207544"/>
                    <a:pt x="219448" y="207572"/>
                    <a:pt x="220848" y="207087"/>
                  </a:cubicBezTo>
                  <a:cubicBezTo>
                    <a:pt x="221616" y="205175"/>
                    <a:pt x="221790" y="200792"/>
                    <a:pt x="219301" y="199218"/>
                  </a:cubicBezTo>
                  <a:cubicBezTo>
                    <a:pt x="220482" y="197827"/>
                    <a:pt x="223373" y="200472"/>
                    <a:pt x="224636" y="199493"/>
                  </a:cubicBezTo>
                  <a:cubicBezTo>
                    <a:pt x="226996" y="202384"/>
                    <a:pt x="221689" y="207929"/>
                    <a:pt x="225624" y="210253"/>
                  </a:cubicBezTo>
                  <a:cubicBezTo>
                    <a:pt x="229421" y="209905"/>
                    <a:pt x="229247" y="206108"/>
                    <a:pt x="233044" y="204516"/>
                  </a:cubicBezTo>
                  <a:cubicBezTo>
                    <a:pt x="232385" y="208405"/>
                    <a:pt x="236869" y="211223"/>
                    <a:pt x="231114" y="214123"/>
                  </a:cubicBezTo>
                  <a:cubicBezTo>
                    <a:pt x="231114" y="217920"/>
                    <a:pt x="238177" y="216795"/>
                    <a:pt x="234773" y="222285"/>
                  </a:cubicBezTo>
                  <a:cubicBezTo>
                    <a:pt x="236082" y="224481"/>
                    <a:pt x="237848" y="223529"/>
                    <a:pt x="239422" y="223127"/>
                  </a:cubicBezTo>
                  <a:lnTo>
                    <a:pt x="242798" y="219320"/>
                  </a:lnTo>
                  <a:cubicBezTo>
                    <a:pt x="241883" y="222422"/>
                    <a:pt x="241544" y="227271"/>
                    <a:pt x="242459" y="230858"/>
                  </a:cubicBezTo>
                  <a:cubicBezTo>
                    <a:pt x="241288" y="233759"/>
                    <a:pt x="244070" y="237052"/>
                    <a:pt x="238799" y="239541"/>
                  </a:cubicBezTo>
                  <a:cubicBezTo>
                    <a:pt x="237363" y="246733"/>
                    <a:pt x="237363" y="254034"/>
                    <a:pt x="228991" y="258628"/>
                  </a:cubicBezTo>
                  <a:cubicBezTo>
                    <a:pt x="224270" y="267512"/>
                    <a:pt x="194542" y="262818"/>
                    <a:pt x="188000" y="271602"/>
                  </a:cubicBezTo>
                  <a:cubicBezTo>
                    <a:pt x="189574" y="273203"/>
                    <a:pt x="204790" y="272682"/>
                    <a:pt x="206748" y="272078"/>
                  </a:cubicBezTo>
                  <a:cubicBezTo>
                    <a:pt x="209621" y="270678"/>
                    <a:pt x="211844" y="273185"/>
                    <a:pt x="214854" y="273084"/>
                  </a:cubicBezTo>
                  <a:cubicBezTo>
                    <a:pt x="221525" y="273084"/>
                    <a:pt x="229512" y="270888"/>
                    <a:pt x="235002" y="273084"/>
                  </a:cubicBezTo>
                  <a:cubicBezTo>
                    <a:pt x="242752" y="273002"/>
                    <a:pt x="249303" y="273276"/>
                    <a:pt x="256285" y="273304"/>
                  </a:cubicBezTo>
                  <a:lnTo>
                    <a:pt x="256312" y="273395"/>
                  </a:lnTo>
                  <a:close/>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64" name="Freeform: Shape 19">
              <a:extLst>
                <a:ext uri="{FF2B5EF4-FFF2-40B4-BE49-F238E27FC236}">
                  <a16:creationId xmlns:a16="http://schemas.microsoft.com/office/drawing/2014/main" id="{9DA5E567-9687-4455-93E4-997EFD9CBED0}"/>
                </a:ext>
              </a:extLst>
            </p:cNvPr>
            <p:cNvSpPr/>
            <p:nvPr/>
          </p:nvSpPr>
          <p:spPr>
            <a:xfrm>
              <a:off x="11577290" y="6472094"/>
              <a:ext cx="84178" cy="81433"/>
            </a:xfrm>
            <a:custGeom>
              <a:avLst/>
              <a:gdLst>
                <a:gd name="connsiteX0" fmla="*/ 42244 w 84177"/>
                <a:gd name="connsiteY0" fmla="*/ 64826 h 81433"/>
                <a:gd name="connsiteX1" fmla="*/ 21712 w 84177"/>
                <a:gd name="connsiteY1" fmla="*/ 40469 h 81433"/>
                <a:gd name="connsiteX2" fmla="*/ 42244 w 84177"/>
                <a:gd name="connsiteY2" fmla="*/ 16982 h 81433"/>
                <a:gd name="connsiteX3" fmla="*/ 62474 w 84177"/>
                <a:gd name="connsiteY3" fmla="*/ 40469 h 81433"/>
                <a:gd name="connsiteX4" fmla="*/ 42244 w 84177"/>
                <a:gd name="connsiteY4" fmla="*/ 64826 h 81433"/>
                <a:gd name="connsiteX5" fmla="*/ 42244 w 84177"/>
                <a:gd name="connsiteY5" fmla="*/ 686 h 81433"/>
                <a:gd name="connsiteX6" fmla="*/ 686 w 84177"/>
                <a:gd name="connsiteY6" fmla="*/ 40469 h 81433"/>
                <a:gd name="connsiteX7" fmla="*/ 42244 w 84177"/>
                <a:gd name="connsiteY7" fmla="*/ 81131 h 81433"/>
                <a:gd name="connsiteX8" fmla="*/ 83491 w 84177"/>
                <a:gd name="connsiteY8" fmla="*/ 40469 h 81433"/>
                <a:gd name="connsiteX9" fmla="*/ 42244 w 84177"/>
                <a:gd name="connsiteY9" fmla="*/ 68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77" h="81433">
                  <a:moveTo>
                    <a:pt x="42244" y="64826"/>
                  </a:moveTo>
                  <a:cubicBezTo>
                    <a:pt x="29179" y="64826"/>
                    <a:pt x="21712" y="54432"/>
                    <a:pt x="21712" y="40469"/>
                  </a:cubicBezTo>
                  <a:cubicBezTo>
                    <a:pt x="21712" y="26351"/>
                    <a:pt x="28401" y="16982"/>
                    <a:pt x="42244" y="16982"/>
                  </a:cubicBezTo>
                  <a:cubicBezTo>
                    <a:pt x="55777" y="16982"/>
                    <a:pt x="62474" y="25601"/>
                    <a:pt x="62474" y="40469"/>
                  </a:cubicBezTo>
                  <a:cubicBezTo>
                    <a:pt x="62474" y="54276"/>
                    <a:pt x="55942" y="64826"/>
                    <a:pt x="42244" y="64826"/>
                  </a:cubicBezTo>
                  <a:moveTo>
                    <a:pt x="42244" y="686"/>
                  </a:moveTo>
                  <a:cubicBezTo>
                    <a:pt x="17503" y="686"/>
                    <a:pt x="686" y="16396"/>
                    <a:pt x="686" y="40469"/>
                  </a:cubicBezTo>
                  <a:cubicBezTo>
                    <a:pt x="686" y="64085"/>
                    <a:pt x="17815" y="81131"/>
                    <a:pt x="42244" y="81131"/>
                  </a:cubicBezTo>
                  <a:cubicBezTo>
                    <a:pt x="66985" y="81131"/>
                    <a:pt x="83491" y="62896"/>
                    <a:pt x="83491" y="40469"/>
                  </a:cubicBezTo>
                  <a:cubicBezTo>
                    <a:pt x="83491" y="16845"/>
                    <a:pt x="66839" y="686"/>
                    <a:pt x="42244" y="686"/>
                  </a:cubicBezTo>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65" name="Freeform: Shape 20">
              <a:extLst>
                <a:ext uri="{FF2B5EF4-FFF2-40B4-BE49-F238E27FC236}">
                  <a16:creationId xmlns:a16="http://schemas.microsoft.com/office/drawing/2014/main" id="{901DB1AF-115D-4E02-A23B-C563374D6CC0}"/>
                </a:ext>
              </a:extLst>
            </p:cNvPr>
            <p:cNvSpPr/>
            <p:nvPr/>
          </p:nvSpPr>
          <p:spPr>
            <a:xfrm>
              <a:off x="11671011" y="6472094"/>
              <a:ext cx="57643" cy="81433"/>
            </a:xfrm>
            <a:custGeom>
              <a:avLst/>
              <a:gdLst>
                <a:gd name="connsiteX0" fmla="*/ 49491 w 57643"/>
                <a:gd name="connsiteY0" fmla="*/ 17275 h 81433"/>
                <a:gd name="connsiteX1" fmla="*/ 35629 w 57643"/>
                <a:gd name="connsiteY1" fmla="*/ 15491 h 81433"/>
                <a:gd name="connsiteX2" fmla="*/ 21703 w 57643"/>
                <a:gd name="connsiteY2" fmla="*/ 21438 h 81433"/>
                <a:gd name="connsiteX3" fmla="*/ 38118 w 57643"/>
                <a:gd name="connsiteY3" fmla="*/ 34376 h 81433"/>
                <a:gd name="connsiteX4" fmla="*/ 57735 w 57643"/>
                <a:gd name="connsiteY4" fmla="*/ 58165 h 81433"/>
                <a:gd name="connsiteX5" fmla="*/ 24796 w 57643"/>
                <a:gd name="connsiteY5" fmla="*/ 81140 h 81433"/>
                <a:gd name="connsiteX6" fmla="*/ 2077 w 57643"/>
                <a:gd name="connsiteY6" fmla="*/ 77727 h 81433"/>
                <a:gd name="connsiteX7" fmla="*/ 2077 w 57643"/>
                <a:gd name="connsiteY7" fmla="*/ 61432 h 81433"/>
                <a:gd name="connsiteX8" fmla="*/ 25574 w 57643"/>
                <a:gd name="connsiteY8" fmla="*/ 66336 h 81433"/>
                <a:gd name="connsiteX9" fmla="*/ 36718 w 57643"/>
                <a:gd name="connsiteY9" fmla="*/ 58751 h 81433"/>
                <a:gd name="connsiteX10" fmla="*/ 20459 w 57643"/>
                <a:gd name="connsiteY10" fmla="*/ 45968 h 81433"/>
                <a:gd name="connsiteX11" fmla="*/ 686 w 57643"/>
                <a:gd name="connsiteY11" fmla="*/ 21429 h 81433"/>
                <a:gd name="connsiteX12" fmla="*/ 32070 w 57643"/>
                <a:gd name="connsiteY12" fmla="*/ 686 h 81433"/>
                <a:gd name="connsiteX13" fmla="*/ 49491 w 57643"/>
                <a:gd name="connsiteY13" fmla="*/ 1967 h 81433"/>
                <a:gd name="connsiteX14" fmla="*/ 49491 w 57643"/>
                <a:gd name="connsiteY14" fmla="*/ 17275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9491" y="17275"/>
                  </a:moveTo>
                  <a:cubicBezTo>
                    <a:pt x="44815" y="16534"/>
                    <a:pt x="40305" y="15491"/>
                    <a:pt x="35629" y="15491"/>
                  </a:cubicBezTo>
                  <a:cubicBezTo>
                    <a:pt x="27431" y="15491"/>
                    <a:pt x="21703" y="17421"/>
                    <a:pt x="21703" y="21438"/>
                  </a:cubicBezTo>
                  <a:cubicBezTo>
                    <a:pt x="21703" y="26049"/>
                    <a:pt x="29444" y="29764"/>
                    <a:pt x="38118" y="34376"/>
                  </a:cubicBezTo>
                  <a:cubicBezTo>
                    <a:pt x="46371" y="38841"/>
                    <a:pt x="57735" y="44779"/>
                    <a:pt x="57735" y="58165"/>
                  </a:cubicBezTo>
                  <a:cubicBezTo>
                    <a:pt x="57735" y="72860"/>
                    <a:pt x="44660" y="81140"/>
                    <a:pt x="24796" y="81140"/>
                  </a:cubicBezTo>
                  <a:cubicBezTo>
                    <a:pt x="15774" y="81140"/>
                    <a:pt x="9552" y="79365"/>
                    <a:pt x="2077" y="77727"/>
                  </a:cubicBezTo>
                  <a:lnTo>
                    <a:pt x="2077" y="61432"/>
                  </a:lnTo>
                  <a:cubicBezTo>
                    <a:pt x="7841" y="63216"/>
                    <a:pt x="17183" y="66336"/>
                    <a:pt x="25574" y="66336"/>
                  </a:cubicBezTo>
                  <a:cubicBezTo>
                    <a:pt x="31137" y="66336"/>
                    <a:pt x="36718" y="63801"/>
                    <a:pt x="36718" y="58751"/>
                  </a:cubicBezTo>
                  <a:cubicBezTo>
                    <a:pt x="36718" y="54130"/>
                    <a:pt x="30057" y="51312"/>
                    <a:pt x="20459" y="45968"/>
                  </a:cubicBezTo>
                  <a:cubicBezTo>
                    <a:pt x="11739" y="41650"/>
                    <a:pt x="686" y="32729"/>
                    <a:pt x="686" y="21429"/>
                  </a:cubicBezTo>
                  <a:cubicBezTo>
                    <a:pt x="686" y="8079"/>
                    <a:pt x="14072" y="686"/>
                    <a:pt x="32070" y="686"/>
                  </a:cubicBezTo>
                  <a:cubicBezTo>
                    <a:pt x="37962" y="686"/>
                    <a:pt x="43727" y="1281"/>
                    <a:pt x="49491" y="1967"/>
                  </a:cubicBezTo>
                  <a:lnTo>
                    <a:pt x="49491" y="17275"/>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66" name="Freeform: Shape 21">
              <a:extLst>
                <a:ext uri="{FF2B5EF4-FFF2-40B4-BE49-F238E27FC236}">
                  <a16:creationId xmlns:a16="http://schemas.microsoft.com/office/drawing/2014/main" id="{291C5051-6CE6-418F-A143-932A570223AD}"/>
                </a:ext>
              </a:extLst>
            </p:cNvPr>
            <p:cNvSpPr/>
            <p:nvPr/>
          </p:nvSpPr>
          <p:spPr>
            <a:xfrm>
              <a:off x="11370524" y="6444196"/>
              <a:ext cx="30194" cy="107052"/>
            </a:xfrm>
            <a:custGeom>
              <a:avLst/>
              <a:gdLst>
                <a:gd name="connsiteX0" fmla="*/ 3029 w 30194"/>
                <a:gd name="connsiteY0" fmla="*/ 106458 h 107052"/>
                <a:gd name="connsiteX1" fmla="*/ 3806 w 30194"/>
                <a:gd name="connsiteY1" fmla="*/ 79127 h 107052"/>
                <a:gd name="connsiteX2" fmla="*/ 3806 w 30194"/>
                <a:gd name="connsiteY2" fmla="*/ 37825 h 107052"/>
                <a:gd name="connsiteX3" fmla="*/ 686 w 30194"/>
                <a:gd name="connsiteY3" fmla="*/ 686 h 107052"/>
                <a:gd name="connsiteX4" fmla="*/ 27971 w 30194"/>
                <a:gd name="connsiteY4" fmla="*/ 686 h 107052"/>
                <a:gd name="connsiteX5" fmla="*/ 27193 w 30194"/>
                <a:gd name="connsiteY5" fmla="*/ 30688 h 107052"/>
                <a:gd name="connsiteX6" fmla="*/ 27193 w 30194"/>
                <a:gd name="connsiteY6" fmla="*/ 69319 h 107052"/>
                <a:gd name="connsiteX7" fmla="*/ 30304 w 30194"/>
                <a:gd name="connsiteY7" fmla="*/ 106458 h 107052"/>
                <a:gd name="connsiteX8" fmla="*/ 3029 w 30194"/>
                <a:gd name="connsiteY8" fmla="*/ 106458 h 10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94" h="107052">
                  <a:moveTo>
                    <a:pt x="3029" y="106458"/>
                  </a:moveTo>
                  <a:cubicBezTo>
                    <a:pt x="3486" y="97848"/>
                    <a:pt x="3806" y="91159"/>
                    <a:pt x="3806" y="79127"/>
                  </a:cubicBezTo>
                  <a:lnTo>
                    <a:pt x="3806" y="37825"/>
                  </a:lnTo>
                  <a:cubicBezTo>
                    <a:pt x="3806" y="22975"/>
                    <a:pt x="2873" y="11684"/>
                    <a:pt x="686" y="686"/>
                  </a:cubicBezTo>
                  <a:lnTo>
                    <a:pt x="27971" y="686"/>
                  </a:lnTo>
                  <a:cubicBezTo>
                    <a:pt x="27971" y="8262"/>
                    <a:pt x="27193" y="18812"/>
                    <a:pt x="27193" y="30688"/>
                  </a:cubicBezTo>
                  <a:lnTo>
                    <a:pt x="27193" y="69319"/>
                  </a:lnTo>
                  <a:cubicBezTo>
                    <a:pt x="27193" y="80161"/>
                    <a:pt x="28895" y="96356"/>
                    <a:pt x="30304" y="106458"/>
                  </a:cubicBezTo>
                  <a:lnTo>
                    <a:pt x="3029" y="10645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67" name="Freeform: Shape 22">
              <a:extLst>
                <a:ext uri="{FF2B5EF4-FFF2-40B4-BE49-F238E27FC236}">
                  <a16:creationId xmlns:a16="http://schemas.microsoft.com/office/drawing/2014/main" id="{47E64118-92CE-4D4C-9E30-A5187ECA284D}"/>
                </a:ext>
              </a:extLst>
            </p:cNvPr>
            <p:cNvSpPr/>
            <p:nvPr/>
          </p:nvSpPr>
          <p:spPr>
            <a:xfrm>
              <a:off x="11415257" y="6472094"/>
              <a:ext cx="86923" cy="112542"/>
            </a:xfrm>
            <a:custGeom>
              <a:avLst/>
              <a:gdLst>
                <a:gd name="connsiteX0" fmla="*/ 45447 w 86922"/>
                <a:gd name="connsiteY0" fmla="*/ 64826 h 112542"/>
                <a:gd name="connsiteX1" fmla="*/ 24851 w 86922"/>
                <a:gd name="connsiteY1" fmla="*/ 42611 h 112542"/>
                <a:gd name="connsiteX2" fmla="*/ 44504 w 86922"/>
                <a:gd name="connsiteY2" fmla="*/ 16982 h 112542"/>
                <a:gd name="connsiteX3" fmla="*/ 65421 w 86922"/>
                <a:gd name="connsiteY3" fmla="*/ 42537 h 112542"/>
                <a:gd name="connsiteX4" fmla="*/ 45447 w 86922"/>
                <a:gd name="connsiteY4" fmla="*/ 64826 h 112542"/>
                <a:gd name="connsiteX5" fmla="*/ 49665 w 86922"/>
                <a:gd name="connsiteY5" fmla="*/ 686 h 112542"/>
                <a:gd name="connsiteX6" fmla="*/ 23295 w 86922"/>
                <a:gd name="connsiteY6" fmla="*/ 13432 h 112542"/>
                <a:gd name="connsiteX7" fmla="*/ 20486 w 86922"/>
                <a:gd name="connsiteY7" fmla="*/ 2626 h 112542"/>
                <a:gd name="connsiteX8" fmla="*/ 686 w 86922"/>
                <a:gd name="connsiteY8" fmla="*/ 4117 h 112542"/>
                <a:gd name="connsiteX9" fmla="*/ 5362 w 86922"/>
                <a:gd name="connsiteY9" fmla="*/ 42620 h 112542"/>
                <a:gd name="connsiteX10" fmla="*/ 5362 w 86922"/>
                <a:gd name="connsiteY10" fmla="*/ 73720 h 112542"/>
                <a:gd name="connsiteX11" fmla="*/ 2251 w 86922"/>
                <a:gd name="connsiteY11" fmla="*/ 112460 h 112542"/>
                <a:gd name="connsiteX12" fmla="*/ 27971 w 86922"/>
                <a:gd name="connsiteY12" fmla="*/ 110969 h 112542"/>
                <a:gd name="connsiteX13" fmla="*/ 26406 w 86922"/>
                <a:gd name="connsiteY13" fmla="*/ 82623 h 112542"/>
                <a:gd name="connsiteX14" fmla="*/ 26406 w 86922"/>
                <a:gd name="connsiteY14" fmla="*/ 73720 h 112542"/>
                <a:gd name="connsiteX15" fmla="*/ 50589 w 86922"/>
                <a:gd name="connsiteY15" fmla="*/ 81140 h 112542"/>
                <a:gd name="connsiteX16" fmla="*/ 86438 w 86922"/>
                <a:gd name="connsiteY16" fmla="*/ 42400 h 112542"/>
                <a:gd name="connsiteX17" fmla="*/ 49665 w 86922"/>
                <a:gd name="connsiteY17" fmla="*/ 686 h 1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922" h="112542">
                  <a:moveTo>
                    <a:pt x="45447" y="64826"/>
                  </a:moveTo>
                  <a:cubicBezTo>
                    <a:pt x="32344" y="64826"/>
                    <a:pt x="24851" y="57278"/>
                    <a:pt x="24851" y="42611"/>
                  </a:cubicBezTo>
                  <a:cubicBezTo>
                    <a:pt x="24851" y="27385"/>
                    <a:pt x="31246" y="16982"/>
                    <a:pt x="44504" y="16982"/>
                  </a:cubicBezTo>
                  <a:cubicBezTo>
                    <a:pt x="56838" y="16982"/>
                    <a:pt x="65421" y="27532"/>
                    <a:pt x="65421" y="42537"/>
                  </a:cubicBezTo>
                  <a:cubicBezTo>
                    <a:pt x="65421" y="55923"/>
                    <a:pt x="58714" y="64826"/>
                    <a:pt x="45447" y="64826"/>
                  </a:cubicBezTo>
                  <a:moveTo>
                    <a:pt x="49665" y="686"/>
                  </a:moveTo>
                  <a:cubicBezTo>
                    <a:pt x="34531" y="686"/>
                    <a:pt x="28291" y="7951"/>
                    <a:pt x="23295" y="13432"/>
                  </a:cubicBezTo>
                  <a:cubicBezTo>
                    <a:pt x="22216" y="9452"/>
                    <a:pt x="21731" y="6039"/>
                    <a:pt x="20486" y="2626"/>
                  </a:cubicBezTo>
                  <a:lnTo>
                    <a:pt x="686" y="4117"/>
                  </a:lnTo>
                  <a:cubicBezTo>
                    <a:pt x="3184" y="17156"/>
                    <a:pt x="5362" y="29298"/>
                    <a:pt x="5362" y="42620"/>
                  </a:cubicBezTo>
                  <a:lnTo>
                    <a:pt x="5362" y="73720"/>
                  </a:lnTo>
                  <a:cubicBezTo>
                    <a:pt x="5362" y="84700"/>
                    <a:pt x="3029" y="105332"/>
                    <a:pt x="2251" y="112460"/>
                  </a:cubicBezTo>
                  <a:lnTo>
                    <a:pt x="27971" y="110969"/>
                  </a:lnTo>
                  <a:cubicBezTo>
                    <a:pt x="26406" y="99559"/>
                    <a:pt x="26406" y="86786"/>
                    <a:pt x="26406" y="82623"/>
                  </a:cubicBezTo>
                  <a:lnTo>
                    <a:pt x="26406" y="73720"/>
                  </a:lnTo>
                  <a:cubicBezTo>
                    <a:pt x="32024" y="76986"/>
                    <a:pt x="37953" y="81140"/>
                    <a:pt x="50589" y="81140"/>
                  </a:cubicBezTo>
                  <a:cubicBezTo>
                    <a:pt x="71954" y="81140"/>
                    <a:pt x="86438" y="64835"/>
                    <a:pt x="86438" y="42400"/>
                  </a:cubicBezTo>
                  <a:cubicBezTo>
                    <a:pt x="86438" y="18034"/>
                    <a:pt x="71496" y="686"/>
                    <a:pt x="49665" y="686"/>
                  </a:cubicBezTo>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68" name="Freeform: Shape 23">
              <a:extLst>
                <a:ext uri="{FF2B5EF4-FFF2-40B4-BE49-F238E27FC236}">
                  <a16:creationId xmlns:a16="http://schemas.microsoft.com/office/drawing/2014/main" id="{69369926-351D-4F36-89A4-D143081BB562}"/>
                </a:ext>
              </a:extLst>
            </p:cNvPr>
            <p:cNvSpPr/>
            <p:nvPr/>
          </p:nvSpPr>
          <p:spPr>
            <a:xfrm>
              <a:off x="11511348" y="6472094"/>
              <a:ext cx="57643" cy="81433"/>
            </a:xfrm>
            <a:custGeom>
              <a:avLst/>
              <a:gdLst>
                <a:gd name="connsiteX0" fmla="*/ 47817 w 57643"/>
                <a:gd name="connsiteY0" fmla="*/ 17046 h 81433"/>
                <a:gd name="connsiteX1" fmla="*/ 35647 w 57643"/>
                <a:gd name="connsiteY1" fmla="*/ 15481 h 81433"/>
                <a:gd name="connsiteX2" fmla="*/ 21712 w 57643"/>
                <a:gd name="connsiteY2" fmla="*/ 21429 h 81433"/>
                <a:gd name="connsiteX3" fmla="*/ 38127 w 57643"/>
                <a:gd name="connsiteY3" fmla="*/ 34367 h 81433"/>
                <a:gd name="connsiteX4" fmla="*/ 57753 w 57643"/>
                <a:gd name="connsiteY4" fmla="*/ 58156 h 81433"/>
                <a:gd name="connsiteX5" fmla="*/ 24805 w 57643"/>
                <a:gd name="connsiteY5" fmla="*/ 81131 h 81433"/>
                <a:gd name="connsiteX6" fmla="*/ 2086 w 57643"/>
                <a:gd name="connsiteY6" fmla="*/ 77727 h 81433"/>
                <a:gd name="connsiteX7" fmla="*/ 2086 w 57643"/>
                <a:gd name="connsiteY7" fmla="*/ 61432 h 81433"/>
                <a:gd name="connsiteX8" fmla="*/ 25583 w 57643"/>
                <a:gd name="connsiteY8" fmla="*/ 66336 h 81433"/>
                <a:gd name="connsiteX9" fmla="*/ 36727 w 57643"/>
                <a:gd name="connsiteY9" fmla="*/ 58751 h 81433"/>
                <a:gd name="connsiteX10" fmla="*/ 20468 w 57643"/>
                <a:gd name="connsiteY10" fmla="*/ 45968 h 81433"/>
                <a:gd name="connsiteX11" fmla="*/ 686 w 57643"/>
                <a:gd name="connsiteY11" fmla="*/ 21429 h 81433"/>
                <a:gd name="connsiteX12" fmla="*/ 32088 w 57643"/>
                <a:gd name="connsiteY12" fmla="*/ 686 h 81433"/>
                <a:gd name="connsiteX13" fmla="*/ 50836 w 57643"/>
                <a:gd name="connsiteY13" fmla="*/ 2242 h 81433"/>
                <a:gd name="connsiteX14" fmla="*/ 47817 w 57643"/>
                <a:gd name="connsiteY14" fmla="*/ 1704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7817" y="17046"/>
                  </a:moveTo>
                  <a:cubicBezTo>
                    <a:pt x="43141" y="16305"/>
                    <a:pt x="40314" y="15481"/>
                    <a:pt x="35647" y="15481"/>
                  </a:cubicBezTo>
                  <a:cubicBezTo>
                    <a:pt x="27440" y="15481"/>
                    <a:pt x="21712" y="17430"/>
                    <a:pt x="21712" y="21429"/>
                  </a:cubicBezTo>
                  <a:cubicBezTo>
                    <a:pt x="21712" y="26049"/>
                    <a:pt x="29462" y="29755"/>
                    <a:pt x="38127" y="34367"/>
                  </a:cubicBezTo>
                  <a:cubicBezTo>
                    <a:pt x="46380" y="38832"/>
                    <a:pt x="57753" y="44770"/>
                    <a:pt x="57753" y="58156"/>
                  </a:cubicBezTo>
                  <a:cubicBezTo>
                    <a:pt x="57753" y="72851"/>
                    <a:pt x="44669" y="81131"/>
                    <a:pt x="24805" y="81131"/>
                  </a:cubicBezTo>
                  <a:cubicBezTo>
                    <a:pt x="15783" y="81131"/>
                    <a:pt x="9562" y="79356"/>
                    <a:pt x="2086" y="77727"/>
                  </a:cubicBezTo>
                  <a:lnTo>
                    <a:pt x="2086" y="61432"/>
                  </a:lnTo>
                  <a:cubicBezTo>
                    <a:pt x="7851" y="63216"/>
                    <a:pt x="17202" y="66336"/>
                    <a:pt x="25583" y="66336"/>
                  </a:cubicBezTo>
                  <a:cubicBezTo>
                    <a:pt x="31155" y="66336"/>
                    <a:pt x="36727" y="63801"/>
                    <a:pt x="36727" y="58751"/>
                  </a:cubicBezTo>
                  <a:cubicBezTo>
                    <a:pt x="36727" y="54148"/>
                    <a:pt x="30066" y="51312"/>
                    <a:pt x="20468" y="45968"/>
                  </a:cubicBezTo>
                  <a:cubicBezTo>
                    <a:pt x="11748" y="41659"/>
                    <a:pt x="686" y="32729"/>
                    <a:pt x="686" y="21429"/>
                  </a:cubicBezTo>
                  <a:cubicBezTo>
                    <a:pt x="686" y="8079"/>
                    <a:pt x="14072" y="686"/>
                    <a:pt x="32088" y="686"/>
                  </a:cubicBezTo>
                  <a:cubicBezTo>
                    <a:pt x="37971" y="686"/>
                    <a:pt x="45063" y="1537"/>
                    <a:pt x="50836" y="2242"/>
                  </a:cubicBezTo>
                  <a:lnTo>
                    <a:pt x="47817" y="17046"/>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grpSp>
      <p:cxnSp>
        <p:nvCxnSpPr>
          <p:cNvPr id="70" name="Straight Connector 69">
            <a:extLst>
              <a:ext uri="{FF2B5EF4-FFF2-40B4-BE49-F238E27FC236}">
                <a16:creationId xmlns:a16="http://schemas.microsoft.com/office/drawing/2014/main" id="{85016A8B-1798-4592-97D5-F91A10764724}"/>
              </a:ext>
            </a:extLst>
          </p:cNvPr>
          <p:cNvCxnSpPr>
            <a:cxnSpLocks/>
          </p:cNvCxnSpPr>
          <p:nvPr/>
        </p:nvCxnSpPr>
        <p:spPr>
          <a:xfrm>
            <a:off x="6258399" y="1458439"/>
            <a:ext cx="0" cy="4315276"/>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828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105">
            <a:extLst>
              <a:ext uri="{FF2B5EF4-FFF2-40B4-BE49-F238E27FC236}">
                <a16:creationId xmlns:a16="http://schemas.microsoft.com/office/drawing/2014/main" id="{B48ACA59-5688-4197-A120-420EEAE65F84}"/>
              </a:ext>
            </a:extLst>
          </p:cNvPr>
          <p:cNvSpPr/>
          <p:nvPr/>
        </p:nvSpPr>
        <p:spPr>
          <a:xfrm>
            <a:off x="679208" y="2169531"/>
            <a:ext cx="5274029" cy="226807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36000" bIns="36000" rtlCol="0" anchor="t"/>
          <a:lstStyle/>
          <a:p>
            <a:pPr marL="180975"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9D9C"/>
              </a:solidFill>
              <a:effectLst/>
              <a:uLnTx/>
              <a:uFillTx/>
              <a:latin typeface="Arial Black"/>
              <a:ea typeface="+mn-ea"/>
              <a:cs typeface="+mn-cs"/>
            </a:endParaRPr>
          </a:p>
        </p:txBody>
      </p:sp>
      <p:sp>
        <p:nvSpPr>
          <p:cNvPr id="2" name="Symbol zastępczy numeru slajdu 1">
            <a:extLst>
              <a:ext uri="{FF2B5EF4-FFF2-40B4-BE49-F238E27FC236}">
                <a16:creationId xmlns:a16="http://schemas.microsoft.com/office/drawing/2014/main" id="{33048C45-DEC3-4F6F-A2A7-AF23E4A8C741}"/>
              </a:ext>
            </a:extLst>
          </p:cNvPr>
          <p:cNvSpPr>
            <a:spLocks noGrp="1"/>
          </p:cNvSpPr>
          <p:nvPr>
            <p:ph type="sldNum" sz="quarter" idx="20"/>
          </p:nvPr>
        </p:nvSpPr>
        <p:spPr/>
        <p:txBody>
          <a:bodyPr/>
          <a:lstStyle/>
          <a:p>
            <a:fld id="{D61AABEC-672F-4B68-B914-690DA978312C}" type="slidenum">
              <a:rPr lang="en-GB" smtClean="0"/>
              <a:pPr/>
              <a:t>15</a:t>
            </a:fld>
            <a:r>
              <a:rPr lang="en-GB"/>
              <a:t> ‒ </a:t>
            </a:r>
            <a:endParaRPr lang="en-GB" dirty="0"/>
          </a:p>
        </p:txBody>
      </p:sp>
      <p:sp>
        <p:nvSpPr>
          <p:cNvPr id="6" name="pole tekstowe 5">
            <a:extLst>
              <a:ext uri="{FF2B5EF4-FFF2-40B4-BE49-F238E27FC236}">
                <a16:creationId xmlns:a16="http://schemas.microsoft.com/office/drawing/2014/main" id="{ECBC545C-FD76-4005-9F8C-3FF70D1BF260}"/>
              </a:ext>
            </a:extLst>
          </p:cNvPr>
          <p:cNvSpPr txBox="1"/>
          <p:nvPr/>
        </p:nvSpPr>
        <p:spPr>
          <a:xfrm>
            <a:off x="6460070" y="2420390"/>
            <a:ext cx="5274030" cy="2017219"/>
          </a:xfrm>
          <a:prstGeom prst="rect">
            <a:avLst/>
          </a:prstGeom>
          <a:solidFill>
            <a:schemeClr val="bg1">
              <a:lumMod val="95000"/>
            </a:schemeClr>
          </a:solidFill>
          <a:ln w="28575">
            <a:solidFill>
              <a:schemeClr val="bg1">
                <a:lumMod val="85000"/>
              </a:schemeClr>
            </a:solidFill>
          </a:ln>
        </p:spPr>
        <p:txBody>
          <a:bodyPr wrap="square">
            <a:spAutoFit/>
          </a:bodyPr>
          <a:lstStyle/>
          <a:p>
            <a:pPr marL="171450" indent="-171450">
              <a:lnSpc>
                <a:spcPct val="107000"/>
              </a:lnSpc>
              <a:spcAft>
                <a:spcPts val="800"/>
              </a:spcAft>
              <a:buFont typeface="Arial" panose="020B0604020202020204" pitchFamily="34" charset="0"/>
              <a:buChar char="•"/>
            </a:pPr>
            <a:r>
              <a:rPr lang="pl-PL" sz="1100" b="1" dirty="0">
                <a:cs typeface="Arial" panose="020B0604020202020204" pitchFamily="34" charset="0"/>
              </a:rPr>
              <a:t>Odwołując się do bezpieczeństwa i lęku przed poważnym zachorowaniem</a:t>
            </a:r>
            <a:r>
              <a:rPr lang="pl-PL" sz="1100" dirty="0">
                <a:cs typeface="Arial" panose="020B0604020202020204" pitchFamily="34" charset="0"/>
              </a:rPr>
              <a:t>. </a:t>
            </a:r>
          </a:p>
          <a:p>
            <a:pPr marL="171450" indent="-171450">
              <a:lnSpc>
                <a:spcPct val="107000"/>
              </a:lnSpc>
              <a:spcAft>
                <a:spcPts val="800"/>
              </a:spcAft>
              <a:buFont typeface="Arial" panose="020B0604020202020204" pitchFamily="34" charset="0"/>
              <a:buChar char="•"/>
            </a:pPr>
            <a:r>
              <a:rPr lang="pl-PL" sz="1100" b="1" dirty="0">
                <a:cs typeface="Arial" panose="020B0604020202020204" pitchFamily="34" charset="0"/>
              </a:rPr>
              <a:t>Mówiąc o  ryzyku wynikającym z chorób przewlekłych</a:t>
            </a:r>
            <a:r>
              <a:rPr lang="pl-PL" sz="1100" dirty="0">
                <a:cs typeface="Arial" panose="020B0604020202020204" pitchFamily="34" charset="0"/>
              </a:rPr>
              <a:t>: astma, POChP, zawał, pacjenci po nowotworach (podkreślanie, że przechorowanie to niemal pewna śmierć)</a:t>
            </a:r>
          </a:p>
          <a:p>
            <a:pPr marL="171450" indent="-171450">
              <a:lnSpc>
                <a:spcPct val="107000"/>
              </a:lnSpc>
              <a:spcAft>
                <a:spcPts val="800"/>
              </a:spcAft>
              <a:buFont typeface="Arial" panose="020B0604020202020204" pitchFamily="34" charset="0"/>
              <a:buChar char="•"/>
            </a:pPr>
            <a:r>
              <a:rPr lang="pl-PL" sz="1100" b="1" dirty="0">
                <a:cs typeface="Arial" panose="020B0604020202020204" pitchFamily="34" charset="0"/>
              </a:rPr>
              <a:t>Odwołując się do poczucia odpowiedzialności za członków rodziny </a:t>
            </a:r>
            <a:r>
              <a:rPr lang="pl-PL" sz="1100" dirty="0">
                <a:cs typeface="Arial" panose="020B0604020202020204" pitchFamily="34" charset="0"/>
              </a:rPr>
              <a:t>(„kokon” przy niemowlętach; zachowanie zdrowia przy starszych dzieciach - by móc cieszyć się rodziną, pomóc przy wnukach itp.)</a:t>
            </a:r>
          </a:p>
          <a:p>
            <a:pPr marL="171450" indent="-171450">
              <a:lnSpc>
                <a:spcPct val="107000"/>
              </a:lnSpc>
              <a:spcAft>
                <a:spcPts val="800"/>
              </a:spcAft>
              <a:buFont typeface="Arial" panose="020B0604020202020204" pitchFamily="34" charset="0"/>
              <a:buChar char="•"/>
            </a:pPr>
            <a:r>
              <a:rPr lang="pl-PL" sz="1100" b="1" dirty="0">
                <a:cs typeface="Arial" panose="020B0604020202020204" pitchFamily="34" charset="0"/>
              </a:rPr>
              <a:t>Odsyłając do materiałów dla pacjentów </a:t>
            </a:r>
            <a:r>
              <a:rPr lang="pl-PL" sz="1100" dirty="0">
                <a:cs typeface="Arial" panose="020B0604020202020204" pitchFamily="34" charset="0"/>
              </a:rPr>
              <a:t>np. </a:t>
            </a:r>
            <a:r>
              <a:rPr lang="pl-PL" sz="1100" dirty="0">
                <a:cs typeface="Arial" panose="020B0604020202020204" pitchFamily="34" charset="0"/>
                <a:hlinkClick r:id="rId2">
                  <a:extLst>
                    <a:ext uri="{A12FA001-AC4F-418D-AE19-62706E023703}">
                      <ahyp:hlinkClr xmlns:ahyp="http://schemas.microsoft.com/office/drawing/2018/hyperlinkcolor" val="tx"/>
                    </a:ext>
                  </a:extLst>
                </a:hlinkClick>
              </a:rPr>
              <a:t>www.szczepiania.info.pl</a:t>
            </a:r>
            <a:endParaRPr lang="pl-PL" sz="1100" dirty="0">
              <a:cs typeface="Arial" panose="020B0604020202020204" pitchFamily="34" charset="0"/>
            </a:endParaRPr>
          </a:p>
        </p:txBody>
      </p:sp>
      <p:sp>
        <p:nvSpPr>
          <p:cNvPr id="20" name="Rectangle 78">
            <a:extLst>
              <a:ext uri="{FF2B5EF4-FFF2-40B4-BE49-F238E27FC236}">
                <a16:creationId xmlns:a16="http://schemas.microsoft.com/office/drawing/2014/main" id="{A4E4616C-B544-407A-BA01-835085C98C6A}"/>
              </a:ext>
            </a:extLst>
          </p:cNvPr>
          <p:cNvSpPr/>
          <p:nvPr/>
        </p:nvSpPr>
        <p:spPr>
          <a:xfrm>
            <a:off x="407988" y="248228"/>
            <a:ext cx="11578903" cy="828675"/>
          </a:xfrm>
          <a:prstGeom prst="rect">
            <a:avLst/>
          </a:prstGeom>
          <a:solidFill>
            <a:srgbClr val="F2F2F2"/>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180975"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2F469C"/>
              </a:solidFill>
              <a:effectLst/>
              <a:uLnTx/>
              <a:uFillTx/>
              <a:latin typeface="Arial Black"/>
              <a:ea typeface="+mn-ea"/>
              <a:cs typeface="+mn-cs"/>
            </a:endParaRPr>
          </a:p>
        </p:txBody>
      </p:sp>
      <p:grpSp>
        <p:nvGrpSpPr>
          <p:cNvPr id="21" name="Group 79">
            <a:extLst>
              <a:ext uri="{FF2B5EF4-FFF2-40B4-BE49-F238E27FC236}">
                <a16:creationId xmlns:a16="http://schemas.microsoft.com/office/drawing/2014/main" id="{0AAF7126-CEA6-401B-AE0E-F62DF3E1C723}"/>
              </a:ext>
            </a:extLst>
          </p:cNvPr>
          <p:cNvGrpSpPr/>
          <p:nvPr/>
        </p:nvGrpSpPr>
        <p:grpSpPr>
          <a:xfrm>
            <a:off x="407988" y="248227"/>
            <a:ext cx="11476947" cy="828676"/>
            <a:chOff x="407988" y="368299"/>
            <a:chExt cx="6051043" cy="828676"/>
          </a:xfrm>
          <a:solidFill>
            <a:schemeClr val="bg2"/>
          </a:solidFill>
        </p:grpSpPr>
        <p:sp>
          <p:nvSpPr>
            <p:cNvPr id="22" name="Rectangle 80">
              <a:extLst>
                <a:ext uri="{FF2B5EF4-FFF2-40B4-BE49-F238E27FC236}">
                  <a16:creationId xmlns:a16="http://schemas.microsoft.com/office/drawing/2014/main" id="{CFFD3CE2-CFA8-45FC-A345-227A847CCEF4}"/>
                </a:ext>
              </a:extLst>
            </p:cNvPr>
            <p:cNvSpPr/>
            <p:nvPr/>
          </p:nvSpPr>
          <p:spPr>
            <a:xfrm>
              <a:off x="407988" y="368300"/>
              <a:ext cx="5345698" cy="828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sp>
          <p:nvSpPr>
            <p:cNvPr id="23" name="Right Triangle 81">
              <a:extLst>
                <a:ext uri="{FF2B5EF4-FFF2-40B4-BE49-F238E27FC236}">
                  <a16:creationId xmlns:a16="http://schemas.microsoft.com/office/drawing/2014/main" id="{7221E3A2-609D-4F0F-BA08-17ED3B0A2221}"/>
                </a:ext>
              </a:extLst>
            </p:cNvPr>
            <p:cNvSpPr/>
            <p:nvPr/>
          </p:nvSpPr>
          <p:spPr>
            <a:xfrm>
              <a:off x="5753686" y="368299"/>
              <a:ext cx="705345" cy="828675"/>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grpSp>
      <p:sp>
        <p:nvSpPr>
          <p:cNvPr id="24" name="TextBox 60">
            <a:extLst>
              <a:ext uri="{FF2B5EF4-FFF2-40B4-BE49-F238E27FC236}">
                <a16:creationId xmlns:a16="http://schemas.microsoft.com/office/drawing/2014/main" id="{4A2FF563-42D0-4664-BABD-7064704D618D}"/>
              </a:ext>
            </a:extLst>
          </p:cNvPr>
          <p:cNvSpPr txBox="1"/>
          <p:nvPr/>
        </p:nvSpPr>
        <p:spPr>
          <a:xfrm>
            <a:off x="473650" y="245666"/>
            <a:ext cx="10984152" cy="800219"/>
          </a:xfrm>
          <a:prstGeom prst="rect">
            <a:avLst/>
          </a:prstGeom>
        </p:spPr>
        <p:txBody>
          <a:bodyPr vert="horz"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b="0" i="0" u="none" strike="noStrike" kern="1200" cap="none" spc="0" normalizeH="0" baseline="0" noProof="0" dirty="0">
                <a:ln>
                  <a:noFill/>
                </a:ln>
                <a:solidFill>
                  <a:prstClr val="white"/>
                </a:solidFill>
                <a:effectLst/>
                <a:uLnTx/>
                <a:uFillTx/>
                <a:latin typeface="Arial Black"/>
                <a:ea typeface="+mn-ea"/>
                <a:cs typeface="+mn-cs"/>
              </a:rPr>
              <a:t>Najważniejsze </a:t>
            </a:r>
            <a:r>
              <a:rPr lang="pl-PL" dirty="0">
                <a:solidFill>
                  <a:prstClr val="white"/>
                </a:solidFill>
                <a:latin typeface="Arial Black"/>
              </a:rPr>
              <a:t>źródła wiedzy nt. szczepień to konferencje </a:t>
            </a:r>
            <a:r>
              <a:rPr lang="pl-PL" sz="1600" i="1" dirty="0">
                <a:solidFill>
                  <a:prstClr val="white"/>
                </a:solidFill>
                <a:latin typeface="Arial Black"/>
              </a:rPr>
              <a:t>Medycyna Praktyczna </a:t>
            </a:r>
            <a:endParaRPr lang="pl-PL" i="1" dirty="0">
              <a:solidFill>
                <a:prstClr val="white"/>
              </a:solidFill>
              <a:latin typeface="Arial Bla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l-PL" dirty="0">
                <a:solidFill>
                  <a:prstClr val="white"/>
                </a:solidFill>
                <a:latin typeface="Arial Black"/>
              </a:rPr>
              <a:t>oraz </a:t>
            </a:r>
            <a:r>
              <a:rPr lang="pl-PL" sz="1600" i="1" dirty="0">
                <a:solidFill>
                  <a:prstClr val="white"/>
                </a:solidFill>
                <a:latin typeface="Arial Black"/>
              </a:rPr>
              <a:t>Medycyna Rodzinna i Pediatria</a:t>
            </a:r>
            <a:r>
              <a:rPr lang="pl-PL" dirty="0">
                <a:solidFill>
                  <a:prstClr val="white"/>
                </a:solidFill>
                <a:latin typeface="Arial Black"/>
              </a:rPr>
              <a:t>, także kalendarz szczepień. </a:t>
            </a:r>
            <a:r>
              <a:rPr lang="pl-PL" sz="1600" dirty="0">
                <a:solidFill>
                  <a:prstClr val="white"/>
                </a:solidFill>
                <a:latin typeface="Arial Black"/>
              </a:rPr>
              <a:t>Motywowanie pacjentów do szczepień opiera się o: poczucie odpowiedzialności za bliskich i lęk o własne zdrowie i/lub życie.  </a:t>
            </a:r>
            <a:endParaRPr kumimoji="0" lang="en-US" b="0" i="0" u="none" strike="noStrike" kern="1200" cap="none" spc="0" normalizeH="0" baseline="0" noProof="0" dirty="0">
              <a:ln>
                <a:noFill/>
              </a:ln>
              <a:solidFill>
                <a:prstClr val="white"/>
              </a:solidFill>
              <a:effectLst/>
              <a:uLnTx/>
              <a:uFillTx/>
              <a:latin typeface="Arial Black"/>
              <a:ea typeface="+mn-ea"/>
              <a:cs typeface="+mn-cs"/>
            </a:endParaRPr>
          </a:p>
        </p:txBody>
      </p:sp>
      <p:sp>
        <p:nvSpPr>
          <p:cNvPr id="27" name="pole tekstowe 26">
            <a:extLst>
              <a:ext uri="{FF2B5EF4-FFF2-40B4-BE49-F238E27FC236}">
                <a16:creationId xmlns:a16="http://schemas.microsoft.com/office/drawing/2014/main" id="{F598DA11-9E94-4E5B-9D85-41AA4704CD02}"/>
              </a:ext>
            </a:extLst>
          </p:cNvPr>
          <p:cNvSpPr txBox="1"/>
          <p:nvPr/>
        </p:nvSpPr>
        <p:spPr>
          <a:xfrm>
            <a:off x="773708" y="2632312"/>
            <a:ext cx="5079175" cy="1677382"/>
          </a:xfrm>
          <a:prstGeom prst="rect">
            <a:avLst/>
          </a:prstGeom>
          <a:solidFill>
            <a:schemeClr val="bg1"/>
          </a:solidFill>
        </p:spPr>
        <p:txBody>
          <a:bodyPr wrap="square">
            <a:spAutoFit/>
          </a:bodyPr>
          <a:lstStyle/>
          <a:p>
            <a:pPr marL="171450" indent="-171450">
              <a:spcBef>
                <a:spcPts val="300"/>
              </a:spcBef>
              <a:buFont typeface="Arial" panose="020B0604020202020204" pitchFamily="34" charset="0"/>
              <a:buChar char="•"/>
            </a:pPr>
            <a:r>
              <a:rPr lang="pl-PL" sz="1100" dirty="0">
                <a:effectLst/>
                <a:ea typeface="Calibri" panose="020F0502020204030204" pitchFamily="34" charset="0"/>
                <a:cs typeface="Arial" panose="020B0604020202020204" pitchFamily="34" charset="0"/>
              </a:rPr>
              <a:t>Konferencje dla lekarzy rodzinnych i POZ (Medycyna Praktyczna, Medycyna Rodzinna i Pediatria )</a:t>
            </a:r>
          </a:p>
          <a:p>
            <a:pPr marL="171450" indent="-171450">
              <a:spcBef>
                <a:spcPts val="300"/>
              </a:spcBef>
              <a:buFont typeface="Arial" panose="020B0604020202020204" pitchFamily="34" charset="0"/>
              <a:buChar char="•"/>
            </a:pPr>
            <a:r>
              <a:rPr lang="pl-PL" sz="1100" dirty="0">
                <a:effectLst/>
                <a:ea typeface="Calibri" panose="020F0502020204030204" pitchFamily="34" charset="0"/>
                <a:cs typeface="Arial" panose="020B0604020202020204" pitchFamily="34" charset="0"/>
              </a:rPr>
              <a:t>Kalendarz szczepień*</a:t>
            </a:r>
          </a:p>
          <a:p>
            <a:pPr marL="171450" indent="-171450">
              <a:spcBef>
                <a:spcPts val="300"/>
              </a:spcBef>
              <a:buFont typeface="Arial" panose="020B0604020202020204" pitchFamily="34" charset="0"/>
              <a:buChar char="•"/>
            </a:pPr>
            <a:r>
              <a:rPr lang="pl-PL" sz="1100" dirty="0" err="1">
                <a:effectLst/>
                <a:ea typeface="Calibri" panose="020F0502020204030204" pitchFamily="34" charset="0"/>
                <a:cs typeface="Arial" panose="020B0604020202020204" pitchFamily="34" charset="0"/>
              </a:rPr>
              <a:t>Webinary</a:t>
            </a:r>
            <a:endParaRPr lang="pl-PL" sz="1100" dirty="0">
              <a:effectLst/>
              <a:ea typeface="Calibri" panose="020F0502020204030204" pitchFamily="34" charset="0"/>
              <a:cs typeface="Arial" panose="020B0604020202020204" pitchFamily="34" charset="0"/>
            </a:endParaRPr>
          </a:p>
          <a:p>
            <a:pPr marL="171450" indent="-171450">
              <a:spcBef>
                <a:spcPts val="300"/>
              </a:spcBef>
              <a:buFont typeface="Arial" panose="020B0604020202020204" pitchFamily="34" charset="0"/>
              <a:buChar char="•"/>
            </a:pPr>
            <a:r>
              <a:rPr lang="pl-PL" sz="1100" dirty="0">
                <a:effectLst/>
                <a:ea typeface="Calibri" panose="020F0502020204030204" pitchFamily="34" charset="0"/>
                <a:cs typeface="Arial" panose="020B0604020202020204" pitchFamily="34" charset="0"/>
              </a:rPr>
              <a:t>Przedstawiciel </a:t>
            </a:r>
          </a:p>
          <a:p>
            <a:pPr marL="171450" indent="-171450">
              <a:spcBef>
                <a:spcPts val="300"/>
              </a:spcBef>
              <a:buFont typeface="Arial" panose="020B0604020202020204" pitchFamily="34" charset="0"/>
              <a:buChar char="•"/>
            </a:pPr>
            <a:r>
              <a:rPr lang="pl-PL" sz="1100" dirty="0">
                <a:effectLst/>
                <a:ea typeface="Calibri" panose="020F0502020204030204" pitchFamily="34" charset="0"/>
                <a:cs typeface="Arial" panose="020B0604020202020204" pitchFamily="34" charset="0"/>
              </a:rPr>
              <a:t>CHPL preparatów</a:t>
            </a:r>
          </a:p>
          <a:p>
            <a:pPr marL="171450" indent="-171450">
              <a:spcBef>
                <a:spcPts val="300"/>
              </a:spcBef>
              <a:buFont typeface="Arial" panose="020B0604020202020204" pitchFamily="34" charset="0"/>
              <a:buChar char="•"/>
            </a:pPr>
            <a:r>
              <a:rPr lang="pl-PL" sz="1100" dirty="0">
                <a:effectLst/>
                <a:ea typeface="Calibri" panose="020F0502020204030204" pitchFamily="34" charset="0"/>
                <a:cs typeface="Arial" panose="020B0604020202020204" pitchFamily="34" charset="0"/>
              </a:rPr>
              <a:t>Wyszukiwania przez Google </a:t>
            </a:r>
          </a:p>
          <a:p>
            <a:pPr marL="171450" indent="-171450">
              <a:spcBef>
                <a:spcPts val="300"/>
              </a:spcBef>
              <a:buFont typeface="Arial" panose="020B0604020202020204" pitchFamily="34" charset="0"/>
              <a:buChar char="•"/>
            </a:pPr>
            <a:r>
              <a:rPr lang="pl-PL" sz="1100" dirty="0">
                <a:cs typeface="Arial" panose="020B0604020202020204" pitchFamily="34" charset="0"/>
              </a:rPr>
              <a:t>Grupy dyskusyjne dla lekarzy rodzinnych i dla internistów na FB</a:t>
            </a:r>
            <a:endParaRPr lang="pl-PL" sz="1100" dirty="0">
              <a:effectLst/>
              <a:ea typeface="Calibri" panose="020F0502020204030204" pitchFamily="34" charset="0"/>
              <a:cs typeface="Arial" panose="020B0604020202020204" pitchFamily="34" charset="0"/>
            </a:endParaRPr>
          </a:p>
        </p:txBody>
      </p:sp>
      <p:sp>
        <p:nvSpPr>
          <p:cNvPr id="30" name="pole tekstowe 29">
            <a:extLst>
              <a:ext uri="{FF2B5EF4-FFF2-40B4-BE49-F238E27FC236}">
                <a16:creationId xmlns:a16="http://schemas.microsoft.com/office/drawing/2014/main" id="{D2776614-BBD7-4946-87F5-F33080C78A52}"/>
              </a:ext>
            </a:extLst>
          </p:cNvPr>
          <p:cNvSpPr txBox="1"/>
          <p:nvPr/>
        </p:nvSpPr>
        <p:spPr>
          <a:xfrm>
            <a:off x="768508" y="2285989"/>
            <a:ext cx="5095000" cy="276999"/>
          </a:xfrm>
          <a:prstGeom prst="rect">
            <a:avLst/>
          </a:prstGeom>
          <a:solidFill>
            <a:schemeClr val="bg2"/>
          </a:solidFill>
        </p:spPr>
        <p:txBody>
          <a:bodyPr wrap="square">
            <a:spAutoFit/>
          </a:bodyPr>
          <a:lstStyle/>
          <a:p>
            <a:pPr algn="ctr"/>
            <a:r>
              <a:rPr lang="pl-PL" sz="1200" dirty="0">
                <a:solidFill>
                  <a:schemeClr val="bg1"/>
                </a:solidFill>
                <a:latin typeface="+mj-lt"/>
              </a:rPr>
              <a:t>ŹRÓDŁA WIEDZY I AUTORYTETY W TEMACIE SZCZEPIEŃ</a:t>
            </a:r>
          </a:p>
        </p:txBody>
      </p:sp>
      <p:grpSp>
        <p:nvGrpSpPr>
          <p:cNvPr id="33" name="Group 755">
            <a:extLst>
              <a:ext uri="{FF2B5EF4-FFF2-40B4-BE49-F238E27FC236}">
                <a16:creationId xmlns:a16="http://schemas.microsoft.com/office/drawing/2014/main" id="{C6226587-B166-45FF-9976-612B7B1CE417}"/>
              </a:ext>
            </a:extLst>
          </p:cNvPr>
          <p:cNvGrpSpPr>
            <a:grpSpLocks noChangeAspect="1"/>
          </p:cNvGrpSpPr>
          <p:nvPr/>
        </p:nvGrpSpPr>
        <p:grpSpPr>
          <a:xfrm>
            <a:off x="11743916" y="75040"/>
            <a:ext cx="391658" cy="959458"/>
            <a:chOff x="-5791778" y="782089"/>
            <a:chExt cx="579558" cy="1419762"/>
          </a:xfrm>
          <a:solidFill>
            <a:schemeClr val="accent1"/>
          </a:solidFill>
        </p:grpSpPr>
        <p:sp>
          <p:nvSpPr>
            <p:cNvPr id="34" name="Freeform 77">
              <a:extLst>
                <a:ext uri="{FF2B5EF4-FFF2-40B4-BE49-F238E27FC236}">
                  <a16:creationId xmlns:a16="http://schemas.microsoft.com/office/drawing/2014/main" id="{A8EFB12A-C7B3-4111-9B1A-6F963EB0E484}"/>
                </a:ext>
              </a:extLst>
            </p:cNvPr>
            <p:cNvSpPr>
              <a:spLocks noEditPoints="1"/>
            </p:cNvSpPr>
            <p:nvPr/>
          </p:nvSpPr>
          <p:spPr bwMode="auto">
            <a:xfrm>
              <a:off x="-5791778" y="1121238"/>
              <a:ext cx="282726" cy="792368"/>
            </a:xfrm>
            <a:custGeom>
              <a:avLst/>
              <a:gdLst/>
              <a:ahLst/>
              <a:cxnLst>
                <a:cxn ang="0">
                  <a:pos x="34" y="384"/>
                </a:cxn>
                <a:cxn ang="0">
                  <a:pos x="36" y="384"/>
                </a:cxn>
                <a:cxn ang="0">
                  <a:pos x="39" y="383"/>
                </a:cxn>
                <a:cxn ang="0">
                  <a:pos x="71" y="135"/>
                </a:cxn>
                <a:cxn ang="0">
                  <a:pos x="80" y="129"/>
                </a:cxn>
                <a:cxn ang="0">
                  <a:pos x="81" y="124"/>
                </a:cxn>
                <a:cxn ang="0">
                  <a:pos x="80" y="128"/>
                </a:cxn>
                <a:cxn ang="0">
                  <a:pos x="65" y="224"/>
                </a:cxn>
                <a:cxn ang="0">
                  <a:pos x="47" y="381"/>
                </a:cxn>
                <a:cxn ang="0">
                  <a:pos x="42" y="503"/>
                </a:cxn>
                <a:cxn ang="0">
                  <a:pos x="92" y="529"/>
                </a:cxn>
                <a:cxn ang="0">
                  <a:pos x="190" y="547"/>
                </a:cxn>
                <a:cxn ang="0">
                  <a:pos x="195" y="547"/>
                </a:cxn>
                <a:cxn ang="0">
                  <a:pos x="194" y="524"/>
                </a:cxn>
                <a:cxn ang="0">
                  <a:pos x="190" y="471"/>
                </a:cxn>
                <a:cxn ang="0">
                  <a:pos x="179" y="300"/>
                </a:cxn>
                <a:cxn ang="0">
                  <a:pos x="179" y="298"/>
                </a:cxn>
                <a:cxn ang="0">
                  <a:pos x="178" y="284"/>
                </a:cxn>
                <a:cxn ang="0">
                  <a:pos x="178" y="280"/>
                </a:cxn>
                <a:cxn ang="0">
                  <a:pos x="172" y="190"/>
                </a:cxn>
                <a:cxn ang="0">
                  <a:pos x="172" y="188"/>
                </a:cxn>
                <a:cxn ang="0">
                  <a:pos x="171" y="180"/>
                </a:cxn>
                <a:cxn ang="0">
                  <a:pos x="171" y="175"/>
                </a:cxn>
                <a:cxn ang="0">
                  <a:pos x="169" y="142"/>
                </a:cxn>
                <a:cxn ang="0">
                  <a:pos x="166" y="102"/>
                </a:cxn>
                <a:cxn ang="0">
                  <a:pos x="164" y="66"/>
                </a:cxn>
                <a:cxn ang="0">
                  <a:pos x="167" y="64"/>
                </a:cxn>
                <a:cxn ang="0">
                  <a:pos x="163" y="57"/>
                </a:cxn>
                <a:cxn ang="0">
                  <a:pos x="154" y="42"/>
                </a:cxn>
                <a:cxn ang="0">
                  <a:pos x="146" y="33"/>
                </a:cxn>
                <a:cxn ang="0">
                  <a:pos x="133" y="18"/>
                </a:cxn>
                <a:cxn ang="0">
                  <a:pos x="123" y="1"/>
                </a:cxn>
                <a:cxn ang="0">
                  <a:pos x="123" y="0"/>
                </a:cxn>
                <a:cxn ang="0">
                  <a:pos x="122" y="0"/>
                </a:cxn>
                <a:cxn ang="0">
                  <a:pos x="113" y="2"/>
                </a:cxn>
                <a:cxn ang="0">
                  <a:pos x="88" y="9"/>
                </a:cxn>
                <a:cxn ang="0">
                  <a:pos x="27" y="85"/>
                </a:cxn>
                <a:cxn ang="0">
                  <a:pos x="0" y="277"/>
                </a:cxn>
                <a:cxn ang="0">
                  <a:pos x="2" y="354"/>
                </a:cxn>
                <a:cxn ang="0">
                  <a:pos x="34" y="384"/>
                </a:cxn>
                <a:cxn ang="0">
                  <a:pos x="152" y="433"/>
                </a:cxn>
                <a:cxn ang="0">
                  <a:pos x="92" y="413"/>
                </a:cxn>
                <a:cxn ang="0">
                  <a:pos x="86" y="411"/>
                </a:cxn>
                <a:cxn ang="0">
                  <a:pos x="89" y="400"/>
                </a:cxn>
                <a:cxn ang="0">
                  <a:pos x="92" y="401"/>
                </a:cxn>
                <a:cxn ang="0">
                  <a:pos x="157" y="417"/>
                </a:cxn>
                <a:cxn ang="0">
                  <a:pos x="152" y="433"/>
                </a:cxn>
              </a:cxnLst>
              <a:rect l="0" t="0" r="r" b="b"/>
              <a:pathLst>
                <a:path w="195" h="547">
                  <a:moveTo>
                    <a:pt x="34" y="384"/>
                  </a:moveTo>
                  <a:cubicBezTo>
                    <a:pt x="35" y="384"/>
                    <a:pt x="35" y="384"/>
                    <a:pt x="36" y="384"/>
                  </a:cubicBezTo>
                  <a:cubicBezTo>
                    <a:pt x="37" y="384"/>
                    <a:pt x="38" y="384"/>
                    <a:pt x="39" y="383"/>
                  </a:cubicBezTo>
                  <a:cubicBezTo>
                    <a:pt x="46" y="293"/>
                    <a:pt x="59" y="204"/>
                    <a:pt x="71" y="135"/>
                  </a:cubicBezTo>
                  <a:cubicBezTo>
                    <a:pt x="80" y="129"/>
                    <a:pt x="80" y="129"/>
                    <a:pt x="80" y="129"/>
                  </a:cubicBezTo>
                  <a:cubicBezTo>
                    <a:pt x="80" y="127"/>
                    <a:pt x="81" y="126"/>
                    <a:pt x="81" y="124"/>
                  </a:cubicBezTo>
                  <a:cubicBezTo>
                    <a:pt x="81" y="125"/>
                    <a:pt x="81" y="127"/>
                    <a:pt x="80" y="128"/>
                  </a:cubicBezTo>
                  <a:cubicBezTo>
                    <a:pt x="75" y="157"/>
                    <a:pt x="70" y="189"/>
                    <a:pt x="65" y="224"/>
                  </a:cubicBezTo>
                  <a:cubicBezTo>
                    <a:pt x="58" y="273"/>
                    <a:pt x="52" y="327"/>
                    <a:pt x="47" y="381"/>
                  </a:cubicBezTo>
                  <a:cubicBezTo>
                    <a:pt x="44" y="422"/>
                    <a:pt x="42" y="464"/>
                    <a:pt x="42" y="503"/>
                  </a:cubicBezTo>
                  <a:cubicBezTo>
                    <a:pt x="42" y="503"/>
                    <a:pt x="59" y="517"/>
                    <a:pt x="92" y="529"/>
                  </a:cubicBezTo>
                  <a:cubicBezTo>
                    <a:pt x="116" y="538"/>
                    <a:pt x="149" y="547"/>
                    <a:pt x="190" y="547"/>
                  </a:cubicBezTo>
                  <a:cubicBezTo>
                    <a:pt x="192" y="547"/>
                    <a:pt x="194" y="547"/>
                    <a:pt x="195" y="547"/>
                  </a:cubicBezTo>
                  <a:cubicBezTo>
                    <a:pt x="194" y="524"/>
                    <a:pt x="194" y="524"/>
                    <a:pt x="194" y="524"/>
                  </a:cubicBezTo>
                  <a:cubicBezTo>
                    <a:pt x="190" y="471"/>
                    <a:pt x="190" y="471"/>
                    <a:pt x="190" y="471"/>
                  </a:cubicBezTo>
                  <a:cubicBezTo>
                    <a:pt x="179" y="300"/>
                    <a:pt x="179" y="300"/>
                    <a:pt x="179" y="300"/>
                  </a:cubicBezTo>
                  <a:cubicBezTo>
                    <a:pt x="179" y="298"/>
                    <a:pt x="179" y="298"/>
                    <a:pt x="179" y="298"/>
                  </a:cubicBezTo>
                  <a:cubicBezTo>
                    <a:pt x="178" y="284"/>
                    <a:pt x="178" y="284"/>
                    <a:pt x="178" y="284"/>
                  </a:cubicBezTo>
                  <a:cubicBezTo>
                    <a:pt x="178" y="280"/>
                    <a:pt x="178" y="280"/>
                    <a:pt x="178" y="280"/>
                  </a:cubicBezTo>
                  <a:cubicBezTo>
                    <a:pt x="172" y="190"/>
                    <a:pt x="172" y="190"/>
                    <a:pt x="172" y="190"/>
                  </a:cubicBezTo>
                  <a:cubicBezTo>
                    <a:pt x="172" y="188"/>
                    <a:pt x="172" y="188"/>
                    <a:pt x="172" y="188"/>
                  </a:cubicBezTo>
                  <a:cubicBezTo>
                    <a:pt x="171" y="186"/>
                    <a:pt x="171" y="183"/>
                    <a:pt x="171" y="180"/>
                  </a:cubicBezTo>
                  <a:cubicBezTo>
                    <a:pt x="171" y="178"/>
                    <a:pt x="171" y="177"/>
                    <a:pt x="171" y="175"/>
                  </a:cubicBezTo>
                  <a:cubicBezTo>
                    <a:pt x="169" y="142"/>
                    <a:pt x="169" y="142"/>
                    <a:pt x="169" y="142"/>
                  </a:cubicBezTo>
                  <a:cubicBezTo>
                    <a:pt x="166" y="102"/>
                    <a:pt x="166" y="102"/>
                    <a:pt x="166" y="102"/>
                  </a:cubicBezTo>
                  <a:cubicBezTo>
                    <a:pt x="164" y="66"/>
                    <a:pt x="164" y="66"/>
                    <a:pt x="164" y="66"/>
                  </a:cubicBezTo>
                  <a:cubicBezTo>
                    <a:pt x="167" y="64"/>
                    <a:pt x="167" y="64"/>
                    <a:pt x="167" y="64"/>
                  </a:cubicBezTo>
                  <a:cubicBezTo>
                    <a:pt x="166" y="62"/>
                    <a:pt x="164" y="59"/>
                    <a:pt x="163" y="57"/>
                  </a:cubicBezTo>
                  <a:cubicBezTo>
                    <a:pt x="161" y="52"/>
                    <a:pt x="157" y="47"/>
                    <a:pt x="154" y="42"/>
                  </a:cubicBezTo>
                  <a:cubicBezTo>
                    <a:pt x="151" y="39"/>
                    <a:pt x="149" y="36"/>
                    <a:pt x="146" y="33"/>
                  </a:cubicBezTo>
                  <a:cubicBezTo>
                    <a:pt x="141" y="28"/>
                    <a:pt x="137" y="23"/>
                    <a:pt x="133" y="18"/>
                  </a:cubicBezTo>
                  <a:cubicBezTo>
                    <a:pt x="129" y="12"/>
                    <a:pt x="126" y="7"/>
                    <a:pt x="123" y="1"/>
                  </a:cubicBezTo>
                  <a:cubicBezTo>
                    <a:pt x="123" y="1"/>
                    <a:pt x="123" y="0"/>
                    <a:pt x="123" y="0"/>
                  </a:cubicBezTo>
                  <a:cubicBezTo>
                    <a:pt x="122" y="0"/>
                    <a:pt x="122" y="0"/>
                    <a:pt x="122" y="0"/>
                  </a:cubicBezTo>
                  <a:cubicBezTo>
                    <a:pt x="119" y="0"/>
                    <a:pt x="116" y="1"/>
                    <a:pt x="113" y="2"/>
                  </a:cubicBezTo>
                  <a:cubicBezTo>
                    <a:pt x="106" y="3"/>
                    <a:pt x="97" y="5"/>
                    <a:pt x="88" y="9"/>
                  </a:cubicBezTo>
                  <a:cubicBezTo>
                    <a:pt x="67" y="20"/>
                    <a:pt x="43" y="43"/>
                    <a:pt x="27" y="85"/>
                  </a:cubicBezTo>
                  <a:cubicBezTo>
                    <a:pt x="11" y="126"/>
                    <a:pt x="0" y="186"/>
                    <a:pt x="0" y="277"/>
                  </a:cubicBezTo>
                  <a:cubicBezTo>
                    <a:pt x="0" y="300"/>
                    <a:pt x="0" y="326"/>
                    <a:pt x="2" y="354"/>
                  </a:cubicBezTo>
                  <a:cubicBezTo>
                    <a:pt x="3" y="371"/>
                    <a:pt x="17" y="384"/>
                    <a:pt x="34" y="384"/>
                  </a:cubicBezTo>
                  <a:close/>
                  <a:moveTo>
                    <a:pt x="152" y="433"/>
                  </a:moveTo>
                  <a:cubicBezTo>
                    <a:pt x="92" y="413"/>
                    <a:pt x="92" y="413"/>
                    <a:pt x="92" y="413"/>
                  </a:cubicBezTo>
                  <a:cubicBezTo>
                    <a:pt x="86" y="411"/>
                    <a:pt x="86" y="411"/>
                    <a:pt x="86" y="411"/>
                  </a:cubicBezTo>
                  <a:cubicBezTo>
                    <a:pt x="89" y="400"/>
                    <a:pt x="89" y="400"/>
                    <a:pt x="89" y="400"/>
                  </a:cubicBezTo>
                  <a:cubicBezTo>
                    <a:pt x="92" y="401"/>
                    <a:pt x="92" y="401"/>
                    <a:pt x="92" y="401"/>
                  </a:cubicBezTo>
                  <a:cubicBezTo>
                    <a:pt x="157" y="417"/>
                    <a:pt x="157" y="417"/>
                    <a:pt x="157" y="417"/>
                  </a:cubicBezTo>
                  <a:lnTo>
                    <a:pt x="152" y="43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 name="Freeform 78">
              <a:extLst>
                <a:ext uri="{FF2B5EF4-FFF2-40B4-BE49-F238E27FC236}">
                  <a16:creationId xmlns:a16="http://schemas.microsoft.com/office/drawing/2014/main" id="{372C0F96-4FC9-4714-966F-87C3EE63E873}"/>
                </a:ext>
              </a:extLst>
            </p:cNvPr>
            <p:cNvSpPr>
              <a:spLocks/>
            </p:cNvSpPr>
            <p:nvPr/>
          </p:nvSpPr>
          <p:spPr bwMode="auto">
            <a:xfrm>
              <a:off x="-5572834" y="1121238"/>
              <a:ext cx="31891" cy="28825"/>
            </a:xfrm>
            <a:custGeom>
              <a:avLst/>
              <a:gdLst/>
              <a:ahLst/>
              <a:cxnLst>
                <a:cxn ang="0">
                  <a:pos x="12" y="15"/>
                </a:cxn>
                <a:cxn ang="0">
                  <a:pos x="17" y="20"/>
                </a:cxn>
                <a:cxn ang="0">
                  <a:pos x="22" y="0"/>
                </a:cxn>
                <a:cxn ang="0">
                  <a:pos x="0" y="0"/>
                </a:cxn>
                <a:cxn ang="0">
                  <a:pos x="12" y="15"/>
                </a:cxn>
              </a:cxnLst>
              <a:rect l="0" t="0" r="r" b="b"/>
              <a:pathLst>
                <a:path w="22" h="20">
                  <a:moveTo>
                    <a:pt x="12" y="15"/>
                  </a:moveTo>
                  <a:cubicBezTo>
                    <a:pt x="14" y="16"/>
                    <a:pt x="15" y="18"/>
                    <a:pt x="17" y="20"/>
                  </a:cubicBezTo>
                  <a:cubicBezTo>
                    <a:pt x="22" y="0"/>
                    <a:pt x="22" y="0"/>
                    <a:pt x="22" y="0"/>
                  </a:cubicBezTo>
                  <a:cubicBezTo>
                    <a:pt x="0" y="0"/>
                    <a:pt x="0" y="0"/>
                    <a:pt x="0" y="0"/>
                  </a:cubicBezTo>
                  <a:cubicBezTo>
                    <a:pt x="4" y="5"/>
                    <a:pt x="8" y="11"/>
                    <a:pt x="12" y="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 name="Freeform 79">
              <a:extLst>
                <a:ext uri="{FF2B5EF4-FFF2-40B4-BE49-F238E27FC236}">
                  <a16:creationId xmlns:a16="http://schemas.microsoft.com/office/drawing/2014/main" id="{E19E73F9-CA77-4AB1-8E5A-A48B598BF437}"/>
                </a:ext>
              </a:extLst>
            </p:cNvPr>
            <p:cNvSpPr>
              <a:spLocks/>
            </p:cNvSpPr>
            <p:nvPr/>
          </p:nvSpPr>
          <p:spPr bwMode="auto">
            <a:xfrm>
              <a:off x="-5462442" y="1121238"/>
              <a:ext cx="30051" cy="28825"/>
            </a:xfrm>
            <a:custGeom>
              <a:avLst/>
              <a:gdLst/>
              <a:ahLst/>
              <a:cxnLst>
                <a:cxn ang="0">
                  <a:pos x="5" y="20"/>
                </a:cxn>
                <a:cxn ang="0">
                  <a:pos x="9" y="15"/>
                </a:cxn>
                <a:cxn ang="0">
                  <a:pos x="21" y="0"/>
                </a:cxn>
                <a:cxn ang="0">
                  <a:pos x="0" y="0"/>
                </a:cxn>
                <a:cxn ang="0">
                  <a:pos x="5" y="20"/>
                </a:cxn>
              </a:cxnLst>
              <a:rect l="0" t="0" r="r" b="b"/>
              <a:pathLst>
                <a:path w="21" h="20">
                  <a:moveTo>
                    <a:pt x="5" y="20"/>
                  </a:moveTo>
                  <a:cubicBezTo>
                    <a:pt x="6" y="18"/>
                    <a:pt x="7" y="16"/>
                    <a:pt x="9" y="15"/>
                  </a:cubicBezTo>
                  <a:cubicBezTo>
                    <a:pt x="13" y="11"/>
                    <a:pt x="17" y="6"/>
                    <a:pt x="21" y="0"/>
                  </a:cubicBezTo>
                  <a:cubicBezTo>
                    <a:pt x="0" y="0"/>
                    <a:pt x="0" y="0"/>
                    <a:pt x="0" y="0"/>
                  </a:cubicBezTo>
                  <a:lnTo>
                    <a:pt x="5"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 name="Freeform 80">
              <a:extLst>
                <a:ext uri="{FF2B5EF4-FFF2-40B4-BE49-F238E27FC236}">
                  <a16:creationId xmlns:a16="http://schemas.microsoft.com/office/drawing/2014/main" id="{98FE5FEF-3977-4911-B58B-299414B74B24}"/>
                </a:ext>
              </a:extLst>
            </p:cNvPr>
            <p:cNvSpPr>
              <a:spLocks noEditPoints="1"/>
            </p:cNvSpPr>
            <p:nvPr/>
          </p:nvSpPr>
          <p:spPr bwMode="auto">
            <a:xfrm>
              <a:off x="-5496173" y="1121238"/>
              <a:ext cx="283953" cy="792368"/>
            </a:xfrm>
            <a:custGeom>
              <a:avLst/>
              <a:gdLst/>
              <a:ahLst/>
              <a:cxnLst>
                <a:cxn ang="0">
                  <a:pos x="62" y="18"/>
                </a:cxn>
                <a:cxn ang="0">
                  <a:pos x="50" y="33"/>
                </a:cxn>
                <a:cxn ang="0">
                  <a:pos x="41" y="42"/>
                </a:cxn>
                <a:cxn ang="0">
                  <a:pos x="32" y="57"/>
                </a:cxn>
                <a:cxn ang="0">
                  <a:pos x="29" y="64"/>
                </a:cxn>
                <a:cxn ang="0">
                  <a:pos x="32" y="66"/>
                </a:cxn>
                <a:cxn ang="0">
                  <a:pos x="29" y="102"/>
                </a:cxn>
                <a:cxn ang="0">
                  <a:pos x="27" y="142"/>
                </a:cxn>
                <a:cxn ang="0">
                  <a:pos x="24" y="175"/>
                </a:cxn>
                <a:cxn ang="0">
                  <a:pos x="25" y="180"/>
                </a:cxn>
                <a:cxn ang="0">
                  <a:pos x="24" y="188"/>
                </a:cxn>
                <a:cxn ang="0">
                  <a:pos x="23" y="190"/>
                </a:cxn>
                <a:cxn ang="0">
                  <a:pos x="17" y="280"/>
                </a:cxn>
                <a:cxn ang="0">
                  <a:pos x="17" y="284"/>
                </a:cxn>
                <a:cxn ang="0">
                  <a:pos x="16" y="298"/>
                </a:cxn>
                <a:cxn ang="0">
                  <a:pos x="16" y="300"/>
                </a:cxn>
                <a:cxn ang="0">
                  <a:pos x="5" y="471"/>
                </a:cxn>
                <a:cxn ang="0">
                  <a:pos x="1" y="524"/>
                </a:cxn>
                <a:cxn ang="0">
                  <a:pos x="0" y="547"/>
                </a:cxn>
                <a:cxn ang="0">
                  <a:pos x="5" y="547"/>
                </a:cxn>
                <a:cxn ang="0">
                  <a:pos x="104" y="529"/>
                </a:cxn>
                <a:cxn ang="0">
                  <a:pos x="153" y="503"/>
                </a:cxn>
                <a:cxn ang="0">
                  <a:pos x="148" y="381"/>
                </a:cxn>
                <a:cxn ang="0">
                  <a:pos x="130" y="224"/>
                </a:cxn>
                <a:cxn ang="0">
                  <a:pos x="115" y="128"/>
                </a:cxn>
                <a:cxn ang="0">
                  <a:pos x="114" y="124"/>
                </a:cxn>
                <a:cxn ang="0">
                  <a:pos x="116" y="129"/>
                </a:cxn>
                <a:cxn ang="0">
                  <a:pos x="124" y="135"/>
                </a:cxn>
                <a:cxn ang="0">
                  <a:pos x="156" y="383"/>
                </a:cxn>
                <a:cxn ang="0">
                  <a:pos x="160" y="384"/>
                </a:cxn>
                <a:cxn ang="0">
                  <a:pos x="161" y="384"/>
                </a:cxn>
                <a:cxn ang="0">
                  <a:pos x="193" y="354"/>
                </a:cxn>
                <a:cxn ang="0">
                  <a:pos x="196" y="277"/>
                </a:cxn>
                <a:cxn ang="0">
                  <a:pos x="150" y="49"/>
                </a:cxn>
                <a:cxn ang="0">
                  <a:pos x="107" y="9"/>
                </a:cxn>
                <a:cxn ang="0">
                  <a:pos x="83" y="2"/>
                </a:cxn>
                <a:cxn ang="0">
                  <a:pos x="73" y="0"/>
                </a:cxn>
                <a:cxn ang="0">
                  <a:pos x="73" y="0"/>
                </a:cxn>
                <a:cxn ang="0">
                  <a:pos x="72" y="1"/>
                </a:cxn>
                <a:cxn ang="0">
                  <a:pos x="62" y="18"/>
                </a:cxn>
                <a:cxn ang="0">
                  <a:pos x="104" y="413"/>
                </a:cxn>
                <a:cxn ang="0">
                  <a:pos x="43" y="433"/>
                </a:cxn>
                <a:cxn ang="0">
                  <a:pos x="39" y="417"/>
                </a:cxn>
                <a:cxn ang="0">
                  <a:pos x="104" y="401"/>
                </a:cxn>
                <a:cxn ang="0">
                  <a:pos x="106" y="400"/>
                </a:cxn>
                <a:cxn ang="0">
                  <a:pos x="109" y="411"/>
                </a:cxn>
                <a:cxn ang="0">
                  <a:pos x="104" y="413"/>
                </a:cxn>
              </a:cxnLst>
              <a:rect l="0" t="0" r="r" b="b"/>
              <a:pathLst>
                <a:path w="196" h="547">
                  <a:moveTo>
                    <a:pt x="62" y="18"/>
                  </a:moveTo>
                  <a:cubicBezTo>
                    <a:pt x="58" y="23"/>
                    <a:pt x="54" y="28"/>
                    <a:pt x="50" y="33"/>
                  </a:cubicBezTo>
                  <a:cubicBezTo>
                    <a:pt x="47" y="36"/>
                    <a:pt x="44" y="39"/>
                    <a:pt x="41" y="42"/>
                  </a:cubicBezTo>
                  <a:cubicBezTo>
                    <a:pt x="38" y="47"/>
                    <a:pt x="35" y="52"/>
                    <a:pt x="32" y="57"/>
                  </a:cubicBezTo>
                  <a:cubicBezTo>
                    <a:pt x="31" y="59"/>
                    <a:pt x="30" y="62"/>
                    <a:pt x="29" y="64"/>
                  </a:cubicBezTo>
                  <a:cubicBezTo>
                    <a:pt x="32" y="66"/>
                    <a:pt x="32" y="66"/>
                    <a:pt x="32" y="66"/>
                  </a:cubicBezTo>
                  <a:cubicBezTo>
                    <a:pt x="29" y="102"/>
                    <a:pt x="29" y="102"/>
                    <a:pt x="29" y="102"/>
                  </a:cubicBezTo>
                  <a:cubicBezTo>
                    <a:pt x="27" y="142"/>
                    <a:pt x="27" y="142"/>
                    <a:pt x="27" y="142"/>
                  </a:cubicBezTo>
                  <a:cubicBezTo>
                    <a:pt x="24" y="175"/>
                    <a:pt x="24" y="175"/>
                    <a:pt x="24" y="175"/>
                  </a:cubicBezTo>
                  <a:cubicBezTo>
                    <a:pt x="25" y="177"/>
                    <a:pt x="25" y="178"/>
                    <a:pt x="25" y="180"/>
                  </a:cubicBezTo>
                  <a:cubicBezTo>
                    <a:pt x="25" y="183"/>
                    <a:pt x="24" y="186"/>
                    <a:pt x="24" y="188"/>
                  </a:cubicBezTo>
                  <a:cubicBezTo>
                    <a:pt x="23" y="190"/>
                    <a:pt x="23" y="190"/>
                    <a:pt x="23" y="190"/>
                  </a:cubicBezTo>
                  <a:cubicBezTo>
                    <a:pt x="17" y="280"/>
                    <a:pt x="17" y="280"/>
                    <a:pt x="17" y="280"/>
                  </a:cubicBezTo>
                  <a:cubicBezTo>
                    <a:pt x="17" y="284"/>
                    <a:pt x="17" y="284"/>
                    <a:pt x="17" y="284"/>
                  </a:cubicBezTo>
                  <a:cubicBezTo>
                    <a:pt x="16" y="298"/>
                    <a:pt x="16" y="298"/>
                    <a:pt x="16" y="298"/>
                  </a:cubicBezTo>
                  <a:cubicBezTo>
                    <a:pt x="16" y="300"/>
                    <a:pt x="16" y="300"/>
                    <a:pt x="16" y="300"/>
                  </a:cubicBezTo>
                  <a:cubicBezTo>
                    <a:pt x="5" y="471"/>
                    <a:pt x="5" y="471"/>
                    <a:pt x="5" y="471"/>
                  </a:cubicBezTo>
                  <a:cubicBezTo>
                    <a:pt x="1" y="524"/>
                    <a:pt x="1" y="524"/>
                    <a:pt x="1" y="524"/>
                  </a:cubicBezTo>
                  <a:cubicBezTo>
                    <a:pt x="0" y="547"/>
                    <a:pt x="0" y="547"/>
                    <a:pt x="0" y="547"/>
                  </a:cubicBezTo>
                  <a:cubicBezTo>
                    <a:pt x="2" y="547"/>
                    <a:pt x="3" y="547"/>
                    <a:pt x="5" y="547"/>
                  </a:cubicBezTo>
                  <a:cubicBezTo>
                    <a:pt x="46" y="547"/>
                    <a:pt x="79" y="538"/>
                    <a:pt x="104" y="529"/>
                  </a:cubicBezTo>
                  <a:cubicBezTo>
                    <a:pt x="136" y="517"/>
                    <a:pt x="153" y="503"/>
                    <a:pt x="153" y="503"/>
                  </a:cubicBezTo>
                  <a:cubicBezTo>
                    <a:pt x="153" y="464"/>
                    <a:pt x="151" y="422"/>
                    <a:pt x="148" y="381"/>
                  </a:cubicBezTo>
                  <a:cubicBezTo>
                    <a:pt x="144" y="327"/>
                    <a:pt x="137" y="273"/>
                    <a:pt x="130" y="224"/>
                  </a:cubicBezTo>
                  <a:cubicBezTo>
                    <a:pt x="125" y="189"/>
                    <a:pt x="120" y="157"/>
                    <a:pt x="115" y="128"/>
                  </a:cubicBezTo>
                  <a:cubicBezTo>
                    <a:pt x="115" y="127"/>
                    <a:pt x="114" y="126"/>
                    <a:pt x="114" y="124"/>
                  </a:cubicBezTo>
                  <a:cubicBezTo>
                    <a:pt x="115" y="126"/>
                    <a:pt x="115" y="127"/>
                    <a:pt x="116" y="129"/>
                  </a:cubicBezTo>
                  <a:cubicBezTo>
                    <a:pt x="124" y="135"/>
                    <a:pt x="124" y="135"/>
                    <a:pt x="124" y="135"/>
                  </a:cubicBezTo>
                  <a:cubicBezTo>
                    <a:pt x="136" y="204"/>
                    <a:pt x="149" y="293"/>
                    <a:pt x="156" y="383"/>
                  </a:cubicBezTo>
                  <a:cubicBezTo>
                    <a:pt x="157" y="384"/>
                    <a:pt x="158" y="384"/>
                    <a:pt x="160" y="384"/>
                  </a:cubicBezTo>
                  <a:cubicBezTo>
                    <a:pt x="160" y="384"/>
                    <a:pt x="161" y="384"/>
                    <a:pt x="161" y="384"/>
                  </a:cubicBezTo>
                  <a:cubicBezTo>
                    <a:pt x="178" y="384"/>
                    <a:pt x="192" y="371"/>
                    <a:pt x="193" y="354"/>
                  </a:cubicBezTo>
                  <a:cubicBezTo>
                    <a:pt x="195" y="326"/>
                    <a:pt x="196" y="300"/>
                    <a:pt x="196" y="277"/>
                  </a:cubicBezTo>
                  <a:cubicBezTo>
                    <a:pt x="196" y="156"/>
                    <a:pt x="176" y="89"/>
                    <a:pt x="150" y="49"/>
                  </a:cubicBezTo>
                  <a:cubicBezTo>
                    <a:pt x="137" y="29"/>
                    <a:pt x="121" y="17"/>
                    <a:pt x="107" y="9"/>
                  </a:cubicBezTo>
                  <a:cubicBezTo>
                    <a:pt x="98" y="5"/>
                    <a:pt x="89" y="3"/>
                    <a:pt x="83" y="2"/>
                  </a:cubicBezTo>
                  <a:cubicBezTo>
                    <a:pt x="80" y="1"/>
                    <a:pt x="76" y="0"/>
                    <a:pt x="73" y="0"/>
                  </a:cubicBezTo>
                  <a:cubicBezTo>
                    <a:pt x="73" y="0"/>
                    <a:pt x="73" y="0"/>
                    <a:pt x="73" y="0"/>
                  </a:cubicBezTo>
                  <a:cubicBezTo>
                    <a:pt x="73" y="0"/>
                    <a:pt x="72" y="1"/>
                    <a:pt x="72" y="1"/>
                  </a:cubicBezTo>
                  <a:cubicBezTo>
                    <a:pt x="69" y="7"/>
                    <a:pt x="66" y="12"/>
                    <a:pt x="62" y="18"/>
                  </a:cubicBezTo>
                  <a:close/>
                  <a:moveTo>
                    <a:pt x="104" y="413"/>
                  </a:moveTo>
                  <a:cubicBezTo>
                    <a:pt x="43" y="433"/>
                    <a:pt x="43" y="433"/>
                    <a:pt x="43" y="433"/>
                  </a:cubicBezTo>
                  <a:cubicBezTo>
                    <a:pt x="39" y="417"/>
                    <a:pt x="39" y="417"/>
                    <a:pt x="39" y="417"/>
                  </a:cubicBezTo>
                  <a:cubicBezTo>
                    <a:pt x="104" y="401"/>
                    <a:pt x="104" y="401"/>
                    <a:pt x="104" y="401"/>
                  </a:cubicBezTo>
                  <a:cubicBezTo>
                    <a:pt x="106" y="400"/>
                    <a:pt x="106" y="400"/>
                    <a:pt x="106" y="400"/>
                  </a:cubicBezTo>
                  <a:cubicBezTo>
                    <a:pt x="109" y="411"/>
                    <a:pt x="109" y="411"/>
                    <a:pt x="109" y="411"/>
                  </a:cubicBezTo>
                  <a:lnTo>
                    <a:pt x="104" y="41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 name="Freeform 81">
              <a:extLst>
                <a:ext uri="{FF2B5EF4-FFF2-40B4-BE49-F238E27FC236}">
                  <a16:creationId xmlns:a16="http://schemas.microsoft.com/office/drawing/2014/main" id="{CDBADAD5-FEA5-4DCC-BA31-237A72ED63B8}"/>
                </a:ext>
              </a:extLst>
            </p:cNvPr>
            <p:cNvSpPr>
              <a:spLocks/>
            </p:cNvSpPr>
            <p:nvPr/>
          </p:nvSpPr>
          <p:spPr bwMode="auto">
            <a:xfrm>
              <a:off x="-5658081" y="1900726"/>
              <a:ext cx="141670" cy="301125"/>
            </a:xfrm>
            <a:custGeom>
              <a:avLst/>
              <a:gdLst/>
              <a:ahLst/>
              <a:cxnLst>
                <a:cxn ang="0">
                  <a:pos x="0" y="158"/>
                </a:cxn>
                <a:cxn ang="0">
                  <a:pos x="49" y="208"/>
                </a:cxn>
                <a:cxn ang="0">
                  <a:pos x="98" y="158"/>
                </a:cxn>
                <a:cxn ang="0">
                  <a:pos x="98" y="17"/>
                </a:cxn>
                <a:cxn ang="0">
                  <a:pos x="0" y="0"/>
                </a:cxn>
                <a:cxn ang="0">
                  <a:pos x="0" y="158"/>
                </a:cxn>
              </a:cxnLst>
              <a:rect l="0" t="0" r="r" b="b"/>
              <a:pathLst>
                <a:path w="98" h="208">
                  <a:moveTo>
                    <a:pt x="0" y="158"/>
                  </a:moveTo>
                  <a:cubicBezTo>
                    <a:pt x="0" y="186"/>
                    <a:pt x="22" y="208"/>
                    <a:pt x="49" y="208"/>
                  </a:cubicBezTo>
                  <a:cubicBezTo>
                    <a:pt x="76" y="208"/>
                    <a:pt x="98" y="186"/>
                    <a:pt x="98" y="158"/>
                  </a:cubicBezTo>
                  <a:cubicBezTo>
                    <a:pt x="98" y="17"/>
                    <a:pt x="98" y="17"/>
                    <a:pt x="98" y="17"/>
                  </a:cubicBezTo>
                  <a:cubicBezTo>
                    <a:pt x="58" y="17"/>
                    <a:pt x="25" y="9"/>
                    <a:pt x="0" y="0"/>
                  </a:cubicBezTo>
                  <a:lnTo>
                    <a:pt x="0" y="15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 name="Freeform 82">
              <a:extLst>
                <a:ext uri="{FF2B5EF4-FFF2-40B4-BE49-F238E27FC236}">
                  <a16:creationId xmlns:a16="http://schemas.microsoft.com/office/drawing/2014/main" id="{F113238F-DC49-4BDB-861E-D4FADD2EC852}"/>
                </a:ext>
              </a:extLst>
            </p:cNvPr>
            <p:cNvSpPr>
              <a:spLocks/>
            </p:cNvSpPr>
            <p:nvPr/>
          </p:nvSpPr>
          <p:spPr bwMode="auto">
            <a:xfrm>
              <a:off x="-5488813" y="1900726"/>
              <a:ext cx="143509" cy="301125"/>
            </a:xfrm>
            <a:custGeom>
              <a:avLst/>
              <a:gdLst/>
              <a:ahLst/>
              <a:cxnLst>
                <a:cxn ang="0">
                  <a:pos x="0" y="158"/>
                </a:cxn>
                <a:cxn ang="0">
                  <a:pos x="49" y="208"/>
                </a:cxn>
                <a:cxn ang="0">
                  <a:pos x="99" y="158"/>
                </a:cxn>
                <a:cxn ang="0">
                  <a:pos x="99" y="0"/>
                </a:cxn>
                <a:cxn ang="0">
                  <a:pos x="0" y="17"/>
                </a:cxn>
                <a:cxn ang="0">
                  <a:pos x="0" y="158"/>
                </a:cxn>
              </a:cxnLst>
              <a:rect l="0" t="0" r="r" b="b"/>
              <a:pathLst>
                <a:path w="99" h="208">
                  <a:moveTo>
                    <a:pt x="0" y="158"/>
                  </a:moveTo>
                  <a:cubicBezTo>
                    <a:pt x="0" y="186"/>
                    <a:pt x="22" y="208"/>
                    <a:pt x="49" y="208"/>
                  </a:cubicBezTo>
                  <a:cubicBezTo>
                    <a:pt x="77" y="208"/>
                    <a:pt x="99" y="186"/>
                    <a:pt x="99" y="158"/>
                  </a:cubicBezTo>
                  <a:cubicBezTo>
                    <a:pt x="99" y="0"/>
                    <a:pt x="99" y="0"/>
                    <a:pt x="99" y="0"/>
                  </a:cubicBezTo>
                  <a:cubicBezTo>
                    <a:pt x="74" y="9"/>
                    <a:pt x="41" y="17"/>
                    <a:pt x="0" y="17"/>
                  </a:cubicBezTo>
                  <a:lnTo>
                    <a:pt x="0" y="15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 name="Freeform 83">
              <a:extLst>
                <a:ext uri="{FF2B5EF4-FFF2-40B4-BE49-F238E27FC236}">
                  <a16:creationId xmlns:a16="http://schemas.microsoft.com/office/drawing/2014/main" id="{4AF432A4-5C16-42D2-8BE2-F4D8719B9610}"/>
                </a:ext>
              </a:extLst>
            </p:cNvPr>
            <p:cNvSpPr>
              <a:spLocks/>
            </p:cNvSpPr>
            <p:nvPr/>
          </p:nvSpPr>
          <p:spPr bwMode="auto">
            <a:xfrm>
              <a:off x="-5539103" y="1119398"/>
              <a:ext cx="73595" cy="118978"/>
            </a:xfrm>
            <a:custGeom>
              <a:avLst/>
              <a:gdLst/>
              <a:ahLst/>
              <a:cxnLst>
                <a:cxn ang="0">
                  <a:pos x="51" y="28"/>
                </a:cxn>
                <a:cxn ang="0">
                  <a:pos x="44" y="1"/>
                </a:cxn>
                <a:cxn ang="0">
                  <a:pos x="44" y="0"/>
                </a:cxn>
                <a:cxn ang="0">
                  <a:pos x="26" y="0"/>
                </a:cxn>
                <a:cxn ang="0">
                  <a:pos x="7" y="0"/>
                </a:cxn>
                <a:cxn ang="0">
                  <a:pos x="7" y="1"/>
                </a:cxn>
                <a:cxn ang="0">
                  <a:pos x="0" y="28"/>
                </a:cxn>
                <a:cxn ang="0">
                  <a:pos x="26" y="82"/>
                </a:cxn>
                <a:cxn ang="0">
                  <a:pos x="51" y="28"/>
                </a:cxn>
              </a:cxnLst>
              <a:rect l="0" t="0" r="r" b="b"/>
              <a:pathLst>
                <a:path w="51" h="82">
                  <a:moveTo>
                    <a:pt x="51" y="28"/>
                  </a:moveTo>
                  <a:cubicBezTo>
                    <a:pt x="44" y="1"/>
                    <a:pt x="44" y="1"/>
                    <a:pt x="44" y="1"/>
                  </a:cubicBezTo>
                  <a:cubicBezTo>
                    <a:pt x="44" y="0"/>
                    <a:pt x="44" y="0"/>
                    <a:pt x="44" y="0"/>
                  </a:cubicBezTo>
                  <a:cubicBezTo>
                    <a:pt x="26" y="0"/>
                    <a:pt x="26" y="0"/>
                    <a:pt x="26" y="0"/>
                  </a:cubicBezTo>
                  <a:cubicBezTo>
                    <a:pt x="7" y="0"/>
                    <a:pt x="7" y="0"/>
                    <a:pt x="7" y="0"/>
                  </a:cubicBezTo>
                  <a:cubicBezTo>
                    <a:pt x="7" y="1"/>
                    <a:pt x="7" y="1"/>
                    <a:pt x="7" y="1"/>
                  </a:cubicBezTo>
                  <a:cubicBezTo>
                    <a:pt x="0" y="28"/>
                    <a:pt x="0" y="28"/>
                    <a:pt x="0" y="28"/>
                  </a:cubicBezTo>
                  <a:cubicBezTo>
                    <a:pt x="11" y="43"/>
                    <a:pt x="19" y="61"/>
                    <a:pt x="26" y="82"/>
                  </a:cubicBezTo>
                  <a:cubicBezTo>
                    <a:pt x="32" y="61"/>
                    <a:pt x="41" y="43"/>
                    <a:pt x="51" y="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 name="Freeform 84">
              <a:extLst>
                <a:ext uri="{FF2B5EF4-FFF2-40B4-BE49-F238E27FC236}">
                  <a16:creationId xmlns:a16="http://schemas.microsoft.com/office/drawing/2014/main" id="{B7C6B10C-60F5-479A-ADA5-2D0ECC246AE4}"/>
                </a:ext>
              </a:extLst>
            </p:cNvPr>
            <p:cNvSpPr>
              <a:spLocks/>
            </p:cNvSpPr>
            <p:nvPr/>
          </p:nvSpPr>
          <p:spPr bwMode="auto">
            <a:xfrm>
              <a:off x="-5539103" y="1250028"/>
              <a:ext cx="17172" cy="104259"/>
            </a:xfrm>
            <a:custGeom>
              <a:avLst/>
              <a:gdLst/>
              <a:ahLst/>
              <a:cxnLst>
                <a:cxn ang="0">
                  <a:pos x="4" y="72"/>
                </a:cxn>
                <a:cxn ang="0">
                  <a:pos x="12" y="65"/>
                </a:cxn>
                <a:cxn ang="0">
                  <a:pos x="2" y="0"/>
                </a:cxn>
                <a:cxn ang="0">
                  <a:pos x="0" y="13"/>
                </a:cxn>
                <a:cxn ang="0">
                  <a:pos x="4" y="72"/>
                </a:cxn>
              </a:cxnLst>
              <a:rect l="0" t="0" r="r" b="b"/>
              <a:pathLst>
                <a:path w="12" h="72">
                  <a:moveTo>
                    <a:pt x="4" y="72"/>
                  </a:moveTo>
                  <a:cubicBezTo>
                    <a:pt x="6" y="69"/>
                    <a:pt x="9" y="67"/>
                    <a:pt x="12" y="65"/>
                  </a:cubicBezTo>
                  <a:cubicBezTo>
                    <a:pt x="12" y="53"/>
                    <a:pt x="10" y="27"/>
                    <a:pt x="2" y="0"/>
                  </a:cubicBezTo>
                  <a:cubicBezTo>
                    <a:pt x="0" y="13"/>
                    <a:pt x="0" y="13"/>
                    <a:pt x="0" y="13"/>
                  </a:cubicBezTo>
                  <a:lnTo>
                    <a:pt x="4" y="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 name="Freeform 85">
              <a:extLst>
                <a:ext uri="{FF2B5EF4-FFF2-40B4-BE49-F238E27FC236}">
                  <a16:creationId xmlns:a16="http://schemas.microsoft.com/office/drawing/2014/main" id="{0BE75695-08CB-4A83-9D48-8A596090A4CE}"/>
                </a:ext>
              </a:extLst>
            </p:cNvPr>
            <p:cNvSpPr>
              <a:spLocks/>
            </p:cNvSpPr>
            <p:nvPr/>
          </p:nvSpPr>
          <p:spPr bwMode="auto">
            <a:xfrm>
              <a:off x="-5482680" y="1250028"/>
              <a:ext cx="17172" cy="104259"/>
            </a:xfrm>
            <a:custGeom>
              <a:avLst/>
              <a:gdLst/>
              <a:ahLst/>
              <a:cxnLst>
                <a:cxn ang="0">
                  <a:pos x="10" y="0"/>
                </a:cxn>
                <a:cxn ang="0">
                  <a:pos x="0" y="65"/>
                </a:cxn>
                <a:cxn ang="0">
                  <a:pos x="8" y="72"/>
                </a:cxn>
                <a:cxn ang="0">
                  <a:pos x="12" y="13"/>
                </a:cxn>
                <a:cxn ang="0">
                  <a:pos x="10" y="0"/>
                </a:cxn>
              </a:cxnLst>
              <a:rect l="0" t="0" r="r" b="b"/>
              <a:pathLst>
                <a:path w="12" h="72">
                  <a:moveTo>
                    <a:pt x="10" y="0"/>
                  </a:moveTo>
                  <a:cubicBezTo>
                    <a:pt x="3" y="27"/>
                    <a:pt x="1" y="53"/>
                    <a:pt x="0" y="65"/>
                  </a:cubicBezTo>
                  <a:cubicBezTo>
                    <a:pt x="3" y="67"/>
                    <a:pt x="6" y="69"/>
                    <a:pt x="8" y="72"/>
                  </a:cubicBezTo>
                  <a:cubicBezTo>
                    <a:pt x="12" y="13"/>
                    <a:pt x="12" y="13"/>
                    <a:pt x="12" y="13"/>
                  </a:cubicBezTo>
                  <a:lnTo>
                    <a:pt x="1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 name="Freeform 86">
              <a:extLst>
                <a:ext uri="{FF2B5EF4-FFF2-40B4-BE49-F238E27FC236}">
                  <a16:creationId xmlns:a16="http://schemas.microsoft.com/office/drawing/2014/main" id="{B4A52ACE-47E6-4C7D-A75C-92E9A6CDEFFB}"/>
                </a:ext>
              </a:extLst>
            </p:cNvPr>
            <p:cNvSpPr>
              <a:spLocks/>
            </p:cNvSpPr>
            <p:nvPr/>
          </p:nvSpPr>
          <p:spPr bwMode="auto">
            <a:xfrm>
              <a:off x="-5529290" y="1413776"/>
              <a:ext cx="55196" cy="417036"/>
            </a:xfrm>
            <a:custGeom>
              <a:avLst/>
              <a:gdLst/>
              <a:ahLst/>
              <a:cxnLst>
                <a:cxn ang="0">
                  <a:pos x="5" y="78"/>
                </a:cxn>
                <a:cxn ang="0">
                  <a:pos x="6" y="93"/>
                </a:cxn>
                <a:cxn ang="0">
                  <a:pos x="6" y="98"/>
                </a:cxn>
                <a:cxn ang="0">
                  <a:pos x="7" y="107"/>
                </a:cxn>
                <a:cxn ang="0">
                  <a:pos x="9" y="147"/>
                </a:cxn>
                <a:cxn ang="0">
                  <a:pos x="19" y="288"/>
                </a:cxn>
                <a:cxn ang="0">
                  <a:pos x="28" y="147"/>
                </a:cxn>
                <a:cxn ang="0">
                  <a:pos x="31" y="107"/>
                </a:cxn>
                <a:cxn ang="0">
                  <a:pos x="31" y="98"/>
                </a:cxn>
                <a:cxn ang="0">
                  <a:pos x="32" y="93"/>
                </a:cxn>
                <a:cxn ang="0">
                  <a:pos x="32" y="78"/>
                </a:cxn>
                <a:cxn ang="0">
                  <a:pos x="38" y="0"/>
                </a:cxn>
                <a:cxn ang="0">
                  <a:pos x="34" y="2"/>
                </a:cxn>
                <a:cxn ang="0">
                  <a:pos x="19" y="7"/>
                </a:cxn>
                <a:cxn ang="0">
                  <a:pos x="3" y="2"/>
                </a:cxn>
                <a:cxn ang="0">
                  <a:pos x="0" y="0"/>
                </a:cxn>
                <a:cxn ang="0">
                  <a:pos x="5" y="78"/>
                </a:cxn>
              </a:cxnLst>
              <a:rect l="0" t="0" r="r" b="b"/>
              <a:pathLst>
                <a:path w="38" h="288">
                  <a:moveTo>
                    <a:pt x="5" y="78"/>
                  </a:moveTo>
                  <a:cubicBezTo>
                    <a:pt x="6" y="93"/>
                    <a:pt x="6" y="93"/>
                    <a:pt x="6" y="93"/>
                  </a:cubicBezTo>
                  <a:cubicBezTo>
                    <a:pt x="6" y="98"/>
                    <a:pt x="6" y="98"/>
                    <a:pt x="6" y="98"/>
                  </a:cubicBezTo>
                  <a:cubicBezTo>
                    <a:pt x="7" y="107"/>
                    <a:pt x="7" y="107"/>
                    <a:pt x="7" y="107"/>
                  </a:cubicBezTo>
                  <a:cubicBezTo>
                    <a:pt x="9" y="147"/>
                    <a:pt x="9" y="147"/>
                    <a:pt x="9" y="147"/>
                  </a:cubicBezTo>
                  <a:cubicBezTo>
                    <a:pt x="19" y="288"/>
                    <a:pt x="19" y="288"/>
                    <a:pt x="19" y="288"/>
                  </a:cubicBezTo>
                  <a:cubicBezTo>
                    <a:pt x="28" y="147"/>
                    <a:pt x="28" y="147"/>
                    <a:pt x="28" y="147"/>
                  </a:cubicBezTo>
                  <a:cubicBezTo>
                    <a:pt x="31" y="107"/>
                    <a:pt x="31" y="107"/>
                    <a:pt x="31" y="107"/>
                  </a:cubicBezTo>
                  <a:cubicBezTo>
                    <a:pt x="31" y="98"/>
                    <a:pt x="31" y="98"/>
                    <a:pt x="31" y="98"/>
                  </a:cubicBezTo>
                  <a:cubicBezTo>
                    <a:pt x="32" y="93"/>
                    <a:pt x="32" y="93"/>
                    <a:pt x="32" y="93"/>
                  </a:cubicBezTo>
                  <a:cubicBezTo>
                    <a:pt x="32" y="78"/>
                    <a:pt x="32" y="78"/>
                    <a:pt x="32" y="78"/>
                  </a:cubicBezTo>
                  <a:cubicBezTo>
                    <a:pt x="38" y="0"/>
                    <a:pt x="38" y="0"/>
                    <a:pt x="38" y="0"/>
                  </a:cubicBezTo>
                  <a:cubicBezTo>
                    <a:pt x="37" y="1"/>
                    <a:pt x="36" y="2"/>
                    <a:pt x="34" y="2"/>
                  </a:cubicBezTo>
                  <a:cubicBezTo>
                    <a:pt x="30" y="5"/>
                    <a:pt x="24" y="7"/>
                    <a:pt x="19" y="7"/>
                  </a:cubicBezTo>
                  <a:cubicBezTo>
                    <a:pt x="13" y="7"/>
                    <a:pt x="8" y="5"/>
                    <a:pt x="3" y="2"/>
                  </a:cubicBezTo>
                  <a:cubicBezTo>
                    <a:pt x="2" y="2"/>
                    <a:pt x="1" y="1"/>
                    <a:pt x="0" y="0"/>
                  </a:cubicBezTo>
                  <a:lnTo>
                    <a:pt x="5" y="7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4" name="Freeform 87">
              <a:extLst>
                <a:ext uri="{FF2B5EF4-FFF2-40B4-BE49-F238E27FC236}">
                  <a16:creationId xmlns:a16="http://schemas.microsoft.com/office/drawing/2014/main" id="{43BE6DEF-D213-4A9F-A716-F8A6170A1C5F}"/>
                </a:ext>
              </a:extLst>
            </p:cNvPr>
            <p:cNvSpPr>
              <a:spLocks noEditPoints="1"/>
            </p:cNvSpPr>
            <p:nvPr/>
          </p:nvSpPr>
          <p:spPr bwMode="auto">
            <a:xfrm>
              <a:off x="-5640909" y="782089"/>
              <a:ext cx="298671" cy="631687"/>
            </a:xfrm>
            <a:custGeom>
              <a:avLst/>
              <a:gdLst/>
              <a:ahLst/>
              <a:cxnLst>
                <a:cxn ang="0">
                  <a:pos x="6" y="107"/>
                </a:cxn>
                <a:cxn ang="0">
                  <a:pos x="0" y="113"/>
                </a:cxn>
                <a:cxn ang="0">
                  <a:pos x="27" y="234"/>
                </a:cxn>
                <a:cxn ang="0">
                  <a:pos x="39" y="253"/>
                </a:cxn>
                <a:cxn ang="0">
                  <a:pos x="52" y="267"/>
                </a:cxn>
                <a:cxn ang="0">
                  <a:pos x="68" y="293"/>
                </a:cxn>
                <a:cxn ang="0">
                  <a:pos x="90" y="393"/>
                </a:cxn>
                <a:cxn ang="0">
                  <a:pos x="74" y="414"/>
                </a:cxn>
                <a:cxn ang="0">
                  <a:pos x="96" y="436"/>
                </a:cxn>
                <a:cxn ang="0">
                  <a:pos x="118" y="414"/>
                </a:cxn>
                <a:cxn ang="0">
                  <a:pos x="102" y="393"/>
                </a:cxn>
                <a:cxn ang="0">
                  <a:pos x="123" y="293"/>
                </a:cxn>
                <a:cxn ang="0">
                  <a:pos x="140" y="267"/>
                </a:cxn>
                <a:cxn ang="0">
                  <a:pos x="153" y="253"/>
                </a:cxn>
                <a:cxn ang="0">
                  <a:pos x="165" y="234"/>
                </a:cxn>
                <a:cxn ang="0">
                  <a:pos x="191" y="113"/>
                </a:cxn>
                <a:cxn ang="0">
                  <a:pos x="186" y="107"/>
                </a:cxn>
                <a:cxn ang="0">
                  <a:pos x="183" y="100"/>
                </a:cxn>
                <a:cxn ang="0">
                  <a:pos x="206" y="43"/>
                </a:cxn>
                <a:cxn ang="0">
                  <a:pos x="122" y="35"/>
                </a:cxn>
                <a:cxn ang="0">
                  <a:pos x="55" y="41"/>
                </a:cxn>
                <a:cxn ang="0">
                  <a:pos x="121" y="43"/>
                </a:cxn>
                <a:cxn ang="0">
                  <a:pos x="33" y="57"/>
                </a:cxn>
                <a:cxn ang="0">
                  <a:pos x="8" y="101"/>
                </a:cxn>
                <a:cxn ang="0">
                  <a:pos x="130" y="44"/>
                </a:cxn>
                <a:cxn ang="0">
                  <a:pos x="131" y="38"/>
                </a:cxn>
                <a:cxn ang="0">
                  <a:pos x="197" y="44"/>
                </a:cxn>
                <a:cxn ang="0">
                  <a:pos x="163" y="77"/>
                </a:cxn>
                <a:cxn ang="0">
                  <a:pos x="130" y="44"/>
                </a:cxn>
                <a:cxn ang="0">
                  <a:pos x="166" y="177"/>
                </a:cxn>
                <a:cxn ang="0">
                  <a:pos x="152" y="234"/>
                </a:cxn>
                <a:cxn ang="0">
                  <a:pos x="137" y="254"/>
                </a:cxn>
                <a:cxn ang="0">
                  <a:pos x="130" y="262"/>
                </a:cxn>
                <a:cxn ang="0">
                  <a:pos x="96" y="346"/>
                </a:cxn>
                <a:cxn ang="0">
                  <a:pos x="62" y="262"/>
                </a:cxn>
                <a:cxn ang="0">
                  <a:pos x="54" y="254"/>
                </a:cxn>
                <a:cxn ang="0">
                  <a:pos x="39" y="234"/>
                </a:cxn>
                <a:cxn ang="0">
                  <a:pos x="25" y="177"/>
                </a:cxn>
              </a:cxnLst>
              <a:rect l="0" t="0" r="r" b="b"/>
              <a:pathLst>
                <a:path w="206" h="436">
                  <a:moveTo>
                    <a:pt x="7" y="108"/>
                  </a:moveTo>
                  <a:cubicBezTo>
                    <a:pt x="6" y="108"/>
                    <a:pt x="6" y="107"/>
                    <a:pt x="6" y="107"/>
                  </a:cubicBezTo>
                  <a:cubicBezTo>
                    <a:pt x="3" y="107"/>
                    <a:pt x="0" y="110"/>
                    <a:pt x="0" y="113"/>
                  </a:cubicBezTo>
                  <a:cubicBezTo>
                    <a:pt x="0" y="113"/>
                    <a:pt x="0" y="113"/>
                    <a:pt x="0" y="113"/>
                  </a:cubicBezTo>
                  <a:cubicBezTo>
                    <a:pt x="0" y="113"/>
                    <a:pt x="0" y="113"/>
                    <a:pt x="0" y="114"/>
                  </a:cubicBezTo>
                  <a:cubicBezTo>
                    <a:pt x="1" y="125"/>
                    <a:pt x="1" y="187"/>
                    <a:pt x="27" y="234"/>
                  </a:cubicBezTo>
                  <a:cubicBezTo>
                    <a:pt x="27" y="235"/>
                    <a:pt x="27" y="235"/>
                    <a:pt x="28" y="236"/>
                  </a:cubicBezTo>
                  <a:cubicBezTo>
                    <a:pt x="31" y="242"/>
                    <a:pt x="35" y="247"/>
                    <a:pt x="39" y="253"/>
                  </a:cubicBezTo>
                  <a:cubicBezTo>
                    <a:pt x="41" y="256"/>
                    <a:pt x="44" y="259"/>
                    <a:pt x="47" y="262"/>
                  </a:cubicBezTo>
                  <a:cubicBezTo>
                    <a:pt x="48" y="263"/>
                    <a:pt x="50" y="265"/>
                    <a:pt x="52" y="267"/>
                  </a:cubicBezTo>
                  <a:cubicBezTo>
                    <a:pt x="54" y="270"/>
                    <a:pt x="56" y="272"/>
                    <a:pt x="58" y="275"/>
                  </a:cubicBezTo>
                  <a:cubicBezTo>
                    <a:pt x="62" y="281"/>
                    <a:pt x="65" y="287"/>
                    <a:pt x="68" y="293"/>
                  </a:cubicBezTo>
                  <a:cubicBezTo>
                    <a:pt x="70" y="297"/>
                    <a:pt x="72" y="302"/>
                    <a:pt x="74" y="307"/>
                  </a:cubicBezTo>
                  <a:cubicBezTo>
                    <a:pt x="87" y="340"/>
                    <a:pt x="89" y="377"/>
                    <a:pt x="90" y="393"/>
                  </a:cubicBezTo>
                  <a:cubicBezTo>
                    <a:pt x="83" y="395"/>
                    <a:pt x="77" y="400"/>
                    <a:pt x="75" y="407"/>
                  </a:cubicBezTo>
                  <a:cubicBezTo>
                    <a:pt x="74" y="409"/>
                    <a:pt x="74" y="412"/>
                    <a:pt x="74" y="414"/>
                  </a:cubicBezTo>
                  <a:cubicBezTo>
                    <a:pt x="74" y="417"/>
                    <a:pt x="75" y="421"/>
                    <a:pt x="76" y="423"/>
                  </a:cubicBezTo>
                  <a:cubicBezTo>
                    <a:pt x="79" y="431"/>
                    <a:pt x="87" y="436"/>
                    <a:pt x="96" y="436"/>
                  </a:cubicBezTo>
                  <a:cubicBezTo>
                    <a:pt x="104" y="436"/>
                    <a:pt x="112" y="431"/>
                    <a:pt x="115" y="423"/>
                  </a:cubicBezTo>
                  <a:cubicBezTo>
                    <a:pt x="117" y="421"/>
                    <a:pt x="118" y="417"/>
                    <a:pt x="118" y="414"/>
                  </a:cubicBezTo>
                  <a:cubicBezTo>
                    <a:pt x="118" y="412"/>
                    <a:pt x="117" y="409"/>
                    <a:pt x="117" y="407"/>
                  </a:cubicBezTo>
                  <a:cubicBezTo>
                    <a:pt x="114" y="400"/>
                    <a:pt x="109" y="395"/>
                    <a:pt x="102" y="393"/>
                  </a:cubicBezTo>
                  <a:cubicBezTo>
                    <a:pt x="102" y="377"/>
                    <a:pt x="105" y="340"/>
                    <a:pt x="117" y="307"/>
                  </a:cubicBezTo>
                  <a:cubicBezTo>
                    <a:pt x="119" y="302"/>
                    <a:pt x="121" y="297"/>
                    <a:pt x="123" y="293"/>
                  </a:cubicBezTo>
                  <a:cubicBezTo>
                    <a:pt x="126" y="287"/>
                    <a:pt x="130" y="281"/>
                    <a:pt x="133" y="275"/>
                  </a:cubicBezTo>
                  <a:cubicBezTo>
                    <a:pt x="135" y="272"/>
                    <a:pt x="138" y="270"/>
                    <a:pt x="140" y="267"/>
                  </a:cubicBezTo>
                  <a:cubicBezTo>
                    <a:pt x="141" y="265"/>
                    <a:pt x="143" y="263"/>
                    <a:pt x="145" y="262"/>
                  </a:cubicBezTo>
                  <a:cubicBezTo>
                    <a:pt x="148" y="259"/>
                    <a:pt x="150" y="256"/>
                    <a:pt x="153" y="253"/>
                  </a:cubicBezTo>
                  <a:cubicBezTo>
                    <a:pt x="157" y="247"/>
                    <a:pt x="160" y="242"/>
                    <a:pt x="164" y="236"/>
                  </a:cubicBezTo>
                  <a:cubicBezTo>
                    <a:pt x="164" y="235"/>
                    <a:pt x="164" y="235"/>
                    <a:pt x="165" y="234"/>
                  </a:cubicBezTo>
                  <a:cubicBezTo>
                    <a:pt x="190" y="187"/>
                    <a:pt x="191" y="125"/>
                    <a:pt x="191" y="114"/>
                  </a:cubicBezTo>
                  <a:cubicBezTo>
                    <a:pt x="191" y="113"/>
                    <a:pt x="191" y="113"/>
                    <a:pt x="191" y="113"/>
                  </a:cubicBezTo>
                  <a:cubicBezTo>
                    <a:pt x="191" y="113"/>
                    <a:pt x="191" y="113"/>
                    <a:pt x="191" y="113"/>
                  </a:cubicBezTo>
                  <a:cubicBezTo>
                    <a:pt x="191" y="110"/>
                    <a:pt x="189" y="107"/>
                    <a:pt x="186" y="107"/>
                  </a:cubicBezTo>
                  <a:cubicBezTo>
                    <a:pt x="185" y="107"/>
                    <a:pt x="185" y="108"/>
                    <a:pt x="185" y="108"/>
                  </a:cubicBezTo>
                  <a:cubicBezTo>
                    <a:pt x="184" y="105"/>
                    <a:pt x="184" y="103"/>
                    <a:pt x="183" y="100"/>
                  </a:cubicBezTo>
                  <a:cubicBezTo>
                    <a:pt x="182" y="95"/>
                    <a:pt x="180" y="89"/>
                    <a:pt x="177" y="83"/>
                  </a:cubicBezTo>
                  <a:cubicBezTo>
                    <a:pt x="194" y="78"/>
                    <a:pt x="206" y="62"/>
                    <a:pt x="206" y="43"/>
                  </a:cubicBezTo>
                  <a:cubicBezTo>
                    <a:pt x="206" y="20"/>
                    <a:pt x="187" y="0"/>
                    <a:pt x="163" y="0"/>
                  </a:cubicBezTo>
                  <a:cubicBezTo>
                    <a:pt x="143" y="0"/>
                    <a:pt x="125" y="15"/>
                    <a:pt x="122" y="35"/>
                  </a:cubicBezTo>
                  <a:cubicBezTo>
                    <a:pt x="120" y="35"/>
                    <a:pt x="118" y="34"/>
                    <a:pt x="116" y="34"/>
                  </a:cubicBezTo>
                  <a:cubicBezTo>
                    <a:pt x="95" y="29"/>
                    <a:pt x="73" y="32"/>
                    <a:pt x="55" y="41"/>
                  </a:cubicBezTo>
                  <a:cubicBezTo>
                    <a:pt x="121" y="41"/>
                    <a:pt x="121" y="41"/>
                    <a:pt x="121" y="41"/>
                  </a:cubicBezTo>
                  <a:cubicBezTo>
                    <a:pt x="121" y="42"/>
                    <a:pt x="121" y="42"/>
                    <a:pt x="121" y="43"/>
                  </a:cubicBezTo>
                  <a:cubicBezTo>
                    <a:pt x="121" y="48"/>
                    <a:pt x="122" y="53"/>
                    <a:pt x="123" y="57"/>
                  </a:cubicBezTo>
                  <a:cubicBezTo>
                    <a:pt x="33" y="57"/>
                    <a:pt x="33" y="57"/>
                    <a:pt x="33" y="57"/>
                  </a:cubicBezTo>
                  <a:cubicBezTo>
                    <a:pt x="21" y="69"/>
                    <a:pt x="12" y="83"/>
                    <a:pt x="8" y="101"/>
                  </a:cubicBezTo>
                  <a:cubicBezTo>
                    <a:pt x="8" y="101"/>
                    <a:pt x="8" y="101"/>
                    <a:pt x="8" y="101"/>
                  </a:cubicBezTo>
                  <a:cubicBezTo>
                    <a:pt x="8" y="103"/>
                    <a:pt x="7" y="105"/>
                    <a:pt x="7" y="108"/>
                  </a:cubicBezTo>
                  <a:close/>
                  <a:moveTo>
                    <a:pt x="130" y="44"/>
                  </a:moveTo>
                  <a:cubicBezTo>
                    <a:pt x="130" y="43"/>
                    <a:pt x="130" y="42"/>
                    <a:pt x="130" y="41"/>
                  </a:cubicBezTo>
                  <a:cubicBezTo>
                    <a:pt x="131" y="40"/>
                    <a:pt x="131" y="39"/>
                    <a:pt x="131" y="38"/>
                  </a:cubicBezTo>
                  <a:cubicBezTo>
                    <a:pt x="133" y="23"/>
                    <a:pt x="147" y="10"/>
                    <a:pt x="163" y="10"/>
                  </a:cubicBezTo>
                  <a:cubicBezTo>
                    <a:pt x="182" y="10"/>
                    <a:pt x="197" y="25"/>
                    <a:pt x="197" y="44"/>
                  </a:cubicBezTo>
                  <a:cubicBezTo>
                    <a:pt x="197" y="59"/>
                    <a:pt x="187" y="71"/>
                    <a:pt x="173" y="75"/>
                  </a:cubicBezTo>
                  <a:cubicBezTo>
                    <a:pt x="170" y="76"/>
                    <a:pt x="167" y="77"/>
                    <a:pt x="163" y="77"/>
                  </a:cubicBezTo>
                  <a:cubicBezTo>
                    <a:pt x="150" y="77"/>
                    <a:pt x="138" y="69"/>
                    <a:pt x="133" y="57"/>
                  </a:cubicBezTo>
                  <a:cubicBezTo>
                    <a:pt x="131" y="53"/>
                    <a:pt x="130" y="48"/>
                    <a:pt x="130" y="44"/>
                  </a:cubicBezTo>
                  <a:close/>
                  <a:moveTo>
                    <a:pt x="75" y="209"/>
                  </a:moveTo>
                  <a:cubicBezTo>
                    <a:pt x="110" y="217"/>
                    <a:pt x="145" y="204"/>
                    <a:pt x="166" y="177"/>
                  </a:cubicBezTo>
                  <a:cubicBezTo>
                    <a:pt x="170" y="172"/>
                    <a:pt x="173" y="167"/>
                    <a:pt x="176" y="161"/>
                  </a:cubicBezTo>
                  <a:cubicBezTo>
                    <a:pt x="173" y="184"/>
                    <a:pt x="166" y="212"/>
                    <a:pt x="152" y="234"/>
                  </a:cubicBezTo>
                  <a:cubicBezTo>
                    <a:pt x="148" y="241"/>
                    <a:pt x="144" y="247"/>
                    <a:pt x="138" y="253"/>
                  </a:cubicBezTo>
                  <a:cubicBezTo>
                    <a:pt x="138" y="253"/>
                    <a:pt x="137" y="254"/>
                    <a:pt x="137" y="254"/>
                  </a:cubicBezTo>
                  <a:cubicBezTo>
                    <a:pt x="136" y="255"/>
                    <a:pt x="135" y="256"/>
                    <a:pt x="134" y="257"/>
                  </a:cubicBezTo>
                  <a:cubicBezTo>
                    <a:pt x="133" y="259"/>
                    <a:pt x="131" y="260"/>
                    <a:pt x="130" y="262"/>
                  </a:cubicBezTo>
                  <a:cubicBezTo>
                    <a:pt x="124" y="270"/>
                    <a:pt x="119" y="278"/>
                    <a:pt x="114" y="286"/>
                  </a:cubicBezTo>
                  <a:cubicBezTo>
                    <a:pt x="105" y="306"/>
                    <a:pt x="99" y="327"/>
                    <a:pt x="96" y="346"/>
                  </a:cubicBezTo>
                  <a:cubicBezTo>
                    <a:pt x="92" y="327"/>
                    <a:pt x="87" y="306"/>
                    <a:pt x="77" y="286"/>
                  </a:cubicBezTo>
                  <a:cubicBezTo>
                    <a:pt x="73" y="278"/>
                    <a:pt x="68" y="270"/>
                    <a:pt x="62" y="262"/>
                  </a:cubicBezTo>
                  <a:cubicBezTo>
                    <a:pt x="60" y="260"/>
                    <a:pt x="59" y="259"/>
                    <a:pt x="57" y="257"/>
                  </a:cubicBezTo>
                  <a:cubicBezTo>
                    <a:pt x="56" y="256"/>
                    <a:pt x="55" y="255"/>
                    <a:pt x="54" y="254"/>
                  </a:cubicBezTo>
                  <a:cubicBezTo>
                    <a:pt x="54" y="254"/>
                    <a:pt x="54" y="253"/>
                    <a:pt x="53" y="253"/>
                  </a:cubicBezTo>
                  <a:cubicBezTo>
                    <a:pt x="48" y="247"/>
                    <a:pt x="43" y="241"/>
                    <a:pt x="39" y="234"/>
                  </a:cubicBezTo>
                  <a:cubicBezTo>
                    <a:pt x="26" y="212"/>
                    <a:pt x="19" y="184"/>
                    <a:pt x="15" y="161"/>
                  </a:cubicBezTo>
                  <a:cubicBezTo>
                    <a:pt x="18" y="167"/>
                    <a:pt x="21" y="172"/>
                    <a:pt x="25" y="177"/>
                  </a:cubicBezTo>
                  <a:cubicBezTo>
                    <a:pt x="38" y="193"/>
                    <a:pt x="55" y="204"/>
                    <a:pt x="75" y="20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45" name="Prostokąt 44">
            <a:extLst>
              <a:ext uri="{FF2B5EF4-FFF2-40B4-BE49-F238E27FC236}">
                <a16:creationId xmlns:a16="http://schemas.microsoft.com/office/drawing/2014/main" id="{A9457AD1-4FAC-4A1A-A184-D799905EAC0F}"/>
              </a:ext>
            </a:extLst>
          </p:cNvPr>
          <p:cNvSpPr/>
          <p:nvPr/>
        </p:nvSpPr>
        <p:spPr>
          <a:xfrm>
            <a:off x="0" y="12735"/>
            <a:ext cx="335879"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pl-PL" dirty="0">
                <a:latin typeface="+mj-lt"/>
              </a:rPr>
              <a:t>Perspektywa LEKARZY</a:t>
            </a:r>
          </a:p>
        </p:txBody>
      </p:sp>
      <p:sp>
        <p:nvSpPr>
          <p:cNvPr id="52" name="Rectangle 76">
            <a:extLst>
              <a:ext uri="{FF2B5EF4-FFF2-40B4-BE49-F238E27FC236}">
                <a16:creationId xmlns:a16="http://schemas.microsoft.com/office/drawing/2014/main" id="{B8967398-6581-49D6-9FD1-791A73CBE738}"/>
              </a:ext>
            </a:extLst>
          </p:cNvPr>
          <p:cNvSpPr/>
          <p:nvPr/>
        </p:nvSpPr>
        <p:spPr>
          <a:xfrm>
            <a:off x="6317627" y="2105247"/>
            <a:ext cx="5384496" cy="3856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36000" bIns="36000" rtlCol="0" anchor="t"/>
          <a:lstStyle/>
          <a:p>
            <a:pPr marL="180975"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schemeClr val="bg2"/>
                </a:solidFill>
                <a:effectLst/>
                <a:uLnTx/>
                <a:uFillTx/>
                <a:latin typeface="Arial Black"/>
                <a:ea typeface="+mn-ea"/>
                <a:cs typeface="+mn-cs"/>
              </a:rPr>
              <a:t>JAK ZACHĘCA SIĘ PACJENTÓW </a:t>
            </a:r>
            <a:r>
              <a:rPr lang="pl-PL" sz="1200" dirty="0">
                <a:solidFill>
                  <a:schemeClr val="bg2"/>
                </a:solidFill>
                <a:latin typeface="Arial Black"/>
              </a:rPr>
              <a:t>DOROSŁYCH DO SZCZEPIEŃ?</a:t>
            </a:r>
            <a:endParaRPr kumimoji="0" lang="en-US" sz="1200" b="0" i="0" u="none" strike="noStrike" kern="1200" cap="none" spc="0" normalizeH="0" baseline="0" noProof="0" dirty="0">
              <a:ln>
                <a:noFill/>
              </a:ln>
              <a:solidFill>
                <a:schemeClr val="bg2"/>
              </a:solidFill>
              <a:effectLst/>
              <a:uLnTx/>
              <a:uFillTx/>
              <a:latin typeface="Arial Black"/>
              <a:ea typeface="+mn-ea"/>
              <a:cs typeface="+mn-cs"/>
            </a:endParaRPr>
          </a:p>
        </p:txBody>
      </p:sp>
      <p:grpSp>
        <p:nvGrpSpPr>
          <p:cNvPr id="53" name="Group 44">
            <a:extLst>
              <a:ext uri="{FF2B5EF4-FFF2-40B4-BE49-F238E27FC236}">
                <a16:creationId xmlns:a16="http://schemas.microsoft.com/office/drawing/2014/main" id="{C66B8EF4-7DC6-4C5C-A8B2-9DA6CA2B9BB5}"/>
              </a:ext>
            </a:extLst>
          </p:cNvPr>
          <p:cNvGrpSpPr/>
          <p:nvPr/>
        </p:nvGrpSpPr>
        <p:grpSpPr>
          <a:xfrm>
            <a:off x="11364899" y="6200776"/>
            <a:ext cx="432372" cy="394468"/>
            <a:chOff x="11309880" y="6178130"/>
            <a:chExt cx="490427" cy="447433"/>
          </a:xfrm>
        </p:grpSpPr>
        <p:sp>
          <p:nvSpPr>
            <p:cNvPr id="54" name="Freeform: Shape 6">
              <a:extLst>
                <a:ext uri="{FF2B5EF4-FFF2-40B4-BE49-F238E27FC236}">
                  <a16:creationId xmlns:a16="http://schemas.microsoft.com/office/drawing/2014/main" id="{E886A18F-131C-4132-B9E3-6FA80935B268}"/>
                </a:ext>
              </a:extLst>
            </p:cNvPr>
            <p:cNvSpPr/>
            <p:nvPr/>
          </p:nvSpPr>
          <p:spPr>
            <a:xfrm>
              <a:off x="11309880" y="6178130"/>
              <a:ext cx="490427" cy="447424"/>
            </a:xfrm>
            <a:custGeom>
              <a:avLst/>
              <a:gdLst>
                <a:gd name="connsiteX0" fmla="*/ 686 w 490426"/>
                <a:gd name="connsiteY0" fmla="*/ 447378 h 447424"/>
                <a:gd name="connsiteX1" fmla="*/ 686 w 490426"/>
                <a:gd name="connsiteY1" fmla="*/ 686 h 447424"/>
                <a:gd name="connsiteX2" fmla="*/ 479355 w 490426"/>
                <a:gd name="connsiteY2" fmla="*/ 686 h 447424"/>
                <a:gd name="connsiteX3" fmla="*/ 431511 w 490426"/>
                <a:gd name="connsiteY3" fmla="*/ 447378 h 447424"/>
                <a:gd name="connsiteX4" fmla="*/ 686 w 490426"/>
                <a:gd name="connsiteY4" fmla="*/ 447378 h 447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26" h="447424">
                  <a:moveTo>
                    <a:pt x="686" y="447378"/>
                  </a:moveTo>
                  <a:lnTo>
                    <a:pt x="686" y="686"/>
                  </a:lnTo>
                  <a:lnTo>
                    <a:pt x="479355" y="686"/>
                  </a:lnTo>
                  <a:cubicBezTo>
                    <a:pt x="500885" y="149663"/>
                    <a:pt x="492440" y="291009"/>
                    <a:pt x="431511" y="447378"/>
                  </a:cubicBezTo>
                  <a:lnTo>
                    <a:pt x="686" y="447378"/>
                  </a:lnTo>
                  <a:close/>
                </a:path>
              </a:pathLst>
            </a:custGeom>
            <a:solidFill>
              <a:srgbClr val="009D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5" name="Freeform: Shape 8">
              <a:extLst>
                <a:ext uri="{FF2B5EF4-FFF2-40B4-BE49-F238E27FC236}">
                  <a16:creationId xmlns:a16="http://schemas.microsoft.com/office/drawing/2014/main" id="{D227BA53-AE5B-4A54-8A1A-F74AB29F585E}"/>
                </a:ext>
              </a:extLst>
            </p:cNvPr>
            <p:cNvSpPr/>
            <p:nvPr/>
          </p:nvSpPr>
          <p:spPr>
            <a:xfrm>
              <a:off x="11502079" y="6341710"/>
              <a:ext cx="10980" cy="8235"/>
            </a:xfrm>
            <a:custGeom>
              <a:avLst/>
              <a:gdLst>
                <a:gd name="connsiteX0" fmla="*/ 2708 w 10979"/>
                <a:gd name="connsiteY0" fmla="*/ 5920 h 8234"/>
                <a:gd name="connsiteX1" fmla="*/ 686 w 10979"/>
                <a:gd name="connsiteY1" fmla="*/ 7640 h 8234"/>
                <a:gd name="connsiteX2" fmla="*/ 10943 w 10979"/>
                <a:gd name="connsiteY2" fmla="*/ 3532 h 8234"/>
                <a:gd name="connsiteX3" fmla="*/ 11172 w 10979"/>
                <a:gd name="connsiteY3" fmla="*/ 686 h 8234"/>
                <a:gd name="connsiteX4" fmla="*/ 2708 w 10979"/>
                <a:gd name="connsiteY4" fmla="*/ 5920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8234">
                  <a:moveTo>
                    <a:pt x="2708" y="5920"/>
                  </a:moveTo>
                  <a:lnTo>
                    <a:pt x="686" y="7640"/>
                  </a:lnTo>
                  <a:cubicBezTo>
                    <a:pt x="5133" y="9241"/>
                    <a:pt x="9973" y="6167"/>
                    <a:pt x="10943" y="3532"/>
                  </a:cubicBezTo>
                  <a:lnTo>
                    <a:pt x="11172" y="686"/>
                  </a:lnTo>
                  <a:cubicBezTo>
                    <a:pt x="7640" y="1482"/>
                    <a:pt x="4154" y="3221"/>
                    <a:pt x="2708" y="5920"/>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6" name="Freeform: Shape 11">
              <a:extLst>
                <a:ext uri="{FF2B5EF4-FFF2-40B4-BE49-F238E27FC236}">
                  <a16:creationId xmlns:a16="http://schemas.microsoft.com/office/drawing/2014/main" id="{58EE6538-D8AA-48CC-A564-681124C18C9A}"/>
                </a:ext>
              </a:extLst>
            </p:cNvPr>
            <p:cNvSpPr/>
            <p:nvPr/>
          </p:nvSpPr>
          <p:spPr>
            <a:xfrm>
              <a:off x="11524752" y="6360604"/>
              <a:ext cx="9150" cy="9150"/>
            </a:xfrm>
            <a:custGeom>
              <a:avLst/>
              <a:gdLst>
                <a:gd name="connsiteX0" fmla="*/ 4200 w 9149"/>
                <a:gd name="connsiteY0" fmla="*/ 906 h 9149"/>
                <a:gd name="connsiteX1" fmla="*/ 686 w 9149"/>
                <a:gd name="connsiteY1" fmla="*/ 686 h 9149"/>
                <a:gd name="connsiteX2" fmla="*/ 4950 w 9149"/>
                <a:gd name="connsiteY2" fmla="*/ 8281 h 9149"/>
                <a:gd name="connsiteX3" fmla="*/ 7576 w 9149"/>
                <a:gd name="connsiteY3" fmla="*/ 8866 h 9149"/>
                <a:gd name="connsiteX4" fmla="*/ 4200 w 9149"/>
                <a:gd name="connsiteY4" fmla="*/ 906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9" h="9149">
                  <a:moveTo>
                    <a:pt x="4200" y="906"/>
                  </a:moveTo>
                  <a:lnTo>
                    <a:pt x="686" y="686"/>
                  </a:lnTo>
                  <a:cubicBezTo>
                    <a:pt x="695" y="3779"/>
                    <a:pt x="1674" y="6286"/>
                    <a:pt x="4950" y="8281"/>
                  </a:cubicBezTo>
                  <a:lnTo>
                    <a:pt x="7576" y="8866"/>
                  </a:lnTo>
                  <a:cubicBezTo>
                    <a:pt x="11172" y="5792"/>
                    <a:pt x="6377" y="2653"/>
                    <a:pt x="4200" y="906"/>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7" name="Freeform: Shape 12">
              <a:extLst>
                <a:ext uri="{FF2B5EF4-FFF2-40B4-BE49-F238E27FC236}">
                  <a16:creationId xmlns:a16="http://schemas.microsoft.com/office/drawing/2014/main" id="{A1C93781-E3D6-4DAA-A66D-9DC6DA75978F}"/>
                </a:ext>
              </a:extLst>
            </p:cNvPr>
            <p:cNvSpPr/>
            <p:nvPr/>
          </p:nvSpPr>
          <p:spPr>
            <a:xfrm>
              <a:off x="11490340" y="6281696"/>
              <a:ext cx="13725" cy="10065"/>
            </a:xfrm>
            <a:custGeom>
              <a:avLst/>
              <a:gdLst>
                <a:gd name="connsiteX0" fmla="*/ 3303 w 13724"/>
                <a:gd name="connsiteY0" fmla="*/ 7100 h 10064"/>
                <a:gd name="connsiteX1" fmla="*/ 686 w 13724"/>
                <a:gd name="connsiteY1" fmla="*/ 8958 h 10064"/>
                <a:gd name="connsiteX2" fmla="*/ 12325 w 13724"/>
                <a:gd name="connsiteY2" fmla="*/ 4191 h 10064"/>
                <a:gd name="connsiteX3" fmla="*/ 13194 w 13724"/>
                <a:gd name="connsiteY3" fmla="*/ 686 h 10064"/>
                <a:gd name="connsiteX4" fmla="*/ 3303 w 13724"/>
                <a:gd name="connsiteY4" fmla="*/ 7100 h 1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4" h="10064">
                  <a:moveTo>
                    <a:pt x="3303" y="7100"/>
                  </a:moveTo>
                  <a:lnTo>
                    <a:pt x="686" y="8958"/>
                  </a:lnTo>
                  <a:cubicBezTo>
                    <a:pt x="6030" y="10870"/>
                    <a:pt x="10403" y="8034"/>
                    <a:pt x="12325" y="4191"/>
                  </a:cubicBezTo>
                  <a:lnTo>
                    <a:pt x="13194" y="686"/>
                  </a:lnTo>
                  <a:cubicBezTo>
                    <a:pt x="8948" y="1629"/>
                    <a:pt x="5673" y="1601"/>
                    <a:pt x="3303" y="7100"/>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8" name="Freeform: Shape 13">
              <a:extLst>
                <a:ext uri="{FF2B5EF4-FFF2-40B4-BE49-F238E27FC236}">
                  <a16:creationId xmlns:a16="http://schemas.microsoft.com/office/drawing/2014/main" id="{BC3AE623-9C92-4216-871C-A3683995533A}"/>
                </a:ext>
              </a:extLst>
            </p:cNvPr>
            <p:cNvSpPr/>
            <p:nvPr/>
          </p:nvSpPr>
          <p:spPr>
            <a:xfrm>
              <a:off x="11483340" y="6302842"/>
              <a:ext cx="10980" cy="9150"/>
            </a:xfrm>
            <a:custGeom>
              <a:avLst/>
              <a:gdLst>
                <a:gd name="connsiteX0" fmla="*/ 10577 w 10979"/>
                <a:gd name="connsiteY0" fmla="*/ 3568 h 9149"/>
                <a:gd name="connsiteX1" fmla="*/ 9799 w 10979"/>
                <a:gd name="connsiteY1" fmla="*/ 686 h 9149"/>
                <a:gd name="connsiteX2" fmla="*/ 686 w 10979"/>
                <a:gd name="connsiteY2" fmla="*/ 6441 h 9149"/>
                <a:gd name="connsiteX3" fmla="*/ 686 w 10979"/>
                <a:gd name="connsiteY3" fmla="*/ 8720 h 9149"/>
                <a:gd name="connsiteX4" fmla="*/ 10577 w 10979"/>
                <a:gd name="connsiteY4" fmla="*/ 3568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9149">
                  <a:moveTo>
                    <a:pt x="10577" y="3568"/>
                  </a:moveTo>
                  <a:lnTo>
                    <a:pt x="9799" y="686"/>
                  </a:lnTo>
                  <a:cubicBezTo>
                    <a:pt x="5554" y="1638"/>
                    <a:pt x="2416" y="3202"/>
                    <a:pt x="686" y="6441"/>
                  </a:cubicBezTo>
                  <a:lnTo>
                    <a:pt x="686" y="8720"/>
                  </a:lnTo>
                  <a:cubicBezTo>
                    <a:pt x="6021" y="10623"/>
                    <a:pt x="8857" y="5838"/>
                    <a:pt x="10577" y="3568"/>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9" name="Freeform: Shape 14">
              <a:extLst>
                <a:ext uri="{FF2B5EF4-FFF2-40B4-BE49-F238E27FC236}">
                  <a16:creationId xmlns:a16="http://schemas.microsoft.com/office/drawing/2014/main" id="{82415D7E-F3CB-4639-A2AE-7B0A7034022C}"/>
                </a:ext>
              </a:extLst>
            </p:cNvPr>
            <p:cNvSpPr/>
            <p:nvPr/>
          </p:nvSpPr>
          <p:spPr>
            <a:xfrm>
              <a:off x="11480056" y="6325904"/>
              <a:ext cx="12810" cy="8235"/>
            </a:xfrm>
            <a:custGeom>
              <a:avLst/>
              <a:gdLst>
                <a:gd name="connsiteX0" fmla="*/ 686 w 12809"/>
                <a:gd name="connsiteY0" fmla="*/ 6492 h 8234"/>
                <a:gd name="connsiteX1" fmla="*/ 2443 w 12809"/>
                <a:gd name="connsiteY1" fmla="*/ 7544 h 8234"/>
                <a:gd name="connsiteX2" fmla="*/ 10120 w 12809"/>
                <a:gd name="connsiteY2" fmla="*/ 2832 h 8234"/>
                <a:gd name="connsiteX3" fmla="*/ 12370 w 12809"/>
                <a:gd name="connsiteY3" fmla="*/ 864 h 8234"/>
                <a:gd name="connsiteX4" fmla="*/ 686 w 12809"/>
                <a:gd name="connsiteY4" fmla="*/ 6492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686" y="6492"/>
                  </a:moveTo>
                  <a:lnTo>
                    <a:pt x="2443" y="7544"/>
                  </a:lnTo>
                  <a:cubicBezTo>
                    <a:pt x="8290" y="9456"/>
                    <a:pt x="8674" y="4735"/>
                    <a:pt x="10120" y="2832"/>
                  </a:cubicBezTo>
                  <a:lnTo>
                    <a:pt x="12370" y="864"/>
                  </a:lnTo>
                  <a:cubicBezTo>
                    <a:pt x="6954" y="-206"/>
                    <a:pt x="2123" y="3783"/>
                    <a:pt x="686" y="6492"/>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60" name="Freeform: Shape 15">
              <a:extLst>
                <a:ext uri="{FF2B5EF4-FFF2-40B4-BE49-F238E27FC236}">
                  <a16:creationId xmlns:a16="http://schemas.microsoft.com/office/drawing/2014/main" id="{39C0A725-12A6-4F4E-840E-9B399CFC6619}"/>
                </a:ext>
              </a:extLst>
            </p:cNvPr>
            <p:cNvSpPr/>
            <p:nvPr/>
          </p:nvSpPr>
          <p:spPr>
            <a:xfrm>
              <a:off x="11512418" y="6248710"/>
              <a:ext cx="12810" cy="8235"/>
            </a:xfrm>
            <a:custGeom>
              <a:avLst/>
              <a:gdLst>
                <a:gd name="connsiteX0" fmla="*/ 2791 w 12809"/>
                <a:gd name="connsiteY0" fmla="*/ 816 h 8234"/>
                <a:gd name="connsiteX1" fmla="*/ 686 w 12809"/>
                <a:gd name="connsiteY1" fmla="*/ 1822 h 8234"/>
                <a:gd name="connsiteX2" fmla="*/ 11840 w 12809"/>
                <a:gd name="connsiteY2" fmla="*/ 6727 h 8234"/>
                <a:gd name="connsiteX3" fmla="*/ 12151 w 12809"/>
                <a:gd name="connsiteY3" fmla="*/ 3186 h 8234"/>
                <a:gd name="connsiteX4" fmla="*/ 2791 w 12809"/>
                <a:gd name="connsiteY4" fmla="*/ 816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2791" y="816"/>
                  </a:moveTo>
                  <a:lnTo>
                    <a:pt x="686" y="1822"/>
                  </a:lnTo>
                  <a:cubicBezTo>
                    <a:pt x="1263" y="5546"/>
                    <a:pt x="9717" y="9700"/>
                    <a:pt x="11840" y="6727"/>
                  </a:cubicBezTo>
                  <a:lnTo>
                    <a:pt x="12151" y="3186"/>
                  </a:lnTo>
                  <a:cubicBezTo>
                    <a:pt x="9388" y="1310"/>
                    <a:pt x="6551" y="313"/>
                    <a:pt x="2791" y="816"/>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61" name="Freeform: Shape 16">
              <a:extLst>
                <a:ext uri="{FF2B5EF4-FFF2-40B4-BE49-F238E27FC236}">
                  <a16:creationId xmlns:a16="http://schemas.microsoft.com/office/drawing/2014/main" id="{DD924444-AA3C-4CC2-AE5A-9E418B17531B}"/>
                </a:ext>
              </a:extLst>
            </p:cNvPr>
            <p:cNvSpPr/>
            <p:nvPr/>
          </p:nvSpPr>
          <p:spPr>
            <a:xfrm>
              <a:off x="11538797" y="6238317"/>
              <a:ext cx="8235" cy="12810"/>
            </a:xfrm>
            <a:custGeom>
              <a:avLst/>
              <a:gdLst>
                <a:gd name="connsiteX0" fmla="*/ 5773 w 8234"/>
                <a:gd name="connsiteY0" fmla="*/ 1674 h 12809"/>
                <a:gd name="connsiteX1" fmla="*/ 2525 w 8234"/>
                <a:gd name="connsiteY1" fmla="*/ 686 h 12809"/>
                <a:gd name="connsiteX2" fmla="*/ 1692 w 8234"/>
                <a:gd name="connsiteY2" fmla="*/ 9324 h 12809"/>
                <a:gd name="connsiteX3" fmla="*/ 3376 w 8234"/>
                <a:gd name="connsiteY3" fmla="*/ 12700 h 12809"/>
                <a:gd name="connsiteX4" fmla="*/ 5773 w 8234"/>
                <a:gd name="connsiteY4" fmla="*/ 1674 h 1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4" h="12809">
                  <a:moveTo>
                    <a:pt x="5773" y="1674"/>
                  </a:moveTo>
                  <a:lnTo>
                    <a:pt x="2525" y="686"/>
                  </a:lnTo>
                  <a:cubicBezTo>
                    <a:pt x="777" y="3157"/>
                    <a:pt x="-147" y="5051"/>
                    <a:pt x="1692" y="9324"/>
                  </a:cubicBezTo>
                  <a:lnTo>
                    <a:pt x="3376" y="12700"/>
                  </a:lnTo>
                  <a:cubicBezTo>
                    <a:pt x="7228" y="8958"/>
                    <a:pt x="11025" y="5408"/>
                    <a:pt x="5773" y="1674"/>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62" name="Freeform: Shape 17">
              <a:extLst>
                <a:ext uri="{FF2B5EF4-FFF2-40B4-BE49-F238E27FC236}">
                  <a16:creationId xmlns:a16="http://schemas.microsoft.com/office/drawing/2014/main" id="{AAABFDF2-71D5-49BA-949B-908226A1336C}"/>
                </a:ext>
              </a:extLst>
            </p:cNvPr>
            <p:cNvSpPr/>
            <p:nvPr/>
          </p:nvSpPr>
          <p:spPr>
            <a:xfrm>
              <a:off x="11565505" y="6216148"/>
              <a:ext cx="92412" cy="236064"/>
            </a:xfrm>
            <a:custGeom>
              <a:avLst/>
              <a:gdLst>
                <a:gd name="connsiteX0" fmla="*/ 59144 w 92412"/>
                <a:gd name="connsiteY0" fmla="*/ 101773 h 236064"/>
                <a:gd name="connsiteX1" fmla="*/ 42885 w 92412"/>
                <a:gd name="connsiteY1" fmla="*/ 97628 h 236064"/>
                <a:gd name="connsiteX2" fmla="*/ 62520 w 92412"/>
                <a:gd name="connsiteY2" fmla="*/ 93803 h 236064"/>
                <a:gd name="connsiteX3" fmla="*/ 64561 w 92412"/>
                <a:gd name="connsiteY3" fmla="*/ 97317 h 236064"/>
                <a:gd name="connsiteX4" fmla="*/ 59144 w 92412"/>
                <a:gd name="connsiteY4" fmla="*/ 101773 h 236064"/>
                <a:gd name="connsiteX5" fmla="*/ 83427 w 92412"/>
                <a:gd name="connsiteY5" fmla="*/ 106036 h 236064"/>
                <a:gd name="connsiteX6" fmla="*/ 78578 w 92412"/>
                <a:gd name="connsiteY6" fmla="*/ 87966 h 236064"/>
                <a:gd name="connsiteX7" fmla="*/ 82833 w 92412"/>
                <a:gd name="connsiteY7" fmla="*/ 80746 h 236064"/>
                <a:gd name="connsiteX8" fmla="*/ 81945 w 92412"/>
                <a:gd name="connsiteY8" fmla="*/ 58897 h 236064"/>
                <a:gd name="connsiteX9" fmla="*/ 83775 w 92412"/>
                <a:gd name="connsiteY9" fmla="*/ 57067 h 236064"/>
                <a:gd name="connsiteX10" fmla="*/ 81945 w 92412"/>
                <a:gd name="connsiteY10" fmla="*/ 50735 h 236064"/>
                <a:gd name="connsiteX11" fmla="*/ 80399 w 92412"/>
                <a:gd name="connsiteY11" fmla="*/ 41439 h 236064"/>
                <a:gd name="connsiteX12" fmla="*/ 77160 w 92412"/>
                <a:gd name="connsiteY12" fmla="*/ 34128 h 236064"/>
                <a:gd name="connsiteX13" fmla="*/ 78697 w 92412"/>
                <a:gd name="connsiteY13" fmla="*/ 30843 h 236064"/>
                <a:gd name="connsiteX14" fmla="*/ 73262 w 92412"/>
                <a:gd name="connsiteY14" fmla="*/ 27650 h 236064"/>
                <a:gd name="connsiteX15" fmla="*/ 68477 w 92412"/>
                <a:gd name="connsiteY15" fmla="*/ 24768 h 236064"/>
                <a:gd name="connsiteX16" fmla="*/ 67223 w 92412"/>
                <a:gd name="connsiteY16" fmla="*/ 20486 h 236064"/>
                <a:gd name="connsiteX17" fmla="*/ 63206 w 92412"/>
                <a:gd name="connsiteY17" fmla="*/ 22343 h 236064"/>
                <a:gd name="connsiteX18" fmla="*/ 62346 w 92412"/>
                <a:gd name="connsiteY18" fmla="*/ 17128 h 236064"/>
                <a:gd name="connsiteX19" fmla="*/ 56939 w 92412"/>
                <a:gd name="connsiteY19" fmla="*/ 19315 h 236064"/>
                <a:gd name="connsiteX20" fmla="*/ 53956 w 92412"/>
                <a:gd name="connsiteY20" fmla="*/ 12581 h 236064"/>
                <a:gd name="connsiteX21" fmla="*/ 51046 w 92412"/>
                <a:gd name="connsiteY21" fmla="*/ 13212 h 236064"/>
                <a:gd name="connsiteX22" fmla="*/ 46856 w 92412"/>
                <a:gd name="connsiteY22" fmla="*/ 16524 h 236064"/>
                <a:gd name="connsiteX23" fmla="*/ 46774 w 92412"/>
                <a:gd name="connsiteY23" fmla="*/ 10192 h 236064"/>
                <a:gd name="connsiteX24" fmla="*/ 44788 w 92412"/>
                <a:gd name="connsiteY24" fmla="*/ 9195 h 236064"/>
                <a:gd name="connsiteX25" fmla="*/ 41357 w 92412"/>
                <a:gd name="connsiteY25" fmla="*/ 7612 h 236064"/>
                <a:gd name="connsiteX26" fmla="*/ 36407 w 92412"/>
                <a:gd name="connsiteY26" fmla="*/ 9634 h 236064"/>
                <a:gd name="connsiteX27" fmla="*/ 38484 w 92412"/>
                <a:gd name="connsiteY27" fmla="*/ 3678 h 236064"/>
                <a:gd name="connsiteX28" fmla="*/ 32289 w 92412"/>
                <a:gd name="connsiteY28" fmla="*/ 10870 h 236064"/>
                <a:gd name="connsiteX29" fmla="*/ 28666 w 92412"/>
                <a:gd name="connsiteY29" fmla="*/ 11592 h 236064"/>
                <a:gd name="connsiteX30" fmla="*/ 35108 w 92412"/>
                <a:gd name="connsiteY30" fmla="*/ 2726 h 236064"/>
                <a:gd name="connsiteX31" fmla="*/ 28355 w 92412"/>
                <a:gd name="connsiteY31" fmla="*/ 8921 h 236064"/>
                <a:gd name="connsiteX32" fmla="*/ 23076 w 92412"/>
                <a:gd name="connsiteY32" fmla="*/ 9753 h 236064"/>
                <a:gd name="connsiteX33" fmla="*/ 24796 w 92412"/>
                <a:gd name="connsiteY33" fmla="*/ 2013 h 236064"/>
                <a:gd name="connsiteX34" fmla="*/ 23057 w 92412"/>
                <a:gd name="connsiteY34" fmla="*/ 6038 h 236064"/>
                <a:gd name="connsiteX35" fmla="*/ 22234 w 92412"/>
                <a:gd name="connsiteY35" fmla="*/ 1738 h 236064"/>
                <a:gd name="connsiteX36" fmla="*/ 19141 w 92412"/>
                <a:gd name="connsiteY36" fmla="*/ 11867 h 236064"/>
                <a:gd name="connsiteX37" fmla="*/ 17028 w 92412"/>
                <a:gd name="connsiteY37" fmla="*/ 2150 h 236064"/>
                <a:gd name="connsiteX38" fmla="*/ 11007 w 92412"/>
                <a:gd name="connsiteY38" fmla="*/ 11583 h 236064"/>
                <a:gd name="connsiteX39" fmla="*/ 7988 w 92412"/>
                <a:gd name="connsiteY39" fmla="*/ 12288 h 236064"/>
                <a:gd name="connsiteX40" fmla="*/ 5499 w 92412"/>
                <a:gd name="connsiteY40" fmla="*/ 2699 h 236064"/>
                <a:gd name="connsiteX41" fmla="*/ 1336 w 92412"/>
                <a:gd name="connsiteY41" fmla="*/ 231324 h 236064"/>
                <a:gd name="connsiteX42" fmla="*/ 686 w 92412"/>
                <a:gd name="connsiteY42" fmla="*/ 235359 h 236064"/>
                <a:gd name="connsiteX43" fmla="*/ 21621 w 92412"/>
                <a:gd name="connsiteY43" fmla="*/ 233191 h 236064"/>
                <a:gd name="connsiteX44" fmla="*/ 69181 w 92412"/>
                <a:gd name="connsiteY44" fmla="*/ 235753 h 236064"/>
                <a:gd name="connsiteX45" fmla="*/ 80216 w 92412"/>
                <a:gd name="connsiteY45" fmla="*/ 234051 h 236064"/>
                <a:gd name="connsiteX46" fmla="*/ 55283 w 92412"/>
                <a:gd name="connsiteY46" fmla="*/ 227381 h 236064"/>
                <a:gd name="connsiteX47" fmla="*/ 35959 w 92412"/>
                <a:gd name="connsiteY47" fmla="*/ 212567 h 236064"/>
                <a:gd name="connsiteX48" fmla="*/ 31457 w 92412"/>
                <a:gd name="connsiteY48" fmla="*/ 199959 h 236064"/>
                <a:gd name="connsiteX49" fmla="*/ 31649 w 92412"/>
                <a:gd name="connsiteY49" fmla="*/ 182565 h 236064"/>
                <a:gd name="connsiteX50" fmla="*/ 41476 w 92412"/>
                <a:gd name="connsiteY50" fmla="*/ 178988 h 236064"/>
                <a:gd name="connsiteX51" fmla="*/ 76565 w 92412"/>
                <a:gd name="connsiteY51" fmla="*/ 176792 h 236064"/>
                <a:gd name="connsiteX52" fmla="*/ 79045 w 92412"/>
                <a:gd name="connsiteY52" fmla="*/ 163671 h 236064"/>
                <a:gd name="connsiteX53" fmla="*/ 79639 w 92412"/>
                <a:gd name="connsiteY53" fmla="*/ 155518 h 236064"/>
                <a:gd name="connsiteX54" fmla="*/ 82238 w 92412"/>
                <a:gd name="connsiteY54" fmla="*/ 149132 h 236064"/>
                <a:gd name="connsiteX55" fmla="*/ 77160 w 92412"/>
                <a:gd name="connsiteY55" fmla="*/ 143816 h 236064"/>
                <a:gd name="connsiteX56" fmla="*/ 84836 w 92412"/>
                <a:gd name="connsiteY56" fmla="*/ 137201 h 236064"/>
                <a:gd name="connsiteX57" fmla="*/ 81177 w 92412"/>
                <a:gd name="connsiteY57" fmla="*/ 128929 h 236064"/>
                <a:gd name="connsiteX58" fmla="*/ 91928 w 92412"/>
                <a:gd name="connsiteY58" fmla="*/ 121362 h 236064"/>
                <a:gd name="connsiteX59" fmla="*/ 83427 w 92412"/>
                <a:gd name="connsiteY59" fmla="*/ 106036 h 2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2412" h="236064">
                  <a:moveTo>
                    <a:pt x="59144" y="101773"/>
                  </a:moveTo>
                  <a:cubicBezTo>
                    <a:pt x="52117" y="103365"/>
                    <a:pt x="41494" y="98552"/>
                    <a:pt x="42885" y="97628"/>
                  </a:cubicBezTo>
                  <a:cubicBezTo>
                    <a:pt x="46472" y="95212"/>
                    <a:pt x="54633" y="90976"/>
                    <a:pt x="62520" y="93803"/>
                  </a:cubicBezTo>
                  <a:cubicBezTo>
                    <a:pt x="63865" y="94270"/>
                    <a:pt x="64414" y="95606"/>
                    <a:pt x="64561" y="97317"/>
                  </a:cubicBezTo>
                  <a:cubicBezTo>
                    <a:pt x="64917" y="101324"/>
                    <a:pt x="61678" y="101425"/>
                    <a:pt x="59144" y="101773"/>
                  </a:cubicBezTo>
                  <a:moveTo>
                    <a:pt x="83427" y="106036"/>
                  </a:moveTo>
                  <a:cubicBezTo>
                    <a:pt x="79768" y="101141"/>
                    <a:pt x="72823" y="94453"/>
                    <a:pt x="78578" y="87966"/>
                  </a:cubicBezTo>
                  <a:cubicBezTo>
                    <a:pt x="81588" y="85669"/>
                    <a:pt x="82485" y="83930"/>
                    <a:pt x="82833" y="80746"/>
                  </a:cubicBezTo>
                  <a:cubicBezTo>
                    <a:pt x="84059" y="69730"/>
                    <a:pt x="83491" y="64945"/>
                    <a:pt x="81945" y="58897"/>
                  </a:cubicBezTo>
                  <a:cubicBezTo>
                    <a:pt x="82211" y="58357"/>
                    <a:pt x="83354" y="59034"/>
                    <a:pt x="83775" y="57067"/>
                  </a:cubicBezTo>
                  <a:cubicBezTo>
                    <a:pt x="84919" y="51760"/>
                    <a:pt x="81945" y="50735"/>
                    <a:pt x="81945" y="50735"/>
                  </a:cubicBezTo>
                  <a:cubicBezTo>
                    <a:pt x="84196" y="48768"/>
                    <a:pt x="83986" y="41375"/>
                    <a:pt x="80399" y="41439"/>
                  </a:cubicBezTo>
                  <a:cubicBezTo>
                    <a:pt x="82366" y="38209"/>
                    <a:pt x="80673" y="32994"/>
                    <a:pt x="77160" y="34128"/>
                  </a:cubicBezTo>
                  <a:cubicBezTo>
                    <a:pt x="77160" y="34128"/>
                    <a:pt x="78944" y="33204"/>
                    <a:pt x="78697" y="30843"/>
                  </a:cubicBezTo>
                  <a:cubicBezTo>
                    <a:pt x="78230" y="26150"/>
                    <a:pt x="71524" y="30752"/>
                    <a:pt x="73262" y="27650"/>
                  </a:cubicBezTo>
                  <a:cubicBezTo>
                    <a:pt x="74177" y="26022"/>
                    <a:pt x="70407" y="20477"/>
                    <a:pt x="68477" y="24768"/>
                  </a:cubicBezTo>
                  <a:cubicBezTo>
                    <a:pt x="67342" y="24018"/>
                    <a:pt x="69273" y="21328"/>
                    <a:pt x="67223" y="20486"/>
                  </a:cubicBezTo>
                  <a:cubicBezTo>
                    <a:pt x="66025" y="20541"/>
                    <a:pt x="64762" y="21492"/>
                    <a:pt x="63206" y="22343"/>
                  </a:cubicBezTo>
                  <a:cubicBezTo>
                    <a:pt x="62786" y="20559"/>
                    <a:pt x="64625" y="19626"/>
                    <a:pt x="62346" y="17128"/>
                  </a:cubicBezTo>
                  <a:cubicBezTo>
                    <a:pt x="59272" y="14987"/>
                    <a:pt x="59062" y="18153"/>
                    <a:pt x="56939" y="19315"/>
                  </a:cubicBezTo>
                  <a:cubicBezTo>
                    <a:pt x="53014" y="18427"/>
                    <a:pt x="62301" y="16103"/>
                    <a:pt x="53956" y="12581"/>
                  </a:cubicBezTo>
                  <a:cubicBezTo>
                    <a:pt x="51824" y="17686"/>
                    <a:pt x="51998" y="13907"/>
                    <a:pt x="51046" y="13212"/>
                  </a:cubicBezTo>
                  <a:cubicBezTo>
                    <a:pt x="50479" y="12791"/>
                    <a:pt x="49198" y="14136"/>
                    <a:pt x="46856" y="16524"/>
                  </a:cubicBezTo>
                  <a:cubicBezTo>
                    <a:pt x="48082" y="13148"/>
                    <a:pt x="50891" y="8994"/>
                    <a:pt x="46774" y="10192"/>
                  </a:cubicBezTo>
                  <a:cubicBezTo>
                    <a:pt x="42089" y="12297"/>
                    <a:pt x="44843" y="9543"/>
                    <a:pt x="44788" y="9195"/>
                  </a:cubicBezTo>
                  <a:cubicBezTo>
                    <a:pt x="48841" y="7365"/>
                    <a:pt x="41046" y="3010"/>
                    <a:pt x="41357" y="7612"/>
                  </a:cubicBezTo>
                  <a:cubicBezTo>
                    <a:pt x="41256" y="10741"/>
                    <a:pt x="34504" y="13413"/>
                    <a:pt x="36407" y="9634"/>
                  </a:cubicBezTo>
                  <a:cubicBezTo>
                    <a:pt x="37679" y="4876"/>
                    <a:pt x="43507" y="12150"/>
                    <a:pt x="38484" y="3678"/>
                  </a:cubicBezTo>
                  <a:cubicBezTo>
                    <a:pt x="35355" y="7228"/>
                    <a:pt x="32811" y="9570"/>
                    <a:pt x="32289" y="10870"/>
                  </a:cubicBezTo>
                  <a:cubicBezTo>
                    <a:pt x="29856" y="20605"/>
                    <a:pt x="31201" y="11730"/>
                    <a:pt x="28666" y="11592"/>
                  </a:cubicBezTo>
                  <a:cubicBezTo>
                    <a:pt x="32042" y="9341"/>
                    <a:pt x="36379" y="5325"/>
                    <a:pt x="35108" y="2726"/>
                  </a:cubicBezTo>
                  <a:cubicBezTo>
                    <a:pt x="31448" y="2452"/>
                    <a:pt x="23039" y="8427"/>
                    <a:pt x="28355" y="8921"/>
                  </a:cubicBezTo>
                  <a:cubicBezTo>
                    <a:pt x="27953" y="10815"/>
                    <a:pt x="24869" y="13065"/>
                    <a:pt x="23076" y="9753"/>
                  </a:cubicBezTo>
                  <a:cubicBezTo>
                    <a:pt x="26031" y="8976"/>
                    <a:pt x="31118" y="-943"/>
                    <a:pt x="24796" y="2013"/>
                  </a:cubicBezTo>
                  <a:cubicBezTo>
                    <a:pt x="24192" y="2607"/>
                    <a:pt x="24192" y="4373"/>
                    <a:pt x="23057" y="6038"/>
                  </a:cubicBezTo>
                  <a:cubicBezTo>
                    <a:pt x="21557" y="4684"/>
                    <a:pt x="22755" y="2589"/>
                    <a:pt x="22234" y="1738"/>
                  </a:cubicBezTo>
                  <a:cubicBezTo>
                    <a:pt x="17192" y="-2910"/>
                    <a:pt x="18949" y="9195"/>
                    <a:pt x="19141" y="11867"/>
                  </a:cubicBezTo>
                  <a:cubicBezTo>
                    <a:pt x="12544" y="7786"/>
                    <a:pt x="18739" y="8921"/>
                    <a:pt x="17028" y="2150"/>
                  </a:cubicBezTo>
                  <a:cubicBezTo>
                    <a:pt x="11565" y="3138"/>
                    <a:pt x="10092" y="5462"/>
                    <a:pt x="11007" y="11583"/>
                  </a:cubicBezTo>
                  <a:cubicBezTo>
                    <a:pt x="10266" y="13056"/>
                    <a:pt x="8894" y="16442"/>
                    <a:pt x="7988" y="12288"/>
                  </a:cubicBezTo>
                  <a:cubicBezTo>
                    <a:pt x="10943" y="8417"/>
                    <a:pt x="10659" y="2854"/>
                    <a:pt x="5499" y="2699"/>
                  </a:cubicBezTo>
                  <a:cubicBezTo>
                    <a:pt x="13825" y="78862"/>
                    <a:pt x="13212" y="155839"/>
                    <a:pt x="1336" y="231324"/>
                  </a:cubicBezTo>
                  <a:lnTo>
                    <a:pt x="686" y="235359"/>
                  </a:lnTo>
                  <a:cubicBezTo>
                    <a:pt x="6670" y="235295"/>
                    <a:pt x="15344" y="233511"/>
                    <a:pt x="21621" y="233191"/>
                  </a:cubicBezTo>
                  <a:cubicBezTo>
                    <a:pt x="39673" y="233795"/>
                    <a:pt x="39307" y="236146"/>
                    <a:pt x="69181" y="235753"/>
                  </a:cubicBezTo>
                  <a:cubicBezTo>
                    <a:pt x="76062" y="235076"/>
                    <a:pt x="77992" y="233959"/>
                    <a:pt x="80216" y="234051"/>
                  </a:cubicBezTo>
                  <a:cubicBezTo>
                    <a:pt x="78029" y="224819"/>
                    <a:pt x="62941" y="230052"/>
                    <a:pt x="55283" y="227381"/>
                  </a:cubicBezTo>
                  <a:cubicBezTo>
                    <a:pt x="42308" y="226127"/>
                    <a:pt x="40076" y="218332"/>
                    <a:pt x="35959" y="212567"/>
                  </a:cubicBezTo>
                  <a:cubicBezTo>
                    <a:pt x="34083" y="209347"/>
                    <a:pt x="31384" y="205311"/>
                    <a:pt x="31457" y="199959"/>
                  </a:cubicBezTo>
                  <a:cubicBezTo>
                    <a:pt x="30450" y="193023"/>
                    <a:pt x="31786" y="189354"/>
                    <a:pt x="31649" y="182565"/>
                  </a:cubicBezTo>
                  <a:cubicBezTo>
                    <a:pt x="32244" y="177551"/>
                    <a:pt x="37944" y="178567"/>
                    <a:pt x="41476" y="178988"/>
                  </a:cubicBezTo>
                  <a:cubicBezTo>
                    <a:pt x="52712" y="180104"/>
                    <a:pt x="71597" y="178283"/>
                    <a:pt x="76565" y="176792"/>
                  </a:cubicBezTo>
                  <a:cubicBezTo>
                    <a:pt x="83674" y="174641"/>
                    <a:pt x="83839" y="170240"/>
                    <a:pt x="79045" y="163671"/>
                  </a:cubicBezTo>
                  <a:cubicBezTo>
                    <a:pt x="78020" y="160423"/>
                    <a:pt x="78203" y="158410"/>
                    <a:pt x="79639" y="155518"/>
                  </a:cubicBezTo>
                  <a:cubicBezTo>
                    <a:pt x="81597" y="153322"/>
                    <a:pt x="84123" y="151849"/>
                    <a:pt x="82238" y="149132"/>
                  </a:cubicBezTo>
                  <a:cubicBezTo>
                    <a:pt x="82238" y="149132"/>
                    <a:pt x="65924" y="145710"/>
                    <a:pt x="77160" y="143816"/>
                  </a:cubicBezTo>
                  <a:cubicBezTo>
                    <a:pt x="88661" y="141885"/>
                    <a:pt x="84836" y="137201"/>
                    <a:pt x="84836" y="137201"/>
                  </a:cubicBezTo>
                  <a:cubicBezTo>
                    <a:pt x="84836" y="137201"/>
                    <a:pt x="82942" y="132470"/>
                    <a:pt x="81177" y="128929"/>
                  </a:cubicBezTo>
                  <a:cubicBezTo>
                    <a:pt x="79877" y="126321"/>
                    <a:pt x="90747" y="125498"/>
                    <a:pt x="91928" y="121362"/>
                  </a:cubicBezTo>
                  <a:cubicBezTo>
                    <a:pt x="94526" y="117849"/>
                    <a:pt x="86291" y="109980"/>
                    <a:pt x="83427" y="106036"/>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63" name="Freeform: Shape 18">
              <a:extLst>
                <a:ext uri="{FF2B5EF4-FFF2-40B4-BE49-F238E27FC236}">
                  <a16:creationId xmlns:a16="http://schemas.microsoft.com/office/drawing/2014/main" id="{80F3AD55-E3D1-4703-A453-D50705CA861A}"/>
                </a:ext>
              </a:extLst>
            </p:cNvPr>
            <p:cNvSpPr/>
            <p:nvPr/>
          </p:nvSpPr>
          <p:spPr>
            <a:xfrm>
              <a:off x="11309880" y="6178139"/>
              <a:ext cx="261683" cy="447424"/>
            </a:xfrm>
            <a:custGeom>
              <a:avLst/>
              <a:gdLst>
                <a:gd name="connsiteX0" fmla="*/ 256312 w 261682"/>
                <a:gd name="connsiteY0" fmla="*/ 273395 h 447424"/>
                <a:gd name="connsiteX1" fmla="*/ 208193 w 261682"/>
                <a:gd name="connsiteY1" fmla="*/ 447378 h 447424"/>
                <a:gd name="connsiteX2" fmla="*/ 208166 w 261682"/>
                <a:gd name="connsiteY2" fmla="*/ 447378 h 447424"/>
                <a:gd name="connsiteX3" fmla="*/ 686 w 261682"/>
                <a:gd name="connsiteY3" fmla="*/ 447378 h 447424"/>
                <a:gd name="connsiteX4" fmla="*/ 686 w 261682"/>
                <a:gd name="connsiteY4" fmla="*/ 686 h 447424"/>
                <a:gd name="connsiteX5" fmla="*/ 256037 w 261682"/>
                <a:gd name="connsiteY5" fmla="*/ 686 h 447424"/>
                <a:gd name="connsiteX6" fmla="*/ 261088 w 261682"/>
                <a:gd name="connsiteY6" fmla="*/ 40744 h 447424"/>
                <a:gd name="connsiteX7" fmla="*/ 257126 w 261682"/>
                <a:gd name="connsiteY7" fmla="*/ 45676 h 447424"/>
                <a:gd name="connsiteX8" fmla="*/ 259313 w 261682"/>
                <a:gd name="connsiteY8" fmla="*/ 50534 h 447424"/>
                <a:gd name="connsiteX9" fmla="*/ 257410 w 261682"/>
                <a:gd name="connsiteY9" fmla="*/ 51440 h 447424"/>
                <a:gd name="connsiteX10" fmla="*/ 255296 w 261682"/>
                <a:gd name="connsiteY10" fmla="*/ 48494 h 447424"/>
                <a:gd name="connsiteX11" fmla="*/ 249660 w 261682"/>
                <a:gd name="connsiteY11" fmla="*/ 42656 h 447424"/>
                <a:gd name="connsiteX12" fmla="*/ 251847 w 261682"/>
                <a:gd name="connsiteY12" fmla="*/ 52648 h 447424"/>
                <a:gd name="connsiteX13" fmla="*/ 243841 w 261682"/>
                <a:gd name="connsiteY13" fmla="*/ 50461 h 447424"/>
                <a:gd name="connsiteX14" fmla="*/ 241160 w 261682"/>
                <a:gd name="connsiteY14" fmla="*/ 44550 h 447424"/>
                <a:gd name="connsiteX15" fmla="*/ 241297 w 261682"/>
                <a:gd name="connsiteY15" fmla="*/ 53965 h 447424"/>
                <a:gd name="connsiteX16" fmla="*/ 237052 w 261682"/>
                <a:gd name="connsiteY16" fmla="*/ 53224 h 447424"/>
                <a:gd name="connsiteX17" fmla="*/ 236750 w 261682"/>
                <a:gd name="connsiteY17" fmla="*/ 45813 h 447424"/>
                <a:gd name="connsiteX18" fmla="*/ 230684 w 261682"/>
                <a:gd name="connsiteY18" fmla="*/ 57708 h 447424"/>
                <a:gd name="connsiteX19" fmla="*/ 229339 w 261682"/>
                <a:gd name="connsiteY19" fmla="*/ 47222 h 447424"/>
                <a:gd name="connsiteX20" fmla="*/ 223968 w 261682"/>
                <a:gd name="connsiteY20" fmla="*/ 57589 h 447424"/>
                <a:gd name="connsiteX21" fmla="*/ 221122 w 261682"/>
                <a:gd name="connsiteY21" fmla="*/ 64680 h 447424"/>
                <a:gd name="connsiteX22" fmla="*/ 216877 w 261682"/>
                <a:gd name="connsiteY22" fmla="*/ 62218 h 447424"/>
                <a:gd name="connsiteX23" fmla="*/ 218295 w 261682"/>
                <a:gd name="connsiteY23" fmla="*/ 55100 h 447424"/>
                <a:gd name="connsiteX24" fmla="*/ 211679 w 261682"/>
                <a:gd name="connsiteY24" fmla="*/ 60389 h 447424"/>
                <a:gd name="connsiteX25" fmla="*/ 208559 w 261682"/>
                <a:gd name="connsiteY25" fmla="*/ 55997 h 447424"/>
                <a:gd name="connsiteX26" fmla="*/ 206729 w 261682"/>
                <a:gd name="connsiteY26" fmla="*/ 62292 h 447424"/>
                <a:gd name="connsiteX27" fmla="*/ 209072 w 261682"/>
                <a:gd name="connsiteY27" fmla="*/ 65384 h 447424"/>
                <a:gd name="connsiteX28" fmla="*/ 209776 w 261682"/>
                <a:gd name="connsiteY28" fmla="*/ 67013 h 447424"/>
                <a:gd name="connsiteX29" fmla="*/ 197461 w 261682"/>
                <a:gd name="connsiteY29" fmla="*/ 65247 h 447424"/>
                <a:gd name="connsiteX30" fmla="*/ 205128 w 261682"/>
                <a:gd name="connsiteY30" fmla="*/ 69685 h 447424"/>
                <a:gd name="connsiteX31" fmla="*/ 196646 w 261682"/>
                <a:gd name="connsiteY31" fmla="*/ 73281 h 447424"/>
                <a:gd name="connsiteX32" fmla="*/ 187606 w 261682"/>
                <a:gd name="connsiteY32" fmla="*/ 68422 h 447424"/>
                <a:gd name="connsiteX33" fmla="*/ 182821 w 261682"/>
                <a:gd name="connsiteY33" fmla="*/ 68193 h 447424"/>
                <a:gd name="connsiteX34" fmla="*/ 193590 w 261682"/>
                <a:gd name="connsiteY34" fmla="*/ 76574 h 447424"/>
                <a:gd name="connsiteX35" fmla="*/ 197671 w 261682"/>
                <a:gd name="connsiteY35" fmla="*/ 75522 h 447424"/>
                <a:gd name="connsiteX36" fmla="*/ 201102 w 261682"/>
                <a:gd name="connsiteY36" fmla="*/ 79466 h 447424"/>
                <a:gd name="connsiteX37" fmla="*/ 188887 w 261682"/>
                <a:gd name="connsiteY37" fmla="*/ 80024 h 447424"/>
                <a:gd name="connsiteX38" fmla="*/ 187689 w 261682"/>
                <a:gd name="connsiteY38" fmla="*/ 79887 h 447424"/>
                <a:gd name="connsiteX39" fmla="*/ 187241 w 261682"/>
                <a:gd name="connsiteY39" fmla="*/ 78789 h 447424"/>
                <a:gd name="connsiteX40" fmla="*/ 177633 w 261682"/>
                <a:gd name="connsiteY40" fmla="*/ 77361 h 447424"/>
                <a:gd name="connsiteX41" fmla="*/ 182556 w 261682"/>
                <a:gd name="connsiteY41" fmla="*/ 83556 h 447424"/>
                <a:gd name="connsiteX42" fmla="*/ 186856 w 261682"/>
                <a:gd name="connsiteY42" fmla="*/ 83757 h 447424"/>
                <a:gd name="connsiteX43" fmla="*/ 188192 w 261682"/>
                <a:gd name="connsiteY43" fmla="*/ 82558 h 447424"/>
                <a:gd name="connsiteX44" fmla="*/ 194185 w 261682"/>
                <a:gd name="connsiteY44" fmla="*/ 90043 h 447424"/>
                <a:gd name="connsiteX45" fmla="*/ 186271 w 261682"/>
                <a:gd name="connsiteY45" fmla="*/ 91754 h 447424"/>
                <a:gd name="connsiteX46" fmla="*/ 169682 w 261682"/>
                <a:gd name="connsiteY46" fmla="*/ 85367 h 447424"/>
                <a:gd name="connsiteX47" fmla="*/ 180973 w 261682"/>
                <a:gd name="connsiteY47" fmla="*/ 93840 h 447424"/>
                <a:gd name="connsiteX48" fmla="*/ 176865 w 261682"/>
                <a:gd name="connsiteY48" fmla="*/ 97253 h 447424"/>
                <a:gd name="connsiteX49" fmla="*/ 183270 w 261682"/>
                <a:gd name="connsiteY49" fmla="*/ 102340 h 447424"/>
                <a:gd name="connsiteX50" fmla="*/ 179802 w 261682"/>
                <a:gd name="connsiteY50" fmla="*/ 106467 h 447424"/>
                <a:gd name="connsiteX51" fmla="*/ 171796 w 261682"/>
                <a:gd name="connsiteY51" fmla="*/ 99220 h 447424"/>
                <a:gd name="connsiteX52" fmla="*/ 170744 w 261682"/>
                <a:gd name="connsiteY52" fmla="*/ 105131 h 447424"/>
                <a:gd name="connsiteX53" fmla="*/ 163213 w 261682"/>
                <a:gd name="connsiteY53" fmla="*/ 99083 h 447424"/>
                <a:gd name="connsiteX54" fmla="*/ 164540 w 261682"/>
                <a:gd name="connsiteY54" fmla="*/ 104921 h 447424"/>
                <a:gd name="connsiteX55" fmla="*/ 156735 w 261682"/>
                <a:gd name="connsiteY55" fmla="*/ 108095 h 447424"/>
                <a:gd name="connsiteX56" fmla="*/ 172857 w 261682"/>
                <a:gd name="connsiteY56" fmla="*/ 110593 h 447424"/>
                <a:gd name="connsiteX57" fmla="*/ 175456 w 261682"/>
                <a:gd name="connsiteY57" fmla="*/ 110127 h 447424"/>
                <a:gd name="connsiteX58" fmla="*/ 178759 w 261682"/>
                <a:gd name="connsiteY58" fmla="*/ 111527 h 447424"/>
                <a:gd name="connsiteX59" fmla="*/ 170039 w 261682"/>
                <a:gd name="connsiteY59" fmla="*/ 114766 h 447424"/>
                <a:gd name="connsiteX60" fmla="*/ 162134 w 261682"/>
                <a:gd name="connsiteY60" fmla="*/ 124071 h 447424"/>
                <a:gd name="connsiteX61" fmla="*/ 170039 w 261682"/>
                <a:gd name="connsiteY61" fmla="*/ 124108 h 447424"/>
                <a:gd name="connsiteX62" fmla="*/ 174257 w 261682"/>
                <a:gd name="connsiteY62" fmla="*/ 123074 h 447424"/>
                <a:gd name="connsiteX63" fmla="*/ 176544 w 261682"/>
                <a:gd name="connsiteY63" fmla="*/ 123797 h 447424"/>
                <a:gd name="connsiteX64" fmla="*/ 166370 w 261682"/>
                <a:gd name="connsiteY64" fmla="*/ 131574 h 447424"/>
                <a:gd name="connsiteX65" fmla="*/ 171512 w 261682"/>
                <a:gd name="connsiteY65" fmla="*/ 138052 h 447424"/>
                <a:gd name="connsiteX66" fmla="*/ 162152 w 261682"/>
                <a:gd name="connsiteY66" fmla="*/ 137000 h 447424"/>
                <a:gd name="connsiteX67" fmla="*/ 172198 w 261682"/>
                <a:gd name="connsiteY67" fmla="*/ 145125 h 447424"/>
                <a:gd name="connsiteX68" fmla="*/ 165958 w 261682"/>
                <a:gd name="connsiteY68" fmla="*/ 150871 h 447424"/>
                <a:gd name="connsiteX69" fmla="*/ 166855 w 261682"/>
                <a:gd name="connsiteY69" fmla="*/ 154229 h 447424"/>
                <a:gd name="connsiteX70" fmla="*/ 169389 w 261682"/>
                <a:gd name="connsiteY70" fmla="*/ 154503 h 447424"/>
                <a:gd name="connsiteX71" fmla="*/ 163479 w 261682"/>
                <a:gd name="connsiteY71" fmla="*/ 159481 h 447424"/>
                <a:gd name="connsiteX72" fmla="*/ 169947 w 261682"/>
                <a:gd name="connsiteY72" fmla="*/ 160597 h 447424"/>
                <a:gd name="connsiteX73" fmla="*/ 167111 w 261682"/>
                <a:gd name="connsiteY73" fmla="*/ 164788 h 447424"/>
                <a:gd name="connsiteX74" fmla="*/ 176526 w 261682"/>
                <a:gd name="connsiteY74" fmla="*/ 164788 h 447424"/>
                <a:gd name="connsiteX75" fmla="*/ 170899 w 261682"/>
                <a:gd name="connsiteY75" fmla="*/ 170479 h 447424"/>
                <a:gd name="connsiteX76" fmla="*/ 178493 w 261682"/>
                <a:gd name="connsiteY76" fmla="*/ 172876 h 447424"/>
                <a:gd name="connsiteX77" fmla="*/ 177148 w 261682"/>
                <a:gd name="connsiteY77" fmla="*/ 178942 h 447424"/>
                <a:gd name="connsiteX78" fmla="*/ 184047 w 261682"/>
                <a:gd name="connsiteY78" fmla="*/ 175356 h 447424"/>
                <a:gd name="connsiteX79" fmla="*/ 186929 w 261682"/>
                <a:gd name="connsiteY79" fmla="*/ 183664 h 447424"/>
                <a:gd name="connsiteX80" fmla="*/ 189043 w 261682"/>
                <a:gd name="connsiteY80" fmla="*/ 190206 h 447424"/>
                <a:gd name="connsiteX81" fmla="*/ 194176 w 261682"/>
                <a:gd name="connsiteY81" fmla="*/ 179290 h 447424"/>
                <a:gd name="connsiteX82" fmla="*/ 199693 w 261682"/>
                <a:gd name="connsiteY82" fmla="*/ 180589 h 447424"/>
                <a:gd name="connsiteX83" fmla="*/ 196674 w 261682"/>
                <a:gd name="connsiteY83" fmla="*/ 191148 h 447424"/>
                <a:gd name="connsiteX84" fmla="*/ 210673 w 261682"/>
                <a:gd name="connsiteY84" fmla="*/ 184441 h 447424"/>
                <a:gd name="connsiteX85" fmla="*/ 208587 w 261682"/>
                <a:gd name="connsiteY85" fmla="*/ 191651 h 447424"/>
                <a:gd name="connsiteX86" fmla="*/ 196152 w 261682"/>
                <a:gd name="connsiteY86" fmla="*/ 198797 h 447424"/>
                <a:gd name="connsiteX87" fmla="*/ 205860 w 261682"/>
                <a:gd name="connsiteY87" fmla="*/ 198239 h 447424"/>
                <a:gd name="connsiteX88" fmla="*/ 208669 w 261682"/>
                <a:gd name="connsiteY88" fmla="*/ 195915 h 447424"/>
                <a:gd name="connsiteX89" fmla="*/ 210289 w 261682"/>
                <a:gd name="connsiteY89" fmla="*/ 202658 h 447424"/>
                <a:gd name="connsiteX90" fmla="*/ 213674 w 261682"/>
                <a:gd name="connsiteY90" fmla="*/ 200902 h 447424"/>
                <a:gd name="connsiteX91" fmla="*/ 213601 w 261682"/>
                <a:gd name="connsiteY91" fmla="*/ 208148 h 447424"/>
                <a:gd name="connsiteX92" fmla="*/ 216547 w 261682"/>
                <a:gd name="connsiteY92" fmla="*/ 205751 h 447424"/>
                <a:gd name="connsiteX93" fmla="*/ 220848 w 261682"/>
                <a:gd name="connsiteY93" fmla="*/ 207087 h 447424"/>
                <a:gd name="connsiteX94" fmla="*/ 219301 w 261682"/>
                <a:gd name="connsiteY94" fmla="*/ 199218 h 447424"/>
                <a:gd name="connsiteX95" fmla="*/ 224636 w 261682"/>
                <a:gd name="connsiteY95" fmla="*/ 199493 h 447424"/>
                <a:gd name="connsiteX96" fmla="*/ 225624 w 261682"/>
                <a:gd name="connsiteY96" fmla="*/ 210253 h 447424"/>
                <a:gd name="connsiteX97" fmla="*/ 233044 w 261682"/>
                <a:gd name="connsiteY97" fmla="*/ 204516 h 447424"/>
                <a:gd name="connsiteX98" fmla="*/ 231114 w 261682"/>
                <a:gd name="connsiteY98" fmla="*/ 214123 h 447424"/>
                <a:gd name="connsiteX99" fmla="*/ 234773 w 261682"/>
                <a:gd name="connsiteY99" fmla="*/ 222285 h 447424"/>
                <a:gd name="connsiteX100" fmla="*/ 239422 w 261682"/>
                <a:gd name="connsiteY100" fmla="*/ 223127 h 447424"/>
                <a:gd name="connsiteX101" fmla="*/ 242798 w 261682"/>
                <a:gd name="connsiteY101" fmla="*/ 219320 h 447424"/>
                <a:gd name="connsiteX102" fmla="*/ 242459 w 261682"/>
                <a:gd name="connsiteY102" fmla="*/ 230858 h 447424"/>
                <a:gd name="connsiteX103" fmla="*/ 238799 w 261682"/>
                <a:gd name="connsiteY103" fmla="*/ 239541 h 447424"/>
                <a:gd name="connsiteX104" fmla="*/ 228991 w 261682"/>
                <a:gd name="connsiteY104" fmla="*/ 258628 h 447424"/>
                <a:gd name="connsiteX105" fmla="*/ 188000 w 261682"/>
                <a:gd name="connsiteY105" fmla="*/ 271602 h 447424"/>
                <a:gd name="connsiteX106" fmla="*/ 206748 w 261682"/>
                <a:gd name="connsiteY106" fmla="*/ 272078 h 447424"/>
                <a:gd name="connsiteX107" fmla="*/ 214854 w 261682"/>
                <a:gd name="connsiteY107" fmla="*/ 273084 h 447424"/>
                <a:gd name="connsiteX108" fmla="*/ 235002 w 261682"/>
                <a:gd name="connsiteY108" fmla="*/ 273084 h 447424"/>
                <a:gd name="connsiteX109" fmla="*/ 256285 w 261682"/>
                <a:gd name="connsiteY109" fmla="*/ 273304 h 447424"/>
                <a:gd name="connsiteX110" fmla="*/ 256312 w 261682"/>
                <a:gd name="connsiteY110" fmla="*/ 273395 h 44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61682" h="447424">
                  <a:moveTo>
                    <a:pt x="256312" y="273395"/>
                  </a:moveTo>
                  <a:cubicBezTo>
                    <a:pt x="247107" y="330023"/>
                    <a:pt x="231480" y="387612"/>
                    <a:pt x="208193" y="447378"/>
                  </a:cubicBezTo>
                  <a:lnTo>
                    <a:pt x="208166" y="447378"/>
                  </a:lnTo>
                  <a:lnTo>
                    <a:pt x="686" y="447378"/>
                  </a:lnTo>
                  <a:lnTo>
                    <a:pt x="686" y="686"/>
                  </a:lnTo>
                  <a:lnTo>
                    <a:pt x="256037" y="686"/>
                  </a:lnTo>
                  <a:cubicBezTo>
                    <a:pt x="258160" y="15390"/>
                    <a:pt x="259578" y="26168"/>
                    <a:pt x="261088" y="40744"/>
                  </a:cubicBezTo>
                  <a:cubicBezTo>
                    <a:pt x="261088" y="40744"/>
                    <a:pt x="256715" y="42098"/>
                    <a:pt x="257126" y="45676"/>
                  </a:cubicBezTo>
                  <a:cubicBezTo>
                    <a:pt x="257584" y="49601"/>
                    <a:pt x="259313" y="50534"/>
                    <a:pt x="259313" y="50534"/>
                  </a:cubicBezTo>
                  <a:lnTo>
                    <a:pt x="257410" y="51440"/>
                  </a:lnTo>
                  <a:cubicBezTo>
                    <a:pt x="257410" y="51440"/>
                    <a:pt x="255305" y="48375"/>
                    <a:pt x="255296" y="48494"/>
                  </a:cubicBezTo>
                  <a:cubicBezTo>
                    <a:pt x="255296" y="45474"/>
                    <a:pt x="256568" y="40964"/>
                    <a:pt x="249660" y="42656"/>
                  </a:cubicBezTo>
                  <a:cubicBezTo>
                    <a:pt x="247272" y="47927"/>
                    <a:pt x="253466" y="49061"/>
                    <a:pt x="251847" y="52648"/>
                  </a:cubicBezTo>
                  <a:cubicBezTo>
                    <a:pt x="244518" y="53069"/>
                    <a:pt x="249660" y="47158"/>
                    <a:pt x="243841" y="50461"/>
                  </a:cubicBezTo>
                  <a:cubicBezTo>
                    <a:pt x="244225" y="48768"/>
                    <a:pt x="242999" y="44257"/>
                    <a:pt x="241160" y="44550"/>
                  </a:cubicBezTo>
                  <a:cubicBezTo>
                    <a:pt x="240364" y="47103"/>
                    <a:pt x="238424" y="51385"/>
                    <a:pt x="241297" y="53965"/>
                  </a:cubicBezTo>
                  <a:cubicBezTo>
                    <a:pt x="240391" y="54578"/>
                    <a:pt x="237683" y="54167"/>
                    <a:pt x="237052" y="53224"/>
                  </a:cubicBezTo>
                  <a:cubicBezTo>
                    <a:pt x="236201" y="51952"/>
                    <a:pt x="239010" y="49757"/>
                    <a:pt x="236750" y="45813"/>
                  </a:cubicBezTo>
                  <a:cubicBezTo>
                    <a:pt x="229997" y="48723"/>
                    <a:pt x="236265" y="55237"/>
                    <a:pt x="230684" y="57708"/>
                  </a:cubicBezTo>
                  <a:cubicBezTo>
                    <a:pt x="224562" y="56930"/>
                    <a:pt x="234234" y="51715"/>
                    <a:pt x="229339" y="47222"/>
                  </a:cubicBezTo>
                  <a:cubicBezTo>
                    <a:pt x="223858" y="48494"/>
                    <a:pt x="221726" y="54212"/>
                    <a:pt x="223968" y="57589"/>
                  </a:cubicBezTo>
                  <a:cubicBezTo>
                    <a:pt x="223849" y="60581"/>
                    <a:pt x="221515" y="62090"/>
                    <a:pt x="221122" y="64680"/>
                  </a:cubicBezTo>
                  <a:cubicBezTo>
                    <a:pt x="218368" y="64250"/>
                    <a:pt x="217197" y="63243"/>
                    <a:pt x="216877" y="62218"/>
                  </a:cubicBezTo>
                  <a:cubicBezTo>
                    <a:pt x="216529" y="60306"/>
                    <a:pt x="221881" y="59318"/>
                    <a:pt x="218295" y="55100"/>
                  </a:cubicBezTo>
                  <a:cubicBezTo>
                    <a:pt x="212457" y="56015"/>
                    <a:pt x="216328" y="65448"/>
                    <a:pt x="211679" y="60389"/>
                  </a:cubicBezTo>
                  <a:cubicBezTo>
                    <a:pt x="211185" y="58202"/>
                    <a:pt x="209694" y="56235"/>
                    <a:pt x="208559" y="55997"/>
                  </a:cubicBezTo>
                  <a:cubicBezTo>
                    <a:pt x="206336" y="57607"/>
                    <a:pt x="205293" y="60105"/>
                    <a:pt x="206729" y="62292"/>
                  </a:cubicBezTo>
                  <a:lnTo>
                    <a:pt x="209072" y="65384"/>
                  </a:lnTo>
                  <a:cubicBezTo>
                    <a:pt x="208770" y="65302"/>
                    <a:pt x="210078" y="67095"/>
                    <a:pt x="209776" y="67013"/>
                  </a:cubicBezTo>
                  <a:cubicBezTo>
                    <a:pt x="205906" y="63911"/>
                    <a:pt x="200736" y="61770"/>
                    <a:pt x="197461" y="65247"/>
                  </a:cubicBezTo>
                  <a:cubicBezTo>
                    <a:pt x="197882" y="68495"/>
                    <a:pt x="200700" y="68697"/>
                    <a:pt x="205128" y="69685"/>
                  </a:cubicBezTo>
                  <a:cubicBezTo>
                    <a:pt x="199529" y="70206"/>
                    <a:pt x="198476" y="72173"/>
                    <a:pt x="196646" y="73281"/>
                  </a:cubicBezTo>
                  <a:cubicBezTo>
                    <a:pt x="195997" y="69584"/>
                    <a:pt x="191669" y="69017"/>
                    <a:pt x="187606" y="68422"/>
                  </a:cubicBezTo>
                  <a:cubicBezTo>
                    <a:pt x="185356" y="68980"/>
                    <a:pt x="183873" y="67397"/>
                    <a:pt x="182821" y="68193"/>
                  </a:cubicBezTo>
                  <a:cubicBezTo>
                    <a:pt x="184523" y="72393"/>
                    <a:pt x="188622" y="75586"/>
                    <a:pt x="193590" y="76574"/>
                  </a:cubicBezTo>
                  <a:cubicBezTo>
                    <a:pt x="195832" y="76318"/>
                    <a:pt x="196125" y="76373"/>
                    <a:pt x="197671" y="75522"/>
                  </a:cubicBezTo>
                  <a:cubicBezTo>
                    <a:pt x="200672" y="76922"/>
                    <a:pt x="200316" y="77371"/>
                    <a:pt x="201102" y="79466"/>
                  </a:cubicBezTo>
                  <a:cubicBezTo>
                    <a:pt x="196747" y="81415"/>
                    <a:pt x="193234" y="78889"/>
                    <a:pt x="188887" y="80024"/>
                  </a:cubicBezTo>
                  <a:cubicBezTo>
                    <a:pt x="188897" y="80180"/>
                    <a:pt x="187744" y="80180"/>
                    <a:pt x="187689" y="79887"/>
                  </a:cubicBezTo>
                  <a:cubicBezTo>
                    <a:pt x="187753" y="79832"/>
                    <a:pt x="187186" y="78844"/>
                    <a:pt x="187241" y="78789"/>
                  </a:cubicBezTo>
                  <a:cubicBezTo>
                    <a:pt x="185365" y="75175"/>
                    <a:pt x="180305" y="76584"/>
                    <a:pt x="177633" y="77361"/>
                  </a:cubicBezTo>
                  <a:cubicBezTo>
                    <a:pt x="177240" y="80253"/>
                    <a:pt x="180159" y="82568"/>
                    <a:pt x="182556" y="83556"/>
                  </a:cubicBezTo>
                  <a:cubicBezTo>
                    <a:pt x="185795" y="84709"/>
                    <a:pt x="186856" y="83766"/>
                    <a:pt x="186856" y="83757"/>
                  </a:cubicBezTo>
                  <a:lnTo>
                    <a:pt x="188192" y="82558"/>
                  </a:lnTo>
                  <a:cubicBezTo>
                    <a:pt x="189601" y="87691"/>
                    <a:pt x="191431" y="87948"/>
                    <a:pt x="194185" y="90043"/>
                  </a:cubicBezTo>
                  <a:cubicBezTo>
                    <a:pt x="191175" y="91141"/>
                    <a:pt x="190059" y="92056"/>
                    <a:pt x="186271" y="91754"/>
                  </a:cubicBezTo>
                  <a:cubicBezTo>
                    <a:pt x="181998" y="85166"/>
                    <a:pt x="169197" y="82284"/>
                    <a:pt x="169682" y="85367"/>
                  </a:cubicBezTo>
                  <a:cubicBezTo>
                    <a:pt x="171512" y="92193"/>
                    <a:pt x="180973" y="93840"/>
                    <a:pt x="180973" y="93840"/>
                  </a:cubicBezTo>
                  <a:cubicBezTo>
                    <a:pt x="180973" y="93840"/>
                    <a:pt x="176023" y="95670"/>
                    <a:pt x="176865" y="97253"/>
                  </a:cubicBezTo>
                  <a:cubicBezTo>
                    <a:pt x="177697" y="98863"/>
                    <a:pt x="184184" y="99842"/>
                    <a:pt x="183270" y="102340"/>
                  </a:cubicBezTo>
                  <a:cubicBezTo>
                    <a:pt x="176508" y="99339"/>
                    <a:pt x="175209" y="100565"/>
                    <a:pt x="179802" y="106467"/>
                  </a:cubicBezTo>
                  <a:cubicBezTo>
                    <a:pt x="174120" y="106741"/>
                    <a:pt x="175392" y="100629"/>
                    <a:pt x="171796" y="99220"/>
                  </a:cubicBezTo>
                  <a:cubicBezTo>
                    <a:pt x="169197" y="101114"/>
                    <a:pt x="170744" y="105131"/>
                    <a:pt x="170744" y="105131"/>
                  </a:cubicBezTo>
                  <a:cubicBezTo>
                    <a:pt x="169435" y="104106"/>
                    <a:pt x="166031" y="98369"/>
                    <a:pt x="163213" y="99083"/>
                  </a:cubicBezTo>
                  <a:cubicBezTo>
                    <a:pt x="162298" y="99787"/>
                    <a:pt x="162298" y="102880"/>
                    <a:pt x="164540" y="104921"/>
                  </a:cubicBezTo>
                  <a:cubicBezTo>
                    <a:pt x="161804" y="105515"/>
                    <a:pt x="157403" y="105149"/>
                    <a:pt x="156735" y="108095"/>
                  </a:cubicBezTo>
                  <a:cubicBezTo>
                    <a:pt x="161182" y="111481"/>
                    <a:pt x="165885" y="111472"/>
                    <a:pt x="172857" y="110593"/>
                  </a:cubicBezTo>
                  <a:cubicBezTo>
                    <a:pt x="172857" y="110593"/>
                    <a:pt x="174129" y="110566"/>
                    <a:pt x="175456" y="110127"/>
                  </a:cubicBezTo>
                  <a:cubicBezTo>
                    <a:pt x="176782" y="109688"/>
                    <a:pt x="178759" y="111527"/>
                    <a:pt x="178759" y="111527"/>
                  </a:cubicBezTo>
                  <a:cubicBezTo>
                    <a:pt x="175328" y="112304"/>
                    <a:pt x="176782" y="113439"/>
                    <a:pt x="170039" y="114766"/>
                  </a:cubicBezTo>
                  <a:cubicBezTo>
                    <a:pt x="165610" y="116888"/>
                    <a:pt x="162134" y="119633"/>
                    <a:pt x="162134" y="124071"/>
                  </a:cubicBezTo>
                  <a:cubicBezTo>
                    <a:pt x="164879" y="125425"/>
                    <a:pt x="168218" y="126724"/>
                    <a:pt x="170039" y="124108"/>
                  </a:cubicBezTo>
                  <a:cubicBezTo>
                    <a:pt x="172985" y="119835"/>
                    <a:pt x="172198" y="123266"/>
                    <a:pt x="174257" y="123074"/>
                  </a:cubicBezTo>
                  <a:lnTo>
                    <a:pt x="176544" y="123797"/>
                  </a:lnTo>
                  <a:cubicBezTo>
                    <a:pt x="174687" y="128353"/>
                    <a:pt x="164320" y="128280"/>
                    <a:pt x="166370" y="131574"/>
                  </a:cubicBezTo>
                  <a:cubicBezTo>
                    <a:pt x="168346" y="134749"/>
                    <a:pt x="171512" y="138052"/>
                    <a:pt x="171512" y="138052"/>
                  </a:cubicBezTo>
                  <a:cubicBezTo>
                    <a:pt x="171512" y="138052"/>
                    <a:pt x="164220" y="134374"/>
                    <a:pt x="162152" y="137000"/>
                  </a:cubicBezTo>
                  <a:cubicBezTo>
                    <a:pt x="160230" y="139452"/>
                    <a:pt x="164540" y="143404"/>
                    <a:pt x="172198" y="145125"/>
                  </a:cubicBezTo>
                  <a:cubicBezTo>
                    <a:pt x="169591" y="146717"/>
                    <a:pt x="160395" y="145097"/>
                    <a:pt x="165958" y="150871"/>
                  </a:cubicBezTo>
                  <a:cubicBezTo>
                    <a:pt x="159343" y="153661"/>
                    <a:pt x="161502" y="155638"/>
                    <a:pt x="166855" y="154229"/>
                  </a:cubicBezTo>
                  <a:lnTo>
                    <a:pt x="169389" y="154503"/>
                  </a:lnTo>
                  <a:cubicBezTo>
                    <a:pt x="167816" y="155601"/>
                    <a:pt x="163085" y="157779"/>
                    <a:pt x="163479" y="159481"/>
                  </a:cubicBezTo>
                  <a:cubicBezTo>
                    <a:pt x="163753" y="161731"/>
                    <a:pt x="169097" y="158913"/>
                    <a:pt x="169947" y="160597"/>
                  </a:cubicBezTo>
                  <a:cubicBezTo>
                    <a:pt x="170323" y="163031"/>
                    <a:pt x="167367" y="164083"/>
                    <a:pt x="167111" y="164788"/>
                  </a:cubicBezTo>
                  <a:cubicBezTo>
                    <a:pt x="170899" y="167185"/>
                    <a:pt x="173122" y="161393"/>
                    <a:pt x="176526" y="164788"/>
                  </a:cubicBezTo>
                  <a:cubicBezTo>
                    <a:pt x="175218" y="167276"/>
                    <a:pt x="169728" y="166782"/>
                    <a:pt x="170899" y="170479"/>
                  </a:cubicBezTo>
                  <a:cubicBezTo>
                    <a:pt x="172994" y="172071"/>
                    <a:pt x="176398" y="171375"/>
                    <a:pt x="178493" y="172876"/>
                  </a:cubicBezTo>
                  <a:cubicBezTo>
                    <a:pt x="178493" y="172876"/>
                    <a:pt x="175703" y="178238"/>
                    <a:pt x="177148" y="178942"/>
                  </a:cubicBezTo>
                  <a:cubicBezTo>
                    <a:pt x="180168" y="180415"/>
                    <a:pt x="183004" y="175657"/>
                    <a:pt x="184047" y="175356"/>
                  </a:cubicBezTo>
                  <a:cubicBezTo>
                    <a:pt x="183270" y="181550"/>
                    <a:pt x="188494" y="179482"/>
                    <a:pt x="186929" y="183664"/>
                  </a:cubicBezTo>
                  <a:cubicBezTo>
                    <a:pt x="186865" y="185905"/>
                    <a:pt x="186719" y="189007"/>
                    <a:pt x="189043" y="190206"/>
                  </a:cubicBezTo>
                  <a:cubicBezTo>
                    <a:pt x="193828" y="188732"/>
                    <a:pt x="194286" y="184935"/>
                    <a:pt x="194176" y="179290"/>
                  </a:cubicBezTo>
                  <a:cubicBezTo>
                    <a:pt x="194139" y="177323"/>
                    <a:pt x="199693" y="180589"/>
                    <a:pt x="199693" y="180589"/>
                  </a:cubicBezTo>
                  <a:cubicBezTo>
                    <a:pt x="203070" y="183307"/>
                    <a:pt x="193966" y="185375"/>
                    <a:pt x="196674" y="191148"/>
                  </a:cubicBezTo>
                  <a:cubicBezTo>
                    <a:pt x="204378" y="192228"/>
                    <a:pt x="204378" y="185658"/>
                    <a:pt x="210673" y="184441"/>
                  </a:cubicBezTo>
                  <a:cubicBezTo>
                    <a:pt x="213418" y="186354"/>
                    <a:pt x="209502" y="189446"/>
                    <a:pt x="208587" y="191651"/>
                  </a:cubicBezTo>
                  <a:cubicBezTo>
                    <a:pt x="204662" y="193847"/>
                    <a:pt x="199885" y="191194"/>
                    <a:pt x="196152" y="198797"/>
                  </a:cubicBezTo>
                  <a:cubicBezTo>
                    <a:pt x="201496" y="200984"/>
                    <a:pt x="204049" y="199182"/>
                    <a:pt x="205860" y="198239"/>
                  </a:cubicBezTo>
                  <a:cubicBezTo>
                    <a:pt x="207562" y="197004"/>
                    <a:pt x="207361" y="196409"/>
                    <a:pt x="208669" y="195915"/>
                  </a:cubicBezTo>
                  <a:cubicBezTo>
                    <a:pt x="208797" y="198010"/>
                    <a:pt x="208276" y="201789"/>
                    <a:pt x="210289" y="202658"/>
                  </a:cubicBezTo>
                  <a:cubicBezTo>
                    <a:pt x="212045" y="202521"/>
                    <a:pt x="212201" y="201890"/>
                    <a:pt x="213674" y="200902"/>
                  </a:cubicBezTo>
                  <a:cubicBezTo>
                    <a:pt x="215220" y="202512"/>
                    <a:pt x="211204" y="206456"/>
                    <a:pt x="213601" y="208148"/>
                  </a:cubicBezTo>
                  <a:cubicBezTo>
                    <a:pt x="215861" y="207727"/>
                    <a:pt x="216547" y="205751"/>
                    <a:pt x="216547" y="205751"/>
                  </a:cubicBezTo>
                  <a:cubicBezTo>
                    <a:pt x="217920" y="207544"/>
                    <a:pt x="219448" y="207572"/>
                    <a:pt x="220848" y="207087"/>
                  </a:cubicBezTo>
                  <a:cubicBezTo>
                    <a:pt x="221616" y="205175"/>
                    <a:pt x="221790" y="200792"/>
                    <a:pt x="219301" y="199218"/>
                  </a:cubicBezTo>
                  <a:cubicBezTo>
                    <a:pt x="220482" y="197827"/>
                    <a:pt x="223373" y="200472"/>
                    <a:pt x="224636" y="199493"/>
                  </a:cubicBezTo>
                  <a:cubicBezTo>
                    <a:pt x="226996" y="202384"/>
                    <a:pt x="221689" y="207929"/>
                    <a:pt x="225624" y="210253"/>
                  </a:cubicBezTo>
                  <a:cubicBezTo>
                    <a:pt x="229421" y="209905"/>
                    <a:pt x="229247" y="206108"/>
                    <a:pt x="233044" y="204516"/>
                  </a:cubicBezTo>
                  <a:cubicBezTo>
                    <a:pt x="232385" y="208405"/>
                    <a:pt x="236869" y="211223"/>
                    <a:pt x="231114" y="214123"/>
                  </a:cubicBezTo>
                  <a:cubicBezTo>
                    <a:pt x="231114" y="217920"/>
                    <a:pt x="238177" y="216795"/>
                    <a:pt x="234773" y="222285"/>
                  </a:cubicBezTo>
                  <a:cubicBezTo>
                    <a:pt x="236082" y="224481"/>
                    <a:pt x="237848" y="223529"/>
                    <a:pt x="239422" y="223127"/>
                  </a:cubicBezTo>
                  <a:lnTo>
                    <a:pt x="242798" y="219320"/>
                  </a:lnTo>
                  <a:cubicBezTo>
                    <a:pt x="241883" y="222422"/>
                    <a:pt x="241544" y="227271"/>
                    <a:pt x="242459" y="230858"/>
                  </a:cubicBezTo>
                  <a:cubicBezTo>
                    <a:pt x="241288" y="233759"/>
                    <a:pt x="244070" y="237052"/>
                    <a:pt x="238799" y="239541"/>
                  </a:cubicBezTo>
                  <a:cubicBezTo>
                    <a:pt x="237363" y="246733"/>
                    <a:pt x="237363" y="254034"/>
                    <a:pt x="228991" y="258628"/>
                  </a:cubicBezTo>
                  <a:cubicBezTo>
                    <a:pt x="224270" y="267512"/>
                    <a:pt x="194542" y="262818"/>
                    <a:pt x="188000" y="271602"/>
                  </a:cubicBezTo>
                  <a:cubicBezTo>
                    <a:pt x="189574" y="273203"/>
                    <a:pt x="204790" y="272682"/>
                    <a:pt x="206748" y="272078"/>
                  </a:cubicBezTo>
                  <a:cubicBezTo>
                    <a:pt x="209621" y="270678"/>
                    <a:pt x="211844" y="273185"/>
                    <a:pt x="214854" y="273084"/>
                  </a:cubicBezTo>
                  <a:cubicBezTo>
                    <a:pt x="221525" y="273084"/>
                    <a:pt x="229512" y="270888"/>
                    <a:pt x="235002" y="273084"/>
                  </a:cubicBezTo>
                  <a:cubicBezTo>
                    <a:pt x="242752" y="273002"/>
                    <a:pt x="249303" y="273276"/>
                    <a:pt x="256285" y="273304"/>
                  </a:cubicBezTo>
                  <a:lnTo>
                    <a:pt x="256312" y="273395"/>
                  </a:lnTo>
                  <a:close/>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64" name="Freeform: Shape 19">
              <a:extLst>
                <a:ext uri="{FF2B5EF4-FFF2-40B4-BE49-F238E27FC236}">
                  <a16:creationId xmlns:a16="http://schemas.microsoft.com/office/drawing/2014/main" id="{9DA5E567-9687-4455-93E4-997EFD9CBED0}"/>
                </a:ext>
              </a:extLst>
            </p:cNvPr>
            <p:cNvSpPr/>
            <p:nvPr/>
          </p:nvSpPr>
          <p:spPr>
            <a:xfrm>
              <a:off x="11577290" y="6472094"/>
              <a:ext cx="84178" cy="81433"/>
            </a:xfrm>
            <a:custGeom>
              <a:avLst/>
              <a:gdLst>
                <a:gd name="connsiteX0" fmla="*/ 42244 w 84177"/>
                <a:gd name="connsiteY0" fmla="*/ 64826 h 81433"/>
                <a:gd name="connsiteX1" fmla="*/ 21712 w 84177"/>
                <a:gd name="connsiteY1" fmla="*/ 40469 h 81433"/>
                <a:gd name="connsiteX2" fmla="*/ 42244 w 84177"/>
                <a:gd name="connsiteY2" fmla="*/ 16982 h 81433"/>
                <a:gd name="connsiteX3" fmla="*/ 62474 w 84177"/>
                <a:gd name="connsiteY3" fmla="*/ 40469 h 81433"/>
                <a:gd name="connsiteX4" fmla="*/ 42244 w 84177"/>
                <a:gd name="connsiteY4" fmla="*/ 64826 h 81433"/>
                <a:gd name="connsiteX5" fmla="*/ 42244 w 84177"/>
                <a:gd name="connsiteY5" fmla="*/ 686 h 81433"/>
                <a:gd name="connsiteX6" fmla="*/ 686 w 84177"/>
                <a:gd name="connsiteY6" fmla="*/ 40469 h 81433"/>
                <a:gd name="connsiteX7" fmla="*/ 42244 w 84177"/>
                <a:gd name="connsiteY7" fmla="*/ 81131 h 81433"/>
                <a:gd name="connsiteX8" fmla="*/ 83491 w 84177"/>
                <a:gd name="connsiteY8" fmla="*/ 40469 h 81433"/>
                <a:gd name="connsiteX9" fmla="*/ 42244 w 84177"/>
                <a:gd name="connsiteY9" fmla="*/ 68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77" h="81433">
                  <a:moveTo>
                    <a:pt x="42244" y="64826"/>
                  </a:moveTo>
                  <a:cubicBezTo>
                    <a:pt x="29179" y="64826"/>
                    <a:pt x="21712" y="54432"/>
                    <a:pt x="21712" y="40469"/>
                  </a:cubicBezTo>
                  <a:cubicBezTo>
                    <a:pt x="21712" y="26351"/>
                    <a:pt x="28401" y="16982"/>
                    <a:pt x="42244" y="16982"/>
                  </a:cubicBezTo>
                  <a:cubicBezTo>
                    <a:pt x="55777" y="16982"/>
                    <a:pt x="62474" y="25601"/>
                    <a:pt x="62474" y="40469"/>
                  </a:cubicBezTo>
                  <a:cubicBezTo>
                    <a:pt x="62474" y="54276"/>
                    <a:pt x="55942" y="64826"/>
                    <a:pt x="42244" y="64826"/>
                  </a:cubicBezTo>
                  <a:moveTo>
                    <a:pt x="42244" y="686"/>
                  </a:moveTo>
                  <a:cubicBezTo>
                    <a:pt x="17503" y="686"/>
                    <a:pt x="686" y="16396"/>
                    <a:pt x="686" y="40469"/>
                  </a:cubicBezTo>
                  <a:cubicBezTo>
                    <a:pt x="686" y="64085"/>
                    <a:pt x="17815" y="81131"/>
                    <a:pt x="42244" y="81131"/>
                  </a:cubicBezTo>
                  <a:cubicBezTo>
                    <a:pt x="66985" y="81131"/>
                    <a:pt x="83491" y="62896"/>
                    <a:pt x="83491" y="40469"/>
                  </a:cubicBezTo>
                  <a:cubicBezTo>
                    <a:pt x="83491" y="16845"/>
                    <a:pt x="66839" y="686"/>
                    <a:pt x="42244" y="686"/>
                  </a:cubicBezTo>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65" name="Freeform: Shape 20">
              <a:extLst>
                <a:ext uri="{FF2B5EF4-FFF2-40B4-BE49-F238E27FC236}">
                  <a16:creationId xmlns:a16="http://schemas.microsoft.com/office/drawing/2014/main" id="{901DB1AF-115D-4E02-A23B-C563374D6CC0}"/>
                </a:ext>
              </a:extLst>
            </p:cNvPr>
            <p:cNvSpPr/>
            <p:nvPr/>
          </p:nvSpPr>
          <p:spPr>
            <a:xfrm>
              <a:off x="11671011" y="6472094"/>
              <a:ext cx="57643" cy="81433"/>
            </a:xfrm>
            <a:custGeom>
              <a:avLst/>
              <a:gdLst>
                <a:gd name="connsiteX0" fmla="*/ 49491 w 57643"/>
                <a:gd name="connsiteY0" fmla="*/ 17275 h 81433"/>
                <a:gd name="connsiteX1" fmla="*/ 35629 w 57643"/>
                <a:gd name="connsiteY1" fmla="*/ 15491 h 81433"/>
                <a:gd name="connsiteX2" fmla="*/ 21703 w 57643"/>
                <a:gd name="connsiteY2" fmla="*/ 21438 h 81433"/>
                <a:gd name="connsiteX3" fmla="*/ 38118 w 57643"/>
                <a:gd name="connsiteY3" fmla="*/ 34376 h 81433"/>
                <a:gd name="connsiteX4" fmla="*/ 57735 w 57643"/>
                <a:gd name="connsiteY4" fmla="*/ 58165 h 81433"/>
                <a:gd name="connsiteX5" fmla="*/ 24796 w 57643"/>
                <a:gd name="connsiteY5" fmla="*/ 81140 h 81433"/>
                <a:gd name="connsiteX6" fmla="*/ 2077 w 57643"/>
                <a:gd name="connsiteY6" fmla="*/ 77727 h 81433"/>
                <a:gd name="connsiteX7" fmla="*/ 2077 w 57643"/>
                <a:gd name="connsiteY7" fmla="*/ 61432 h 81433"/>
                <a:gd name="connsiteX8" fmla="*/ 25574 w 57643"/>
                <a:gd name="connsiteY8" fmla="*/ 66336 h 81433"/>
                <a:gd name="connsiteX9" fmla="*/ 36718 w 57643"/>
                <a:gd name="connsiteY9" fmla="*/ 58751 h 81433"/>
                <a:gd name="connsiteX10" fmla="*/ 20459 w 57643"/>
                <a:gd name="connsiteY10" fmla="*/ 45968 h 81433"/>
                <a:gd name="connsiteX11" fmla="*/ 686 w 57643"/>
                <a:gd name="connsiteY11" fmla="*/ 21429 h 81433"/>
                <a:gd name="connsiteX12" fmla="*/ 32070 w 57643"/>
                <a:gd name="connsiteY12" fmla="*/ 686 h 81433"/>
                <a:gd name="connsiteX13" fmla="*/ 49491 w 57643"/>
                <a:gd name="connsiteY13" fmla="*/ 1967 h 81433"/>
                <a:gd name="connsiteX14" fmla="*/ 49491 w 57643"/>
                <a:gd name="connsiteY14" fmla="*/ 17275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9491" y="17275"/>
                  </a:moveTo>
                  <a:cubicBezTo>
                    <a:pt x="44815" y="16534"/>
                    <a:pt x="40305" y="15491"/>
                    <a:pt x="35629" y="15491"/>
                  </a:cubicBezTo>
                  <a:cubicBezTo>
                    <a:pt x="27431" y="15491"/>
                    <a:pt x="21703" y="17421"/>
                    <a:pt x="21703" y="21438"/>
                  </a:cubicBezTo>
                  <a:cubicBezTo>
                    <a:pt x="21703" y="26049"/>
                    <a:pt x="29444" y="29764"/>
                    <a:pt x="38118" y="34376"/>
                  </a:cubicBezTo>
                  <a:cubicBezTo>
                    <a:pt x="46371" y="38841"/>
                    <a:pt x="57735" y="44779"/>
                    <a:pt x="57735" y="58165"/>
                  </a:cubicBezTo>
                  <a:cubicBezTo>
                    <a:pt x="57735" y="72860"/>
                    <a:pt x="44660" y="81140"/>
                    <a:pt x="24796" y="81140"/>
                  </a:cubicBezTo>
                  <a:cubicBezTo>
                    <a:pt x="15774" y="81140"/>
                    <a:pt x="9552" y="79365"/>
                    <a:pt x="2077" y="77727"/>
                  </a:cubicBezTo>
                  <a:lnTo>
                    <a:pt x="2077" y="61432"/>
                  </a:lnTo>
                  <a:cubicBezTo>
                    <a:pt x="7841" y="63216"/>
                    <a:pt x="17183" y="66336"/>
                    <a:pt x="25574" y="66336"/>
                  </a:cubicBezTo>
                  <a:cubicBezTo>
                    <a:pt x="31137" y="66336"/>
                    <a:pt x="36718" y="63801"/>
                    <a:pt x="36718" y="58751"/>
                  </a:cubicBezTo>
                  <a:cubicBezTo>
                    <a:pt x="36718" y="54130"/>
                    <a:pt x="30057" y="51312"/>
                    <a:pt x="20459" y="45968"/>
                  </a:cubicBezTo>
                  <a:cubicBezTo>
                    <a:pt x="11739" y="41650"/>
                    <a:pt x="686" y="32729"/>
                    <a:pt x="686" y="21429"/>
                  </a:cubicBezTo>
                  <a:cubicBezTo>
                    <a:pt x="686" y="8079"/>
                    <a:pt x="14072" y="686"/>
                    <a:pt x="32070" y="686"/>
                  </a:cubicBezTo>
                  <a:cubicBezTo>
                    <a:pt x="37962" y="686"/>
                    <a:pt x="43727" y="1281"/>
                    <a:pt x="49491" y="1967"/>
                  </a:cubicBezTo>
                  <a:lnTo>
                    <a:pt x="49491" y="17275"/>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66" name="Freeform: Shape 21">
              <a:extLst>
                <a:ext uri="{FF2B5EF4-FFF2-40B4-BE49-F238E27FC236}">
                  <a16:creationId xmlns:a16="http://schemas.microsoft.com/office/drawing/2014/main" id="{291C5051-6CE6-418F-A143-932A570223AD}"/>
                </a:ext>
              </a:extLst>
            </p:cNvPr>
            <p:cNvSpPr/>
            <p:nvPr/>
          </p:nvSpPr>
          <p:spPr>
            <a:xfrm>
              <a:off x="11370524" y="6444196"/>
              <a:ext cx="30194" cy="107052"/>
            </a:xfrm>
            <a:custGeom>
              <a:avLst/>
              <a:gdLst>
                <a:gd name="connsiteX0" fmla="*/ 3029 w 30194"/>
                <a:gd name="connsiteY0" fmla="*/ 106458 h 107052"/>
                <a:gd name="connsiteX1" fmla="*/ 3806 w 30194"/>
                <a:gd name="connsiteY1" fmla="*/ 79127 h 107052"/>
                <a:gd name="connsiteX2" fmla="*/ 3806 w 30194"/>
                <a:gd name="connsiteY2" fmla="*/ 37825 h 107052"/>
                <a:gd name="connsiteX3" fmla="*/ 686 w 30194"/>
                <a:gd name="connsiteY3" fmla="*/ 686 h 107052"/>
                <a:gd name="connsiteX4" fmla="*/ 27971 w 30194"/>
                <a:gd name="connsiteY4" fmla="*/ 686 h 107052"/>
                <a:gd name="connsiteX5" fmla="*/ 27193 w 30194"/>
                <a:gd name="connsiteY5" fmla="*/ 30688 h 107052"/>
                <a:gd name="connsiteX6" fmla="*/ 27193 w 30194"/>
                <a:gd name="connsiteY6" fmla="*/ 69319 h 107052"/>
                <a:gd name="connsiteX7" fmla="*/ 30304 w 30194"/>
                <a:gd name="connsiteY7" fmla="*/ 106458 h 107052"/>
                <a:gd name="connsiteX8" fmla="*/ 3029 w 30194"/>
                <a:gd name="connsiteY8" fmla="*/ 106458 h 10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94" h="107052">
                  <a:moveTo>
                    <a:pt x="3029" y="106458"/>
                  </a:moveTo>
                  <a:cubicBezTo>
                    <a:pt x="3486" y="97848"/>
                    <a:pt x="3806" y="91159"/>
                    <a:pt x="3806" y="79127"/>
                  </a:cubicBezTo>
                  <a:lnTo>
                    <a:pt x="3806" y="37825"/>
                  </a:lnTo>
                  <a:cubicBezTo>
                    <a:pt x="3806" y="22975"/>
                    <a:pt x="2873" y="11684"/>
                    <a:pt x="686" y="686"/>
                  </a:cubicBezTo>
                  <a:lnTo>
                    <a:pt x="27971" y="686"/>
                  </a:lnTo>
                  <a:cubicBezTo>
                    <a:pt x="27971" y="8262"/>
                    <a:pt x="27193" y="18812"/>
                    <a:pt x="27193" y="30688"/>
                  </a:cubicBezTo>
                  <a:lnTo>
                    <a:pt x="27193" y="69319"/>
                  </a:lnTo>
                  <a:cubicBezTo>
                    <a:pt x="27193" y="80161"/>
                    <a:pt x="28895" y="96356"/>
                    <a:pt x="30304" y="106458"/>
                  </a:cubicBezTo>
                  <a:lnTo>
                    <a:pt x="3029" y="10645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67" name="Freeform: Shape 22">
              <a:extLst>
                <a:ext uri="{FF2B5EF4-FFF2-40B4-BE49-F238E27FC236}">
                  <a16:creationId xmlns:a16="http://schemas.microsoft.com/office/drawing/2014/main" id="{47E64118-92CE-4D4C-9E30-A5187ECA284D}"/>
                </a:ext>
              </a:extLst>
            </p:cNvPr>
            <p:cNvSpPr/>
            <p:nvPr/>
          </p:nvSpPr>
          <p:spPr>
            <a:xfrm>
              <a:off x="11415257" y="6472094"/>
              <a:ext cx="86923" cy="112542"/>
            </a:xfrm>
            <a:custGeom>
              <a:avLst/>
              <a:gdLst>
                <a:gd name="connsiteX0" fmla="*/ 45447 w 86922"/>
                <a:gd name="connsiteY0" fmla="*/ 64826 h 112542"/>
                <a:gd name="connsiteX1" fmla="*/ 24851 w 86922"/>
                <a:gd name="connsiteY1" fmla="*/ 42611 h 112542"/>
                <a:gd name="connsiteX2" fmla="*/ 44504 w 86922"/>
                <a:gd name="connsiteY2" fmla="*/ 16982 h 112542"/>
                <a:gd name="connsiteX3" fmla="*/ 65421 w 86922"/>
                <a:gd name="connsiteY3" fmla="*/ 42537 h 112542"/>
                <a:gd name="connsiteX4" fmla="*/ 45447 w 86922"/>
                <a:gd name="connsiteY4" fmla="*/ 64826 h 112542"/>
                <a:gd name="connsiteX5" fmla="*/ 49665 w 86922"/>
                <a:gd name="connsiteY5" fmla="*/ 686 h 112542"/>
                <a:gd name="connsiteX6" fmla="*/ 23295 w 86922"/>
                <a:gd name="connsiteY6" fmla="*/ 13432 h 112542"/>
                <a:gd name="connsiteX7" fmla="*/ 20486 w 86922"/>
                <a:gd name="connsiteY7" fmla="*/ 2626 h 112542"/>
                <a:gd name="connsiteX8" fmla="*/ 686 w 86922"/>
                <a:gd name="connsiteY8" fmla="*/ 4117 h 112542"/>
                <a:gd name="connsiteX9" fmla="*/ 5362 w 86922"/>
                <a:gd name="connsiteY9" fmla="*/ 42620 h 112542"/>
                <a:gd name="connsiteX10" fmla="*/ 5362 w 86922"/>
                <a:gd name="connsiteY10" fmla="*/ 73720 h 112542"/>
                <a:gd name="connsiteX11" fmla="*/ 2251 w 86922"/>
                <a:gd name="connsiteY11" fmla="*/ 112460 h 112542"/>
                <a:gd name="connsiteX12" fmla="*/ 27971 w 86922"/>
                <a:gd name="connsiteY12" fmla="*/ 110969 h 112542"/>
                <a:gd name="connsiteX13" fmla="*/ 26406 w 86922"/>
                <a:gd name="connsiteY13" fmla="*/ 82623 h 112542"/>
                <a:gd name="connsiteX14" fmla="*/ 26406 w 86922"/>
                <a:gd name="connsiteY14" fmla="*/ 73720 h 112542"/>
                <a:gd name="connsiteX15" fmla="*/ 50589 w 86922"/>
                <a:gd name="connsiteY15" fmla="*/ 81140 h 112542"/>
                <a:gd name="connsiteX16" fmla="*/ 86438 w 86922"/>
                <a:gd name="connsiteY16" fmla="*/ 42400 h 112542"/>
                <a:gd name="connsiteX17" fmla="*/ 49665 w 86922"/>
                <a:gd name="connsiteY17" fmla="*/ 686 h 1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922" h="112542">
                  <a:moveTo>
                    <a:pt x="45447" y="64826"/>
                  </a:moveTo>
                  <a:cubicBezTo>
                    <a:pt x="32344" y="64826"/>
                    <a:pt x="24851" y="57278"/>
                    <a:pt x="24851" y="42611"/>
                  </a:cubicBezTo>
                  <a:cubicBezTo>
                    <a:pt x="24851" y="27385"/>
                    <a:pt x="31246" y="16982"/>
                    <a:pt x="44504" y="16982"/>
                  </a:cubicBezTo>
                  <a:cubicBezTo>
                    <a:pt x="56838" y="16982"/>
                    <a:pt x="65421" y="27532"/>
                    <a:pt x="65421" y="42537"/>
                  </a:cubicBezTo>
                  <a:cubicBezTo>
                    <a:pt x="65421" y="55923"/>
                    <a:pt x="58714" y="64826"/>
                    <a:pt x="45447" y="64826"/>
                  </a:cubicBezTo>
                  <a:moveTo>
                    <a:pt x="49665" y="686"/>
                  </a:moveTo>
                  <a:cubicBezTo>
                    <a:pt x="34531" y="686"/>
                    <a:pt x="28291" y="7951"/>
                    <a:pt x="23295" y="13432"/>
                  </a:cubicBezTo>
                  <a:cubicBezTo>
                    <a:pt x="22216" y="9452"/>
                    <a:pt x="21731" y="6039"/>
                    <a:pt x="20486" y="2626"/>
                  </a:cubicBezTo>
                  <a:lnTo>
                    <a:pt x="686" y="4117"/>
                  </a:lnTo>
                  <a:cubicBezTo>
                    <a:pt x="3184" y="17156"/>
                    <a:pt x="5362" y="29298"/>
                    <a:pt x="5362" y="42620"/>
                  </a:cubicBezTo>
                  <a:lnTo>
                    <a:pt x="5362" y="73720"/>
                  </a:lnTo>
                  <a:cubicBezTo>
                    <a:pt x="5362" y="84700"/>
                    <a:pt x="3029" y="105332"/>
                    <a:pt x="2251" y="112460"/>
                  </a:cubicBezTo>
                  <a:lnTo>
                    <a:pt x="27971" y="110969"/>
                  </a:lnTo>
                  <a:cubicBezTo>
                    <a:pt x="26406" y="99559"/>
                    <a:pt x="26406" y="86786"/>
                    <a:pt x="26406" y="82623"/>
                  </a:cubicBezTo>
                  <a:lnTo>
                    <a:pt x="26406" y="73720"/>
                  </a:lnTo>
                  <a:cubicBezTo>
                    <a:pt x="32024" y="76986"/>
                    <a:pt x="37953" y="81140"/>
                    <a:pt x="50589" y="81140"/>
                  </a:cubicBezTo>
                  <a:cubicBezTo>
                    <a:pt x="71954" y="81140"/>
                    <a:pt x="86438" y="64835"/>
                    <a:pt x="86438" y="42400"/>
                  </a:cubicBezTo>
                  <a:cubicBezTo>
                    <a:pt x="86438" y="18034"/>
                    <a:pt x="71496" y="686"/>
                    <a:pt x="49665" y="686"/>
                  </a:cubicBezTo>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68" name="Freeform: Shape 23">
              <a:extLst>
                <a:ext uri="{FF2B5EF4-FFF2-40B4-BE49-F238E27FC236}">
                  <a16:creationId xmlns:a16="http://schemas.microsoft.com/office/drawing/2014/main" id="{69369926-351D-4F36-89A4-D143081BB562}"/>
                </a:ext>
              </a:extLst>
            </p:cNvPr>
            <p:cNvSpPr/>
            <p:nvPr/>
          </p:nvSpPr>
          <p:spPr>
            <a:xfrm>
              <a:off x="11511348" y="6472094"/>
              <a:ext cx="57643" cy="81433"/>
            </a:xfrm>
            <a:custGeom>
              <a:avLst/>
              <a:gdLst>
                <a:gd name="connsiteX0" fmla="*/ 47817 w 57643"/>
                <a:gd name="connsiteY0" fmla="*/ 17046 h 81433"/>
                <a:gd name="connsiteX1" fmla="*/ 35647 w 57643"/>
                <a:gd name="connsiteY1" fmla="*/ 15481 h 81433"/>
                <a:gd name="connsiteX2" fmla="*/ 21712 w 57643"/>
                <a:gd name="connsiteY2" fmla="*/ 21429 h 81433"/>
                <a:gd name="connsiteX3" fmla="*/ 38127 w 57643"/>
                <a:gd name="connsiteY3" fmla="*/ 34367 h 81433"/>
                <a:gd name="connsiteX4" fmla="*/ 57753 w 57643"/>
                <a:gd name="connsiteY4" fmla="*/ 58156 h 81433"/>
                <a:gd name="connsiteX5" fmla="*/ 24805 w 57643"/>
                <a:gd name="connsiteY5" fmla="*/ 81131 h 81433"/>
                <a:gd name="connsiteX6" fmla="*/ 2086 w 57643"/>
                <a:gd name="connsiteY6" fmla="*/ 77727 h 81433"/>
                <a:gd name="connsiteX7" fmla="*/ 2086 w 57643"/>
                <a:gd name="connsiteY7" fmla="*/ 61432 h 81433"/>
                <a:gd name="connsiteX8" fmla="*/ 25583 w 57643"/>
                <a:gd name="connsiteY8" fmla="*/ 66336 h 81433"/>
                <a:gd name="connsiteX9" fmla="*/ 36727 w 57643"/>
                <a:gd name="connsiteY9" fmla="*/ 58751 h 81433"/>
                <a:gd name="connsiteX10" fmla="*/ 20468 w 57643"/>
                <a:gd name="connsiteY10" fmla="*/ 45968 h 81433"/>
                <a:gd name="connsiteX11" fmla="*/ 686 w 57643"/>
                <a:gd name="connsiteY11" fmla="*/ 21429 h 81433"/>
                <a:gd name="connsiteX12" fmla="*/ 32088 w 57643"/>
                <a:gd name="connsiteY12" fmla="*/ 686 h 81433"/>
                <a:gd name="connsiteX13" fmla="*/ 50836 w 57643"/>
                <a:gd name="connsiteY13" fmla="*/ 2242 h 81433"/>
                <a:gd name="connsiteX14" fmla="*/ 47817 w 57643"/>
                <a:gd name="connsiteY14" fmla="*/ 1704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7817" y="17046"/>
                  </a:moveTo>
                  <a:cubicBezTo>
                    <a:pt x="43141" y="16305"/>
                    <a:pt x="40314" y="15481"/>
                    <a:pt x="35647" y="15481"/>
                  </a:cubicBezTo>
                  <a:cubicBezTo>
                    <a:pt x="27440" y="15481"/>
                    <a:pt x="21712" y="17430"/>
                    <a:pt x="21712" y="21429"/>
                  </a:cubicBezTo>
                  <a:cubicBezTo>
                    <a:pt x="21712" y="26049"/>
                    <a:pt x="29462" y="29755"/>
                    <a:pt x="38127" y="34367"/>
                  </a:cubicBezTo>
                  <a:cubicBezTo>
                    <a:pt x="46380" y="38832"/>
                    <a:pt x="57753" y="44770"/>
                    <a:pt x="57753" y="58156"/>
                  </a:cubicBezTo>
                  <a:cubicBezTo>
                    <a:pt x="57753" y="72851"/>
                    <a:pt x="44669" y="81131"/>
                    <a:pt x="24805" y="81131"/>
                  </a:cubicBezTo>
                  <a:cubicBezTo>
                    <a:pt x="15783" y="81131"/>
                    <a:pt x="9562" y="79356"/>
                    <a:pt x="2086" y="77727"/>
                  </a:cubicBezTo>
                  <a:lnTo>
                    <a:pt x="2086" y="61432"/>
                  </a:lnTo>
                  <a:cubicBezTo>
                    <a:pt x="7851" y="63216"/>
                    <a:pt x="17202" y="66336"/>
                    <a:pt x="25583" y="66336"/>
                  </a:cubicBezTo>
                  <a:cubicBezTo>
                    <a:pt x="31155" y="66336"/>
                    <a:pt x="36727" y="63801"/>
                    <a:pt x="36727" y="58751"/>
                  </a:cubicBezTo>
                  <a:cubicBezTo>
                    <a:pt x="36727" y="54148"/>
                    <a:pt x="30066" y="51312"/>
                    <a:pt x="20468" y="45968"/>
                  </a:cubicBezTo>
                  <a:cubicBezTo>
                    <a:pt x="11748" y="41659"/>
                    <a:pt x="686" y="32729"/>
                    <a:pt x="686" y="21429"/>
                  </a:cubicBezTo>
                  <a:cubicBezTo>
                    <a:pt x="686" y="8079"/>
                    <a:pt x="14072" y="686"/>
                    <a:pt x="32088" y="686"/>
                  </a:cubicBezTo>
                  <a:cubicBezTo>
                    <a:pt x="37971" y="686"/>
                    <a:pt x="45063" y="1537"/>
                    <a:pt x="50836" y="2242"/>
                  </a:cubicBezTo>
                  <a:lnTo>
                    <a:pt x="47817" y="17046"/>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9" name="Group 755">
            <a:extLst>
              <a:ext uri="{FF2B5EF4-FFF2-40B4-BE49-F238E27FC236}">
                <a16:creationId xmlns:a16="http://schemas.microsoft.com/office/drawing/2014/main" id="{5F665471-DFCD-4E60-9284-2993737FCA12}"/>
              </a:ext>
            </a:extLst>
          </p:cNvPr>
          <p:cNvGrpSpPr>
            <a:grpSpLocks noChangeAspect="1"/>
          </p:cNvGrpSpPr>
          <p:nvPr/>
        </p:nvGrpSpPr>
        <p:grpSpPr>
          <a:xfrm>
            <a:off x="3313295" y="4570779"/>
            <a:ext cx="391658" cy="959458"/>
            <a:chOff x="-5791778" y="782089"/>
            <a:chExt cx="579558" cy="1419762"/>
          </a:xfrm>
          <a:solidFill>
            <a:schemeClr val="accent1"/>
          </a:solidFill>
        </p:grpSpPr>
        <p:sp>
          <p:nvSpPr>
            <p:cNvPr id="70" name="Freeform 77">
              <a:extLst>
                <a:ext uri="{FF2B5EF4-FFF2-40B4-BE49-F238E27FC236}">
                  <a16:creationId xmlns:a16="http://schemas.microsoft.com/office/drawing/2014/main" id="{3574328E-8B9D-4C20-90BF-A221F9105524}"/>
                </a:ext>
              </a:extLst>
            </p:cNvPr>
            <p:cNvSpPr>
              <a:spLocks noEditPoints="1"/>
            </p:cNvSpPr>
            <p:nvPr/>
          </p:nvSpPr>
          <p:spPr bwMode="auto">
            <a:xfrm>
              <a:off x="-5791778" y="1121238"/>
              <a:ext cx="282726" cy="792368"/>
            </a:xfrm>
            <a:custGeom>
              <a:avLst/>
              <a:gdLst/>
              <a:ahLst/>
              <a:cxnLst>
                <a:cxn ang="0">
                  <a:pos x="34" y="384"/>
                </a:cxn>
                <a:cxn ang="0">
                  <a:pos x="36" y="384"/>
                </a:cxn>
                <a:cxn ang="0">
                  <a:pos x="39" y="383"/>
                </a:cxn>
                <a:cxn ang="0">
                  <a:pos x="71" y="135"/>
                </a:cxn>
                <a:cxn ang="0">
                  <a:pos x="80" y="129"/>
                </a:cxn>
                <a:cxn ang="0">
                  <a:pos x="81" y="124"/>
                </a:cxn>
                <a:cxn ang="0">
                  <a:pos x="80" y="128"/>
                </a:cxn>
                <a:cxn ang="0">
                  <a:pos x="65" y="224"/>
                </a:cxn>
                <a:cxn ang="0">
                  <a:pos x="47" y="381"/>
                </a:cxn>
                <a:cxn ang="0">
                  <a:pos x="42" y="503"/>
                </a:cxn>
                <a:cxn ang="0">
                  <a:pos x="92" y="529"/>
                </a:cxn>
                <a:cxn ang="0">
                  <a:pos x="190" y="547"/>
                </a:cxn>
                <a:cxn ang="0">
                  <a:pos x="195" y="547"/>
                </a:cxn>
                <a:cxn ang="0">
                  <a:pos x="194" y="524"/>
                </a:cxn>
                <a:cxn ang="0">
                  <a:pos x="190" y="471"/>
                </a:cxn>
                <a:cxn ang="0">
                  <a:pos x="179" y="300"/>
                </a:cxn>
                <a:cxn ang="0">
                  <a:pos x="179" y="298"/>
                </a:cxn>
                <a:cxn ang="0">
                  <a:pos x="178" y="284"/>
                </a:cxn>
                <a:cxn ang="0">
                  <a:pos x="178" y="280"/>
                </a:cxn>
                <a:cxn ang="0">
                  <a:pos x="172" y="190"/>
                </a:cxn>
                <a:cxn ang="0">
                  <a:pos x="172" y="188"/>
                </a:cxn>
                <a:cxn ang="0">
                  <a:pos x="171" y="180"/>
                </a:cxn>
                <a:cxn ang="0">
                  <a:pos x="171" y="175"/>
                </a:cxn>
                <a:cxn ang="0">
                  <a:pos x="169" y="142"/>
                </a:cxn>
                <a:cxn ang="0">
                  <a:pos x="166" y="102"/>
                </a:cxn>
                <a:cxn ang="0">
                  <a:pos x="164" y="66"/>
                </a:cxn>
                <a:cxn ang="0">
                  <a:pos x="167" y="64"/>
                </a:cxn>
                <a:cxn ang="0">
                  <a:pos x="163" y="57"/>
                </a:cxn>
                <a:cxn ang="0">
                  <a:pos x="154" y="42"/>
                </a:cxn>
                <a:cxn ang="0">
                  <a:pos x="146" y="33"/>
                </a:cxn>
                <a:cxn ang="0">
                  <a:pos x="133" y="18"/>
                </a:cxn>
                <a:cxn ang="0">
                  <a:pos x="123" y="1"/>
                </a:cxn>
                <a:cxn ang="0">
                  <a:pos x="123" y="0"/>
                </a:cxn>
                <a:cxn ang="0">
                  <a:pos x="122" y="0"/>
                </a:cxn>
                <a:cxn ang="0">
                  <a:pos x="113" y="2"/>
                </a:cxn>
                <a:cxn ang="0">
                  <a:pos x="88" y="9"/>
                </a:cxn>
                <a:cxn ang="0">
                  <a:pos x="27" y="85"/>
                </a:cxn>
                <a:cxn ang="0">
                  <a:pos x="0" y="277"/>
                </a:cxn>
                <a:cxn ang="0">
                  <a:pos x="2" y="354"/>
                </a:cxn>
                <a:cxn ang="0">
                  <a:pos x="34" y="384"/>
                </a:cxn>
                <a:cxn ang="0">
                  <a:pos x="152" y="433"/>
                </a:cxn>
                <a:cxn ang="0">
                  <a:pos x="92" y="413"/>
                </a:cxn>
                <a:cxn ang="0">
                  <a:pos x="86" y="411"/>
                </a:cxn>
                <a:cxn ang="0">
                  <a:pos x="89" y="400"/>
                </a:cxn>
                <a:cxn ang="0">
                  <a:pos x="92" y="401"/>
                </a:cxn>
                <a:cxn ang="0">
                  <a:pos x="157" y="417"/>
                </a:cxn>
                <a:cxn ang="0">
                  <a:pos x="152" y="433"/>
                </a:cxn>
              </a:cxnLst>
              <a:rect l="0" t="0" r="r" b="b"/>
              <a:pathLst>
                <a:path w="195" h="547">
                  <a:moveTo>
                    <a:pt x="34" y="384"/>
                  </a:moveTo>
                  <a:cubicBezTo>
                    <a:pt x="35" y="384"/>
                    <a:pt x="35" y="384"/>
                    <a:pt x="36" y="384"/>
                  </a:cubicBezTo>
                  <a:cubicBezTo>
                    <a:pt x="37" y="384"/>
                    <a:pt x="38" y="384"/>
                    <a:pt x="39" y="383"/>
                  </a:cubicBezTo>
                  <a:cubicBezTo>
                    <a:pt x="46" y="293"/>
                    <a:pt x="59" y="204"/>
                    <a:pt x="71" y="135"/>
                  </a:cubicBezTo>
                  <a:cubicBezTo>
                    <a:pt x="80" y="129"/>
                    <a:pt x="80" y="129"/>
                    <a:pt x="80" y="129"/>
                  </a:cubicBezTo>
                  <a:cubicBezTo>
                    <a:pt x="80" y="127"/>
                    <a:pt x="81" y="126"/>
                    <a:pt x="81" y="124"/>
                  </a:cubicBezTo>
                  <a:cubicBezTo>
                    <a:pt x="81" y="125"/>
                    <a:pt x="81" y="127"/>
                    <a:pt x="80" y="128"/>
                  </a:cubicBezTo>
                  <a:cubicBezTo>
                    <a:pt x="75" y="157"/>
                    <a:pt x="70" y="189"/>
                    <a:pt x="65" y="224"/>
                  </a:cubicBezTo>
                  <a:cubicBezTo>
                    <a:pt x="58" y="273"/>
                    <a:pt x="52" y="327"/>
                    <a:pt x="47" y="381"/>
                  </a:cubicBezTo>
                  <a:cubicBezTo>
                    <a:pt x="44" y="422"/>
                    <a:pt x="42" y="464"/>
                    <a:pt x="42" y="503"/>
                  </a:cubicBezTo>
                  <a:cubicBezTo>
                    <a:pt x="42" y="503"/>
                    <a:pt x="59" y="517"/>
                    <a:pt x="92" y="529"/>
                  </a:cubicBezTo>
                  <a:cubicBezTo>
                    <a:pt x="116" y="538"/>
                    <a:pt x="149" y="547"/>
                    <a:pt x="190" y="547"/>
                  </a:cubicBezTo>
                  <a:cubicBezTo>
                    <a:pt x="192" y="547"/>
                    <a:pt x="194" y="547"/>
                    <a:pt x="195" y="547"/>
                  </a:cubicBezTo>
                  <a:cubicBezTo>
                    <a:pt x="194" y="524"/>
                    <a:pt x="194" y="524"/>
                    <a:pt x="194" y="524"/>
                  </a:cubicBezTo>
                  <a:cubicBezTo>
                    <a:pt x="190" y="471"/>
                    <a:pt x="190" y="471"/>
                    <a:pt x="190" y="471"/>
                  </a:cubicBezTo>
                  <a:cubicBezTo>
                    <a:pt x="179" y="300"/>
                    <a:pt x="179" y="300"/>
                    <a:pt x="179" y="300"/>
                  </a:cubicBezTo>
                  <a:cubicBezTo>
                    <a:pt x="179" y="298"/>
                    <a:pt x="179" y="298"/>
                    <a:pt x="179" y="298"/>
                  </a:cubicBezTo>
                  <a:cubicBezTo>
                    <a:pt x="178" y="284"/>
                    <a:pt x="178" y="284"/>
                    <a:pt x="178" y="284"/>
                  </a:cubicBezTo>
                  <a:cubicBezTo>
                    <a:pt x="178" y="280"/>
                    <a:pt x="178" y="280"/>
                    <a:pt x="178" y="280"/>
                  </a:cubicBezTo>
                  <a:cubicBezTo>
                    <a:pt x="172" y="190"/>
                    <a:pt x="172" y="190"/>
                    <a:pt x="172" y="190"/>
                  </a:cubicBezTo>
                  <a:cubicBezTo>
                    <a:pt x="172" y="188"/>
                    <a:pt x="172" y="188"/>
                    <a:pt x="172" y="188"/>
                  </a:cubicBezTo>
                  <a:cubicBezTo>
                    <a:pt x="171" y="186"/>
                    <a:pt x="171" y="183"/>
                    <a:pt x="171" y="180"/>
                  </a:cubicBezTo>
                  <a:cubicBezTo>
                    <a:pt x="171" y="178"/>
                    <a:pt x="171" y="177"/>
                    <a:pt x="171" y="175"/>
                  </a:cubicBezTo>
                  <a:cubicBezTo>
                    <a:pt x="169" y="142"/>
                    <a:pt x="169" y="142"/>
                    <a:pt x="169" y="142"/>
                  </a:cubicBezTo>
                  <a:cubicBezTo>
                    <a:pt x="166" y="102"/>
                    <a:pt x="166" y="102"/>
                    <a:pt x="166" y="102"/>
                  </a:cubicBezTo>
                  <a:cubicBezTo>
                    <a:pt x="164" y="66"/>
                    <a:pt x="164" y="66"/>
                    <a:pt x="164" y="66"/>
                  </a:cubicBezTo>
                  <a:cubicBezTo>
                    <a:pt x="167" y="64"/>
                    <a:pt x="167" y="64"/>
                    <a:pt x="167" y="64"/>
                  </a:cubicBezTo>
                  <a:cubicBezTo>
                    <a:pt x="166" y="62"/>
                    <a:pt x="164" y="59"/>
                    <a:pt x="163" y="57"/>
                  </a:cubicBezTo>
                  <a:cubicBezTo>
                    <a:pt x="161" y="52"/>
                    <a:pt x="157" y="47"/>
                    <a:pt x="154" y="42"/>
                  </a:cubicBezTo>
                  <a:cubicBezTo>
                    <a:pt x="151" y="39"/>
                    <a:pt x="149" y="36"/>
                    <a:pt x="146" y="33"/>
                  </a:cubicBezTo>
                  <a:cubicBezTo>
                    <a:pt x="141" y="28"/>
                    <a:pt x="137" y="23"/>
                    <a:pt x="133" y="18"/>
                  </a:cubicBezTo>
                  <a:cubicBezTo>
                    <a:pt x="129" y="12"/>
                    <a:pt x="126" y="7"/>
                    <a:pt x="123" y="1"/>
                  </a:cubicBezTo>
                  <a:cubicBezTo>
                    <a:pt x="123" y="1"/>
                    <a:pt x="123" y="0"/>
                    <a:pt x="123" y="0"/>
                  </a:cubicBezTo>
                  <a:cubicBezTo>
                    <a:pt x="122" y="0"/>
                    <a:pt x="122" y="0"/>
                    <a:pt x="122" y="0"/>
                  </a:cubicBezTo>
                  <a:cubicBezTo>
                    <a:pt x="119" y="0"/>
                    <a:pt x="116" y="1"/>
                    <a:pt x="113" y="2"/>
                  </a:cubicBezTo>
                  <a:cubicBezTo>
                    <a:pt x="106" y="3"/>
                    <a:pt x="97" y="5"/>
                    <a:pt x="88" y="9"/>
                  </a:cubicBezTo>
                  <a:cubicBezTo>
                    <a:pt x="67" y="20"/>
                    <a:pt x="43" y="43"/>
                    <a:pt x="27" y="85"/>
                  </a:cubicBezTo>
                  <a:cubicBezTo>
                    <a:pt x="11" y="126"/>
                    <a:pt x="0" y="186"/>
                    <a:pt x="0" y="277"/>
                  </a:cubicBezTo>
                  <a:cubicBezTo>
                    <a:pt x="0" y="300"/>
                    <a:pt x="0" y="326"/>
                    <a:pt x="2" y="354"/>
                  </a:cubicBezTo>
                  <a:cubicBezTo>
                    <a:pt x="3" y="371"/>
                    <a:pt x="17" y="384"/>
                    <a:pt x="34" y="384"/>
                  </a:cubicBezTo>
                  <a:close/>
                  <a:moveTo>
                    <a:pt x="152" y="433"/>
                  </a:moveTo>
                  <a:cubicBezTo>
                    <a:pt x="92" y="413"/>
                    <a:pt x="92" y="413"/>
                    <a:pt x="92" y="413"/>
                  </a:cubicBezTo>
                  <a:cubicBezTo>
                    <a:pt x="86" y="411"/>
                    <a:pt x="86" y="411"/>
                    <a:pt x="86" y="411"/>
                  </a:cubicBezTo>
                  <a:cubicBezTo>
                    <a:pt x="89" y="400"/>
                    <a:pt x="89" y="400"/>
                    <a:pt x="89" y="400"/>
                  </a:cubicBezTo>
                  <a:cubicBezTo>
                    <a:pt x="92" y="401"/>
                    <a:pt x="92" y="401"/>
                    <a:pt x="92" y="401"/>
                  </a:cubicBezTo>
                  <a:cubicBezTo>
                    <a:pt x="157" y="417"/>
                    <a:pt x="157" y="417"/>
                    <a:pt x="157" y="417"/>
                  </a:cubicBezTo>
                  <a:lnTo>
                    <a:pt x="152" y="43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1" name="Freeform 78">
              <a:extLst>
                <a:ext uri="{FF2B5EF4-FFF2-40B4-BE49-F238E27FC236}">
                  <a16:creationId xmlns:a16="http://schemas.microsoft.com/office/drawing/2014/main" id="{6F40F193-DC60-4C8C-B6D6-560F9D20CCC3}"/>
                </a:ext>
              </a:extLst>
            </p:cNvPr>
            <p:cNvSpPr>
              <a:spLocks/>
            </p:cNvSpPr>
            <p:nvPr/>
          </p:nvSpPr>
          <p:spPr bwMode="auto">
            <a:xfrm>
              <a:off x="-5572834" y="1121238"/>
              <a:ext cx="31891" cy="28825"/>
            </a:xfrm>
            <a:custGeom>
              <a:avLst/>
              <a:gdLst/>
              <a:ahLst/>
              <a:cxnLst>
                <a:cxn ang="0">
                  <a:pos x="12" y="15"/>
                </a:cxn>
                <a:cxn ang="0">
                  <a:pos x="17" y="20"/>
                </a:cxn>
                <a:cxn ang="0">
                  <a:pos x="22" y="0"/>
                </a:cxn>
                <a:cxn ang="0">
                  <a:pos x="0" y="0"/>
                </a:cxn>
                <a:cxn ang="0">
                  <a:pos x="12" y="15"/>
                </a:cxn>
              </a:cxnLst>
              <a:rect l="0" t="0" r="r" b="b"/>
              <a:pathLst>
                <a:path w="22" h="20">
                  <a:moveTo>
                    <a:pt x="12" y="15"/>
                  </a:moveTo>
                  <a:cubicBezTo>
                    <a:pt x="14" y="16"/>
                    <a:pt x="15" y="18"/>
                    <a:pt x="17" y="20"/>
                  </a:cubicBezTo>
                  <a:cubicBezTo>
                    <a:pt x="22" y="0"/>
                    <a:pt x="22" y="0"/>
                    <a:pt x="22" y="0"/>
                  </a:cubicBezTo>
                  <a:cubicBezTo>
                    <a:pt x="0" y="0"/>
                    <a:pt x="0" y="0"/>
                    <a:pt x="0" y="0"/>
                  </a:cubicBezTo>
                  <a:cubicBezTo>
                    <a:pt x="4" y="5"/>
                    <a:pt x="8" y="11"/>
                    <a:pt x="12" y="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2" name="Freeform 79">
              <a:extLst>
                <a:ext uri="{FF2B5EF4-FFF2-40B4-BE49-F238E27FC236}">
                  <a16:creationId xmlns:a16="http://schemas.microsoft.com/office/drawing/2014/main" id="{B1BAE891-101B-4187-AF02-14B71B6244AE}"/>
                </a:ext>
              </a:extLst>
            </p:cNvPr>
            <p:cNvSpPr>
              <a:spLocks/>
            </p:cNvSpPr>
            <p:nvPr/>
          </p:nvSpPr>
          <p:spPr bwMode="auto">
            <a:xfrm>
              <a:off x="-5462442" y="1121238"/>
              <a:ext cx="30051" cy="28825"/>
            </a:xfrm>
            <a:custGeom>
              <a:avLst/>
              <a:gdLst/>
              <a:ahLst/>
              <a:cxnLst>
                <a:cxn ang="0">
                  <a:pos x="5" y="20"/>
                </a:cxn>
                <a:cxn ang="0">
                  <a:pos x="9" y="15"/>
                </a:cxn>
                <a:cxn ang="0">
                  <a:pos x="21" y="0"/>
                </a:cxn>
                <a:cxn ang="0">
                  <a:pos x="0" y="0"/>
                </a:cxn>
                <a:cxn ang="0">
                  <a:pos x="5" y="20"/>
                </a:cxn>
              </a:cxnLst>
              <a:rect l="0" t="0" r="r" b="b"/>
              <a:pathLst>
                <a:path w="21" h="20">
                  <a:moveTo>
                    <a:pt x="5" y="20"/>
                  </a:moveTo>
                  <a:cubicBezTo>
                    <a:pt x="6" y="18"/>
                    <a:pt x="7" y="16"/>
                    <a:pt x="9" y="15"/>
                  </a:cubicBezTo>
                  <a:cubicBezTo>
                    <a:pt x="13" y="11"/>
                    <a:pt x="17" y="6"/>
                    <a:pt x="21" y="0"/>
                  </a:cubicBezTo>
                  <a:cubicBezTo>
                    <a:pt x="0" y="0"/>
                    <a:pt x="0" y="0"/>
                    <a:pt x="0" y="0"/>
                  </a:cubicBezTo>
                  <a:lnTo>
                    <a:pt x="5"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3" name="Freeform 80">
              <a:extLst>
                <a:ext uri="{FF2B5EF4-FFF2-40B4-BE49-F238E27FC236}">
                  <a16:creationId xmlns:a16="http://schemas.microsoft.com/office/drawing/2014/main" id="{B5511D73-E00D-4877-B944-03199450E92A}"/>
                </a:ext>
              </a:extLst>
            </p:cNvPr>
            <p:cNvSpPr>
              <a:spLocks noEditPoints="1"/>
            </p:cNvSpPr>
            <p:nvPr/>
          </p:nvSpPr>
          <p:spPr bwMode="auto">
            <a:xfrm>
              <a:off x="-5496173" y="1121238"/>
              <a:ext cx="283953" cy="792368"/>
            </a:xfrm>
            <a:custGeom>
              <a:avLst/>
              <a:gdLst/>
              <a:ahLst/>
              <a:cxnLst>
                <a:cxn ang="0">
                  <a:pos x="62" y="18"/>
                </a:cxn>
                <a:cxn ang="0">
                  <a:pos x="50" y="33"/>
                </a:cxn>
                <a:cxn ang="0">
                  <a:pos x="41" y="42"/>
                </a:cxn>
                <a:cxn ang="0">
                  <a:pos x="32" y="57"/>
                </a:cxn>
                <a:cxn ang="0">
                  <a:pos x="29" y="64"/>
                </a:cxn>
                <a:cxn ang="0">
                  <a:pos x="32" y="66"/>
                </a:cxn>
                <a:cxn ang="0">
                  <a:pos x="29" y="102"/>
                </a:cxn>
                <a:cxn ang="0">
                  <a:pos x="27" y="142"/>
                </a:cxn>
                <a:cxn ang="0">
                  <a:pos x="24" y="175"/>
                </a:cxn>
                <a:cxn ang="0">
                  <a:pos x="25" y="180"/>
                </a:cxn>
                <a:cxn ang="0">
                  <a:pos x="24" y="188"/>
                </a:cxn>
                <a:cxn ang="0">
                  <a:pos x="23" y="190"/>
                </a:cxn>
                <a:cxn ang="0">
                  <a:pos x="17" y="280"/>
                </a:cxn>
                <a:cxn ang="0">
                  <a:pos x="17" y="284"/>
                </a:cxn>
                <a:cxn ang="0">
                  <a:pos x="16" y="298"/>
                </a:cxn>
                <a:cxn ang="0">
                  <a:pos x="16" y="300"/>
                </a:cxn>
                <a:cxn ang="0">
                  <a:pos x="5" y="471"/>
                </a:cxn>
                <a:cxn ang="0">
                  <a:pos x="1" y="524"/>
                </a:cxn>
                <a:cxn ang="0">
                  <a:pos x="0" y="547"/>
                </a:cxn>
                <a:cxn ang="0">
                  <a:pos x="5" y="547"/>
                </a:cxn>
                <a:cxn ang="0">
                  <a:pos x="104" y="529"/>
                </a:cxn>
                <a:cxn ang="0">
                  <a:pos x="153" y="503"/>
                </a:cxn>
                <a:cxn ang="0">
                  <a:pos x="148" y="381"/>
                </a:cxn>
                <a:cxn ang="0">
                  <a:pos x="130" y="224"/>
                </a:cxn>
                <a:cxn ang="0">
                  <a:pos x="115" y="128"/>
                </a:cxn>
                <a:cxn ang="0">
                  <a:pos x="114" y="124"/>
                </a:cxn>
                <a:cxn ang="0">
                  <a:pos x="116" y="129"/>
                </a:cxn>
                <a:cxn ang="0">
                  <a:pos x="124" y="135"/>
                </a:cxn>
                <a:cxn ang="0">
                  <a:pos x="156" y="383"/>
                </a:cxn>
                <a:cxn ang="0">
                  <a:pos x="160" y="384"/>
                </a:cxn>
                <a:cxn ang="0">
                  <a:pos x="161" y="384"/>
                </a:cxn>
                <a:cxn ang="0">
                  <a:pos x="193" y="354"/>
                </a:cxn>
                <a:cxn ang="0">
                  <a:pos x="196" y="277"/>
                </a:cxn>
                <a:cxn ang="0">
                  <a:pos x="150" y="49"/>
                </a:cxn>
                <a:cxn ang="0">
                  <a:pos x="107" y="9"/>
                </a:cxn>
                <a:cxn ang="0">
                  <a:pos x="83" y="2"/>
                </a:cxn>
                <a:cxn ang="0">
                  <a:pos x="73" y="0"/>
                </a:cxn>
                <a:cxn ang="0">
                  <a:pos x="73" y="0"/>
                </a:cxn>
                <a:cxn ang="0">
                  <a:pos x="72" y="1"/>
                </a:cxn>
                <a:cxn ang="0">
                  <a:pos x="62" y="18"/>
                </a:cxn>
                <a:cxn ang="0">
                  <a:pos x="104" y="413"/>
                </a:cxn>
                <a:cxn ang="0">
                  <a:pos x="43" y="433"/>
                </a:cxn>
                <a:cxn ang="0">
                  <a:pos x="39" y="417"/>
                </a:cxn>
                <a:cxn ang="0">
                  <a:pos x="104" y="401"/>
                </a:cxn>
                <a:cxn ang="0">
                  <a:pos x="106" y="400"/>
                </a:cxn>
                <a:cxn ang="0">
                  <a:pos x="109" y="411"/>
                </a:cxn>
                <a:cxn ang="0">
                  <a:pos x="104" y="413"/>
                </a:cxn>
              </a:cxnLst>
              <a:rect l="0" t="0" r="r" b="b"/>
              <a:pathLst>
                <a:path w="196" h="547">
                  <a:moveTo>
                    <a:pt x="62" y="18"/>
                  </a:moveTo>
                  <a:cubicBezTo>
                    <a:pt x="58" y="23"/>
                    <a:pt x="54" y="28"/>
                    <a:pt x="50" y="33"/>
                  </a:cubicBezTo>
                  <a:cubicBezTo>
                    <a:pt x="47" y="36"/>
                    <a:pt x="44" y="39"/>
                    <a:pt x="41" y="42"/>
                  </a:cubicBezTo>
                  <a:cubicBezTo>
                    <a:pt x="38" y="47"/>
                    <a:pt x="35" y="52"/>
                    <a:pt x="32" y="57"/>
                  </a:cubicBezTo>
                  <a:cubicBezTo>
                    <a:pt x="31" y="59"/>
                    <a:pt x="30" y="62"/>
                    <a:pt x="29" y="64"/>
                  </a:cubicBezTo>
                  <a:cubicBezTo>
                    <a:pt x="32" y="66"/>
                    <a:pt x="32" y="66"/>
                    <a:pt x="32" y="66"/>
                  </a:cubicBezTo>
                  <a:cubicBezTo>
                    <a:pt x="29" y="102"/>
                    <a:pt x="29" y="102"/>
                    <a:pt x="29" y="102"/>
                  </a:cubicBezTo>
                  <a:cubicBezTo>
                    <a:pt x="27" y="142"/>
                    <a:pt x="27" y="142"/>
                    <a:pt x="27" y="142"/>
                  </a:cubicBezTo>
                  <a:cubicBezTo>
                    <a:pt x="24" y="175"/>
                    <a:pt x="24" y="175"/>
                    <a:pt x="24" y="175"/>
                  </a:cubicBezTo>
                  <a:cubicBezTo>
                    <a:pt x="25" y="177"/>
                    <a:pt x="25" y="178"/>
                    <a:pt x="25" y="180"/>
                  </a:cubicBezTo>
                  <a:cubicBezTo>
                    <a:pt x="25" y="183"/>
                    <a:pt x="24" y="186"/>
                    <a:pt x="24" y="188"/>
                  </a:cubicBezTo>
                  <a:cubicBezTo>
                    <a:pt x="23" y="190"/>
                    <a:pt x="23" y="190"/>
                    <a:pt x="23" y="190"/>
                  </a:cubicBezTo>
                  <a:cubicBezTo>
                    <a:pt x="17" y="280"/>
                    <a:pt x="17" y="280"/>
                    <a:pt x="17" y="280"/>
                  </a:cubicBezTo>
                  <a:cubicBezTo>
                    <a:pt x="17" y="284"/>
                    <a:pt x="17" y="284"/>
                    <a:pt x="17" y="284"/>
                  </a:cubicBezTo>
                  <a:cubicBezTo>
                    <a:pt x="16" y="298"/>
                    <a:pt x="16" y="298"/>
                    <a:pt x="16" y="298"/>
                  </a:cubicBezTo>
                  <a:cubicBezTo>
                    <a:pt x="16" y="300"/>
                    <a:pt x="16" y="300"/>
                    <a:pt x="16" y="300"/>
                  </a:cubicBezTo>
                  <a:cubicBezTo>
                    <a:pt x="5" y="471"/>
                    <a:pt x="5" y="471"/>
                    <a:pt x="5" y="471"/>
                  </a:cubicBezTo>
                  <a:cubicBezTo>
                    <a:pt x="1" y="524"/>
                    <a:pt x="1" y="524"/>
                    <a:pt x="1" y="524"/>
                  </a:cubicBezTo>
                  <a:cubicBezTo>
                    <a:pt x="0" y="547"/>
                    <a:pt x="0" y="547"/>
                    <a:pt x="0" y="547"/>
                  </a:cubicBezTo>
                  <a:cubicBezTo>
                    <a:pt x="2" y="547"/>
                    <a:pt x="3" y="547"/>
                    <a:pt x="5" y="547"/>
                  </a:cubicBezTo>
                  <a:cubicBezTo>
                    <a:pt x="46" y="547"/>
                    <a:pt x="79" y="538"/>
                    <a:pt x="104" y="529"/>
                  </a:cubicBezTo>
                  <a:cubicBezTo>
                    <a:pt x="136" y="517"/>
                    <a:pt x="153" y="503"/>
                    <a:pt x="153" y="503"/>
                  </a:cubicBezTo>
                  <a:cubicBezTo>
                    <a:pt x="153" y="464"/>
                    <a:pt x="151" y="422"/>
                    <a:pt x="148" y="381"/>
                  </a:cubicBezTo>
                  <a:cubicBezTo>
                    <a:pt x="144" y="327"/>
                    <a:pt x="137" y="273"/>
                    <a:pt x="130" y="224"/>
                  </a:cubicBezTo>
                  <a:cubicBezTo>
                    <a:pt x="125" y="189"/>
                    <a:pt x="120" y="157"/>
                    <a:pt x="115" y="128"/>
                  </a:cubicBezTo>
                  <a:cubicBezTo>
                    <a:pt x="115" y="127"/>
                    <a:pt x="114" y="126"/>
                    <a:pt x="114" y="124"/>
                  </a:cubicBezTo>
                  <a:cubicBezTo>
                    <a:pt x="115" y="126"/>
                    <a:pt x="115" y="127"/>
                    <a:pt x="116" y="129"/>
                  </a:cubicBezTo>
                  <a:cubicBezTo>
                    <a:pt x="124" y="135"/>
                    <a:pt x="124" y="135"/>
                    <a:pt x="124" y="135"/>
                  </a:cubicBezTo>
                  <a:cubicBezTo>
                    <a:pt x="136" y="204"/>
                    <a:pt x="149" y="293"/>
                    <a:pt x="156" y="383"/>
                  </a:cubicBezTo>
                  <a:cubicBezTo>
                    <a:pt x="157" y="384"/>
                    <a:pt x="158" y="384"/>
                    <a:pt x="160" y="384"/>
                  </a:cubicBezTo>
                  <a:cubicBezTo>
                    <a:pt x="160" y="384"/>
                    <a:pt x="161" y="384"/>
                    <a:pt x="161" y="384"/>
                  </a:cubicBezTo>
                  <a:cubicBezTo>
                    <a:pt x="178" y="384"/>
                    <a:pt x="192" y="371"/>
                    <a:pt x="193" y="354"/>
                  </a:cubicBezTo>
                  <a:cubicBezTo>
                    <a:pt x="195" y="326"/>
                    <a:pt x="196" y="300"/>
                    <a:pt x="196" y="277"/>
                  </a:cubicBezTo>
                  <a:cubicBezTo>
                    <a:pt x="196" y="156"/>
                    <a:pt x="176" y="89"/>
                    <a:pt x="150" y="49"/>
                  </a:cubicBezTo>
                  <a:cubicBezTo>
                    <a:pt x="137" y="29"/>
                    <a:pt x="121" y="17"/>
                    <a:pt x="107" y="9"/>
                  </a:cubicBezTo>
                  <a:cubicBezTo>
                    <a:pt x="98" y="5"/>
                    <a:pt x="89" y="3"/>
                    <a:pt x="83" y="2"/>
                  </a:cubicBezTo>
                  <a:cubicBezTo>
                    <a:pt x="80" y="1"/>
                    <a:pt x="76" y="0"/>
                    <a:pt x="73" y="0"/>
                  </a:cubicBezTo>
                  <a:cubicBezTo>
                    <a:pt x="73" y="0"/>
                    <a:pt x="73" y="0"/>
                    <a:pt x="73" y="0"/>
                  </a:cubicBezTo>
                  <a:cubicBezTo>
                    <a:pt x="73" y="0"/>
                    <a:pt x="72" y="1"/>
                    <a:pt x="72" y="1"/>
                  </a:cubicBezTo>
                  <a:cubicBezTo>
                    <a:pt x="69" y="7"/>
                    <a:pt x="66" y="12"/>
                    <a:pt x="62" y="18"/>
                  </a:cubicBezTo>
                  <a:close/>
                  <a:moveTo>
                    <a:pt x="104" y="413"/>
                  </a:moveTo>
                  <a:cubicBezTo>
                    <a:pt x="43" y="433"/>
                    <a:pt x="43" y="433"/>
                    <a:pt x="43" y="433"/>
                  </a:cubicBezTo>
                  <a:cubicBezTo>
                    <a:pt x="39" y="417"/>
                    <a:pt x="39" y="417"/>
                    <a:pt x="39" y="417"/>
                  </a:cubicBezTo>
                  <a:cubicBezTo>
                    <a:pt x="104" y="401"/>
                    <a:pt x="104" y="401"/>
                    <a:pt x="104" y="401"/>
                  </a:cubicBezTo>
                  <a:cubicBezTo>
                    <a:pt x="106" y="400"/>
                    <a:pt x="106" y="400"/>
                    <a:pt x="106" y="400"/>
                  </a:cubicBezTo>
                  <a:cubicBezTo>
                    <a:pt x="109" y="411"/>
                    <a:pt x="109" y="411"/>
                    <a:pt x="109" y="411"/>
                  </a:cubicBezTo>
                  <a:lnTo>
                    <a:pt x="104" y="41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4" name="Freeform 81">
              <a:extLst>
                <a:ext uri="{FF2B5EF4-FFF2-40B4-BE49-F238E27FC236}">
                  <a16:creationId xmlns:a16="http://schemas.microsoft.com/office/drawing/2014/main" id="{7118D1A2-8D28-40AB-AF93-F9525B83849D}"/>
                </a:ext>
              </a:extLst>
            </p:cNvPr>
            <p:cNvSpPr>
              <a:spLocks/>
            </p:cNvSpPr>
            <p:nvPr/>
          </p:nvSpPr>
          <p:spPr bwMode="auto">
            <a:xfrm>
              <a:off x="-5658081" y="1900726"/>
              <a:ext cx="141670" cy="301125"/>
            </a:xfrm>
            <a:custGeom>
              <a:avLst/>
              <a:gdLst/>
              <a:ahLst/>
              <a:cxnLst>
                <a:cxn ang="0">
                  <a:pos x="0" y="158"/>
                </a:cxn>
                <a:cxn ang="0">
                  <a:pos x="49" y="208"/>
                </a:cxn>
                <a:cxn ang="0">
                  <a:pos x="98" y="158"/>
                </a:cxn>
                <a:cxn ang="0">
                  <a:pos x="98" y="17"/>
                </a:cxn>
                <a:cxn ang="0">
                  <a:pos x="0" y="0"/>
                </a:cxn>
                <a:cxn ang="0">
                  <a:pos x="0" y="158"/>
                </a:cxn>
              </a:cxnLst>
              <a:rect l="0" t="0" r="r" b="b"/>
              <a:pathLst>
                <a:path w="98" h="208">
                  <a:moveTo>
                    <a:pt x="0" y="158"/>
                  </a:moveTo>
                  <a:cubicBezTo>
                    <a:pt x="0" y="186"/>
                    <a:pt x="22" y="208"/>
                    <a:pt x="49" y="208"/>
                  </a:cubicBezTo>
                  <a:cubicBezTo>
                    <a:pt x="76" y="208"/>
                    <a:pt x="98" y="186"/>
                    <a:pt x="98" y="158"/>
                  </a:cubicBezTo>
                  <a:cubicBezTo>
                    <a:pt x="98" y="17"/>
                    <a:pt x="98" y="17"/>
                    <a:pt x="98" y="17"/>
                  </a:cubicBezTo>
                  <a:cubicBezTo>
                    <a:pt x="58" y="17"/>
                    <a:pt x="25" y="9"/>
                    <a:pt x="0" y="0"/>
                  </a:cubicBezTo>
                  <a:lnTo>
                    <a:pt x="0" y="15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5" name="Freeform 82">
              <a:extLst>
                <a:ext uri="{FF2B5EF4-FFF2-40B4-BE49-F238E27FC236}">
                  <a16:creationId xmlns:a16="http://schemas.microsoft.com/office/drawing/2014/main" id="{44BB4CF3-4615-45FC-BEA1-11181F7A6DDB}"/>
                </a:ext>
              </a:extLst>
            </p:cNvPr>
            <p:cNvSpPr>
              <a:spLocks/>
            </p:cNvSpPr>
            <p:nvPr/>
          </p:nvSpPr>
          <p:spPr bwMode="auto">
            <a:xfrm>
              <a:off x="-5488813" y="1900726"/>
              <a:ext cx="143509" cy="301125"/>
            </a:xfrm>
            <a:custGeom>
              <a:avLst/>
              <a:gdLst/>
              <a:ahLst/>
              <a:cxnLst>
                <a:cxn ang="0">
                  <a:pos x="0" y="158"/>
                </a:cxn>
                <a:cxn ang="0">
                  <a:pos x="49" y="208"/>
                </a:cxn>
                <a:cxn ang="0">
                  <a:pos x="99" y="158"/>
                </a:cxn>
                <a:cxn ang="0">
                  <a:pos x="99" y="0"/>
                </a:cxn>
                <a:cxn ang="0">
                  <a:pos x="0" y="17"/>
                </a:cxn>
                <a:cxn ang="0">
                  <a:pos x="0" y="158"/>
                </a:cxn>
              </a:cxnLst>
              <a:rect l="0" t="0" r="r" b="b"/>
              <a:pathLst>
                <a:path w="99" h="208">
                  <a:moveTo>
                    <a:pt x="0" y="158"/>
                  </a:moveTo>
                  <a:cubicBezTo>
                    <a:pt x="0" y="186"/>
                    <a:pt x="22" y="208"/>
                    <a:pt x="49" y="208"/>
                  </a:cubicBezTo>
                  <a:cubicBezTo>
                    <a:pt x="77" y="208"/>
                    <a:pt x="99" y="186"/>
                    <a:pt x="99" y="158"/>
                  </a:cubicBezTo>
                  <a:cubicBezTo>
                    <a:pt x="99" y="0"/>
                    <a:pt x="99" y="0"/>
                    <a:pt x="99" y="0"/>
                  </a:cubicBezTo>
                  <a:cubicBezTo>
                    <a:pt x="74" y="9"/>
                    <a:pt x="41" y="17"/>
                    <a:pt x="0" y="17"/>
                  </a:cubicBezTo>
                  <a:lnTo>
                    <a:pt x="0" y="15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 name="Freeform 83">
              <a:extLst>
                <a:ext uri="{FF2B5EF4-FFF2-40B4-BE49-F238E27FC236}">
                  <a16:creationId xmlns:a16="http://schemas.microsoft.com/office/drawing/2014/main" id="{951FC997-C05F-43DC-B9F6-D4F33C59E7B8}"/>
                </a:ext>
              </a:extLst>
            </p:cNvPr>
            <p:cNvSpPr>
              <a:spLocks/>
            </p:cNvSpPr>
            <p:nvPr/>
          </p:nvSpPr>
          <p:spPr bwMode="auto">
            <a:xfrm>
              <a:off x="-5539103" y="1119398"/>
              <a:ext cx="73595" cy="118978"/>
            </a:xfrm>
            <a:custGeom>
              <a:avLst/>
              <a:gdLst/>
              <a:ahLst/>
              <a:cxnLst>
                <a:cxn ang="0">
                  <a:pos x="51" y="28"/>
                </a:cxn>
                <a:cxn ang="0">
                  <a:pos x="44" y="1"/>
                </a:cxn>
                <a:cxn ang="0">
                  <a:pos x="44" y="0"/>
                </a:cxn>
                <a:cxn ang="0">
                  <a:pos x="26" y="0"/>
                </a:cxn>
                <a:cxn ang="0">
                  <a:pos x="7" y="0"/>
                </a:cxn>
                <a:cxn ang="0">
                  <a:pos x="7" y="1"/>
                </a:cxn>
                <a:cxn ang="0">
                  <a:pos x="0" y="28"/>
                </a:cxn>
                <a:cxn ang="0">
                  <a:pos x="26" y="82"/>
                </a:cxn>
                <a:cxn ang="0">
                  <a:pos x="51" y="28"/>
                </a:cxn>
              </a:cxnLst>
              <a:rect l="0" t="0" r="r" b="b"/>
              <a:pathLst>
                <a:path w="51" h="82">
                  <a:moveTo>
                    <a:pt x="51" y="28"/>
                  </a:moveTo>
                  <a:cubicBezTo>
                    <a:pt x="44" y="1"/>
                    <a:pt x="44" y="1"/>
                    <a:pt x="44" y="1"/>
                  </a:cubicBezTo>
                  <a:cubicBezTo>
                    <a:pt x="44" y="0"/>
                    <a:pt x="44" y="0"/>
                    <a:pt x="44" y="0"/>
                  </a:cubicBezTo>
                  <a:cubicBezTo>
                    <a:pt x="26" y="0"/>
                    <a:pt x="26" y="0"/>
                    <a:pt x="26" y="0"/>
                  </a:cubicBezTo>
                  <a:cubicBezTo>
                    <a:pt x="7" y="0"/>
                    <a:pt x="7" y="0"/>
                    <a:pt x="7" y="0"/>
                  </a:cubicBezTo>
                  <a:cubicBezTo>
                    <a:pt x="7" y="1"/>
                    <a:pt x="7" y="1"/>
                    <a:pt x="7" y="1"/>
                  </a:cubicBezTo>
                  <a:cubicBezTo>
                    <a:pt x="0" y="28"/>
                    <a:pt x="0" y="28"/>
                    <a:pt x="0" y="28"/>
                  </a:cubicBezTo>
                  <a:cubicBezTo>
                    <a:pt x="11" y="43"/>
                    <a:pt x="19" y="61"/>
                    <a:pt x="26" y="82"/>
                  </a:cubicBezTo>
                  <a:cubicBezTo>
                    <a:pt x="32" y="61"/>
                    <a:pt x="41" y="43"/>
                    <a:pt x="51" y="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7" name="Freeform 84">
              <a:extLst>
                <a:ext uri="{FF2B5EF4-FFF2-40B4-BE49-F238E27FC236}">
                  <a16:creationId xmlns:a16="http://schemas.microsoft.com/office/drawing/2014/main" id="{443FEE56-0BB7-490F-941B-766D41F93387}"/>
                </a:ext>
              </a:extLst>
            </p:cNvPr>
            <p:cNvSpPr>
              <a:spLocks/>
            </p:cNvSpPr>
            <p:nvPr/>
          </p:nvSpPr>
          <p:spPr bwMode="auto">
            <a:xfrm>
              <a:off x="-5539103" y="1250028"/>
              <a:ext cx="17172" cy="104259"/>
            </a:xfrm>
            <a:custGeom>
              <a:avLst/>
              <a:gdLst/>
              <a:ahLst/>
              <a:cxnLst>
                <a:cxn ang="0">
                  <a:pos x="4" y="72"/>
                </a:cxn>
                <a:cxn ang="0">
                  <a:pos x="12" y="65"/>
                </a:cxn>
                <a:cxn ang="0">
                  <a:pos x="2" y="0"/>
                </a:cxn>
                <a:cxn ang="0">
                  <a:pos x="0" y="13"/>
                </a:cxn>
                <a:cxn ang="0">
                  <a:pos x="4" y="72"/>
                </a:cxn>
              </a:cxnLst>
              <a:rect l="0" t="0" r="r" b="b"/>
              <a:pathLst>
                <a:path w="12" h="72">
                  <a:moveTo>
                    <a:pt x="4" y="72"/>
                  </a:moveTo>
                  <a:cubicBezTo>
                    <a:pt x="6" y="69"/>
                    <a:pt x="9" y="67"/>
                    <a:pt x="12" y="65"/>
                  </a:cubicBezTo>
                  <a:cubicBezTo>
                    <a:pt x="12" y="53"/>
                    <a:pt x="10" y="27"/>
                    <a:pt x="2" y="0"/>
                  </a:cubicBezTo>
                  <a:cubicBezTo>
                    <a:pt x="0" y="13"/>
                    <a:pt x="0" y="13"/>
                    <a:pt x="0" y="13"/>
                  </a:cubicBezTo>
                  <a:lnTo>
                    <a:pt x="4" y="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8" name="Freeform 85">
              <a:extLst>
                <a:ext uri="{FF2B5EF4-FFF2-40B4-BE49-F238E27FC236}">
                  <a16:creationId xmlns:a16="http://schemas.microsoft.com/office/drawing/2014/main" id="{2F269A9B-32D5-48C3-8B4A-C4046A65CEA0}"/>
                </a:ext>
              </a:extLst>
            </p:cNvPr>
            <p:cNvSpPr>
              <a:spLocks/>
            </p:cNvSpPr>
            <p:nvPr/>
          </p:nvSpPr>
          <p:spPr bwMode="auto">
            <a:xfrm>
              <a:off x="-5482680" y="1250028"/>
              <a:ext cx="17172" cy="104259"/>
            </a:xfrm>
            <a:custGeom>
              <a:avLst/>
              <a:gdLst/>
              <a:ahLst/>
              <a:cxnLst>
                <a:cxn ang="0">
                  <a:pos x="10" y="0"/>
                </a:cxn>
                <a:cxn ang="0">
                  <a:pos x="0" y="65"/>
                </a:cxn>
                <a:cxn ang="0">
                  <a:pos x="8" y="72"/>
                </a:cxn>
                <a:cxn ang="0">
                  <a:pos x="12" y="13"/>
                </a:cxn>
                <a:cxn ang="0">
                  <a:pos x="10" y="0"/>
                </a:cxn>
              </a:cxnLst>
              <a:rect l="0" t="0" r="r" b="b"/>
              <a:pathLst>
                <a:path w="12" h="72">
                  <a:moveTo>
                    <a:pt x="10" y="0"/>
                  </a:moveTo>
                  <a:cubicBezTo>
                    <a:pt x="3" y="27"/>
                    <a:pt x="1" y="53"/>
                    <a:pt x="0" y="65"/>
                  </a:cubicBezTo>
                  <a:cubicBezTo>
                    <a:pt x="3" y="67"/>
                    <a:pt x="6" y="69"/>
                    <a:pt x="8" y="72"/>
                  </a:cubicBezTo>
                  <a:cubicBezTo>
                    <a:pt x="12" y="13"/>
                    <a:pt x="12" y="13"/>
                    <a:pt x="12" y="13"/>
                  </a:cubicBezTo>
                  <a:lnTo>
                    <a:pt x="1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9" name="Freeform 86">
              <a:extLst>
                <a:ext uri="{FF2B5EF4-FFF2-40B4-BE49-F238E27FC236}">
                  <a16:creationId xmlns:a16="http://schemas.microsoft.com/office/drawing/2014/main" id="{DEB460E2-FEA9-4175-9C0B-079D94591935}"/>
                </a:ext>
              </a:extLst>
            </p:cNvPr>
            <p:cNvSpPr>
              <a:spLocks/>
            </p:cNvSpPr>
            <p:nvPr/>
          </p:nvSpPr>
          <p:spPr bwMode="auto">
            <a:xfrm>
              <a:off x="-5529290" y="1413776"/>
              <a:ext cx="55196" cy="417036"/>
            </a:xfrm>
            <a:custGeom>
              <a:avLst/>
              <a:gdLst/>
              <a:ahLst/>
              <a:cxnLst>
                <a:cxn ang="0">
                  <a:pos x="5" y="78"/>
                </a:cxn>
                <a:cxn ang="0">
                  <a:pos x="6" y="93"/>
                </a:cxn>
                <a:cxn ang="0">
                  <a:pos x="6" y="98"/>
                </a:cxn>
                <a:cxn ang="0">
                  <a:pos x="7" y="107"/>
                </a:cxn>
                <a:cxn ang="0">
                  <a:pos x="9" y="147"/>
                </a:cxn>
                <a:cxn ang="0">
                  <a:pos x="19" y="288"/>
                </a:cxn>
                <a:cxn ang="0">
                  <a:pos x="28" y="147"/>
                </a:cxn>
                <a:cxn ang="0">
                  <a:pos x="31" y="107"/>
                </a:cxn>
                <a:cxn ang="0">
                  <a:pos x="31" y="98"/>
                </a:cxn>
                <a:cxn ang="0">
                  <a:pos x="32" y="93"/>
                </a:cxn>
                <a:cxn ang="0">
                  <a:pos x="32" y="78"/>
                </a:cxn>
                <a:cxn ang="0">
                  <a:pos x="38" y="0"/>
                </a:cxn>
                <a:cxn ang="0">
                  <a:pos x="34" y="2"/>
                </a:cxn>
                <a:cxn ang="0">
                  <a:pos x="19" y="7"/>
                </a:cxn>
                <a:cxn ang="0">
                  <a:pos x="3" y="2"/>
                </a:cxn>
                <a:cxn ang="0">
                  <a:pos x="0" y="0"/>
                </a:cxn>
                <a:cxn ang="0">
                  <a:pos x="5" y="78"/>
                </a:cxn>
              </a:cxnLst>
              <a:rect l="0" t="0" r="r" b="b"/>
              <a:pathLst>
                <a:path w="38" h="288">
                  <a:moveTo>
                    <a:pt x="5" y="78"/>
                  </a:moveTo>
                  <a:cubicBezTo>
                    <a:pt x="6" y="93"/>
                    <a:pt x="6" y="93"/>
                    <a:pt x="6" y="93"/>
                  </a:cubicBezTo>
                  <a:cubicBezTo>
                    <a:pt x="6" y="98"/>
                    <a:pt x="6" y="98"/>
                    <a:pt x="6" y="98"/>
                  </a:cubicBezTo>
                  <a:cubicBezTo>
                    <a:pt x="7" y="107"/>
                    <a:pt x="7" y="107"/>
                    <a:pt x="7" y="107"/>
                  </a:cubicBezTo>
                  <a:cubicBezTo>
                    <a:pt x="9" y="147"/>
                    <a:pt x="9" y="147"/>
                    <a:pt x="9" y="147"/>
                  </a:cubicBezTo>
                  <a:cubicBezTo>
                    <a:pt x="19" y="288"/>
                    <a:pt x="19" y="288"/>
                    <a:pt x="19" y="288"/>
                  </a:cubicBezTo>
                  <a:cubicBezTo>
                    <a:pt x="28" y="147"/>
                    <a:pt x="28" y="147"/>
                    <a:pt x="28" y="147"/>
                  </a:cubicBezTo>
                  <a:cubicBezTo>
                    <a:pt x="31" y="107"/>
                    <a:pt x="31" y="107"/>
                    <a:pt x="31" y="107"/>
                  </a:cubicBezTo>
                  <a:cubicBezTo>
                    <a:pt x="31" y="98"/>
                    <a:pt x="31" y="98"/>
                    <a:pt x="31" y="98"/>
                  </a:cubicBezTo>
                  <a:cubicBezTo>
                    <a:pt x="32" y="93"/>
                    <a:pt x="32" y="93"/>
                    <a:pt x="32" y="93"/>
                  </a:cubicBezTo>
                  <a:cubicBezTo>
                    <a:pt x="32" y="78"/>
                    <a:pt x="32" y="78"/>
                    <a:pt x="32" y="78"/>
                  </a:cubicBezTo>
                  <a:cubicBezTo>
                    <a:pt x="38" y="0"/>
                    <a:pt x="38" y="0"/>
                    <a:pt x="38" y="0"/>
                  </a:cubicBezTo>
                  <a:cubicBezTo>
                    <a:pt x="37" y="1"/>
                    <a:pt x="36" y="2"/>
                    <a:pt x="34" y="2"/>
                  </a:cubicBezTo>
                  <a:cubicBezTo>
                    <a:pt x="30" y="5"/>
                    <a:pt x="24" y="7"/>
                    <a:pt x="19" y="7"/>
                  </a:cubicBezTo>
                  <a:cubicBezTo>
                    <a:pt x="13" y="7"/>
                    <a:pt x="8" y="5"/>
                    <a:pt x="3" y="2"/>
                  </a:cubicBezTo>
                  <a:cubicBezTo>
                    <a:pt x="2" y="2"/>
                    <a:pt x="1" y="1"/>
                    <a:pt x="0" y="0"/>
                  </a:cubicBezTo>
                  <a:lnTo>
                    <a:pt x="5" y="7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0" name="Freeform 87">
              <a:extLst>
                <a:ext uri="{FF2B5EF4-FFF2-40B4-BE49-F238E27FC236}">
                  <a16:creationId xmlns:a16="http://schemas.microsoft.com/office/drawing/2014/main" id="{FC3E5E65-3D1B-449C-830D-B673446A233E}"/>
                </a:ext>
              </a:extLst>
            </p:cNvPr>
            <p:cNvSpPr>
              <a:spLocks noEditPoints="1"/>
            </p:cNvSpPr>
            <p:nvPr/>
          </p:nvSpPr>
          <p:spPr bwMode="auto">
            <a:xfrm>
              <a:off x="-5640909" y="782089"/>
              <a:ext cx="298671" cy="631687"/>
            </a:xfrm>
            <a:custGeom>
              <a:avLst/>
              <a:gdLst/>
              <a:ahLst/>
              <a:cxnLst>
                <a:cxn ang="0">
                  <a:pos x="6" y="107"/>
                </a:cxn>
                <a:cxn ang="0">
                  <a:pos x="0" y="113"/>
                </a:cxn>
                <a:cxn ang="0">
                  <a:pos x="27" y="234"/>
                </a:cxn>
                <a:cxn ang="0">
                  <a:pos x="39" y="253"/>
                </a:cxn>
                <a:cxn ang="0">
                  <a:pos x="52" y="267"/>
                </a:cxn>
                <a:cxn ang="0">
                  <a:pos x="68" y="293"/>
                </a:cxn>
                <a:cxn ang="0">
                  <a:pos x="90" y="393"/>
                </a:cxn>
                <a:cxn ang="0">
                  <a:pos x="74" y="414"/>
                </a:cxn>
                <a:cxn ang="0">
                  <a:pos x="96" y="436"/>
                </a:cxn>
                <a:cxn ang="0">
                  <a:pos x="118" y="414"/>
                </a:cxn>
                <a:cxn ang="0">
                  <a:pos x="102" y="393"/>
                </a:cxn>
                <a:cxn ang="0">
                  <a:pos x="123" y="293"/>
                </a:cxn>
                <a:cxn ang="0">
                  <a:pos x="140" y="267"/>
                </a:cxn>
                <a:cxn ang="0">
                  <a:pos x="153" y="253"/>
                </a:cxn>
                <a:cxn ang="0">
                  <a:pos x="165" y="234"/>
                </a:cxn>
                <a:cxn ang="0">
                  <a:pos x="191" y="113"/>
                </a:cxn>
                <a:cxn ang="0">
                  <a:pos x="186" y="107"/>
                </a:cxn>
                <a:cxn ang="0">
                  <a:pos x="183" y="100"/>
                </a:cxn>
                <a:cxn ang="0">
                  <a:pos x="206" y="43"/>
                </a:cxn>
                <a:cxn ang="0">
                  <a:pos x="122" y="35"/>
                </a:cxn>
                <a:cxn ang="0">
                  <a:pos x="55" y="41"/>
                </a:cxn>
                <a:cxn ang="0">
                  <a:pos x="121" y="43"/>
                </a:cxn>
                <a:cxn ang="0">
                  <a:pos x="33" y="57"/>
                </a:cxn>
                <a:cxn ang="0">
                  <a:pos x="8" y="101"/>
                </a:cxn>
                <a:cxn ang="0">
                  <a:pos x="130" y="44"/>
                </a:cxn>
                <a:cxn ang="0">
                  <a:pos x="131" y="38"/>
                </a:cxn>
                <a:cxn ang="0">
                  <a:pos x="197" y="44"/>
                </a:cxn>
                <a:cxn ang="0">
                  <a:pos x="163" y="77"/>
                </a:cxn>
                <a:cxn ang="0">
                  <a:pos x="130" y="44"/>
                </a:cxn>
                <a:cxn ang="0">
                  <a:pos x="166" y="177"/>
                </a:cxn>
                <a:cxn ang="0">
                  <a:pos x="152" y="234"/>
                </a:cxn>
                <a:cxn ang="0">
                  <a:pos x="137" y="254"/>
                </a:cxn>
                <a:cxn ang="0">
                  <a:pos x="130" y="262"/>
                </a:cxn>
                <a:cxn ang="0">
                  <a:pos x="96" y="346"/>
                </a:cxn>
                <a:cxn ang="0">
                  <a:pos x="62" y="262"/>
                </a:cxn>
                <a:cxn ang="0">
                  <a:pos x="54" y="254"/>
                </a:cxn>
                <a:cxn ang="0">
                  <a:pos x="39" y="234"/>
                </a:cxn>
                <a:cxn ang="0">
                  <a:pos x="25" y="177"/>
                </a:cxn>
              </a:cxnLst>
              <a:rect l="0" t="0" r="r" b="b"/>
              <a:pathLst>
                <a:path w="206" h="436">
                  <a:moveTo>
                    <a:pt x="7" y="108"/>
                  </a:moveTo>
                  <a:cubicBezTo>
                    <a:pt x="6" y="108"/>
                    <a:pt x="6" y="107"/>
                    <a:pt x="6" y="107"/>
                  </a:cubicBezTo>
                  <a:cubicBezTo>
                    <a:pt x="3" y="107"/>
                    <a:pt x="0" y="110"/>
                    <a:pt x="0" y="113"/>
                  </a:cubicBezTo>
                  <a:cubicBezTo>
                    <a:pt x="0" y="113"/>
                    <a:pt x="0" y="113"/>
                    <a:pt x="0" y="113"/>
                  </a:cubicBezTo>
                  <a:cubicBezTo>
                    <a:pt x="0" y="113"/>
                    <a:pt x="0" y="113"/>
                    <a:pt x="0" y="114"/>
                  </a:cubicBezTo>
                  <a:cubicBezTo>
                    <a:pt x="1" y="125"/>
                    <a:pt x="1" y="187"/>
                    <a:pt x="27" y="234"/>
                  </a:cubicBezTo>
                  <a:cubicBezTo>
                    <a:pt x="27" y="235"/>
                    <a:pt x="27" y="235"/>
                    <a:pt x="28" y="236"/>
                  </a:cubicBezTo>
                  <a:cubicBezTo>
                    <a:pt x="31" y="242"/>
                    <a:pt x="35" y="247"/>
                    <a:pt x="39" y="253"/>
                  </a:cubicBezTo>
                  <a:cubicBezTo>
                    <a:pt x="41" y="256"/>
                    <a:pt x="44" y="259"/>
                    <a:pt x="47" y="262"/>
                  </a:cubicBezTo>
                  <a:cubicBezTo>
                    <a:pt x="48" y="263"/>
                    <a:pt x="50" y="265"/>
                    <a:pt x="52" y="267"/>
                  </a:cubicBezTo>
                  <a:cubicBezTo>
                    <a:pt x="54" y="270"/>
                    <a:pt x="56" y="272"/>
                    <a:pt x="58" y="275"/>
                  </a:cubicBezTo>
                  <a:cubicBezTo>
                    <a:pt x="62" y="281"/>
                    <a:pt x="65" y="287"/>
                    <a:pt x="68" y="293"/>
                  </a:cubicBezTo>
                  <a:cubicBezTo>
                    <a:pt x="70" y="297"/>
                    <a:pt x="72" y="302"/>
                    <a:pt x="74" y="307"/>
                  </a:cubicBezTo>
                  <a:cubicBezTo>
                    <a:pt x="87" y="340"/>
                    <a:pt x="89" y="377"/>
                    <a:pt x="90" y="393"/>
                  </a:cubicBezTo>
                  <a:cubicBezTo>
                    <a:pt x="83" y="395"/>
                    <a:pt x="77" y="400"/>
                    <a:pt x="75" y="407"/>
                  </a:cubicBezTo>
                  <a:cubicBezTo>
                    <a:pt x="74" y="409"/>
                    <a:pt x="74" y="412"/>
                    <a:pt x="74" y="414"/>
                  </a:cubicBezTo>
                  <a:cubicBezTo>
                    <a:pt x="74" y="417"/>
                    <a:pt x="75" y="421"/>
                    <a:pt x="76" y="423"/>
                  </a:cubicBezTo>
                  <a:cubicBezTo>
                    <a:pt x="79" y="431"/>
                    <a:pt x="87" y="436"/>
                    <a:pt x="96" y="436"/>
                  </a:cubicBezTo>
                  <a:cubicBezTo>
                    <a:pt x="104" y="436"/>
                    <a:pt x="112" y="431"/>
                    <a:pt x="115" y="423"/>
                  </a:cubicBezTo>
                  <a:cubicBezTo>
                    <a:pt x="117" y="421"/>
                    <a:pt x="118" y="417"/>
                    <a:pt x="118" y="414"/>
                  </a:cubicBezTo>
                  <a:cubicBezTo>
                    <a:pt x="118" y="412"/>
                    <a:pt x="117" y="409"/>
                    <a:pt x="117" y="407"/>
                  </a:cubicBezTo>
                  <a:cubicBezTo>
                    <a:pt x="114" y="400"/>
                    <a:pt x="109" y="395"/>
                    <a:pt x="102" y="393"/>
                  </a:cubicBezTo>
                  <a:cubicBezTo>
                    <a:pt x="102" y="377"/>
                    <a:pt x="105" y="340"/>
                    <a:pt x="117" y="307"/>
                  </a:cubicBezTo>
                  <a:cubicBezTo>
                    <a:pt x="119" y="302"/>
                    <a:pt x="121" y="297"/>
                    <a:pt x="123" y="293"/>
                  </a:cubicBezTo>
                  <a:cubicBezTo>
                    <a:pt x="126" y="287"/>
                    <a:pt x="130" y="281"/>
                    <a:pt x="133" y="275"/>
                  </a:cubicBezTo>
                  <a:cubicBezTo>
                    <a:pt x="135" y="272"/>
                    <a:pt x="138" y="270"/>
                    <a:pt x="140" y="267"/>
                  </a:cubicBezTo>
                  <a:cubicBezTo>
                    <a:pt x="141" y="265"/>
                    <a:pt x="143" y="263"/>
                    <a:pt x="145" y="262"/>
                  </a:cubicBezTo>
                  <a:cubicBezTo>
                    <a:pt x="148" y="259"/>
                    <a:pt x="150" y="256"/>
                    <a:pt x="153" y="253"/>
                  </a:cubicBezTo>
                  <a:cubicBezTo>
                    <a:pt x="157" y="247"/>
                    <a:pt x="160" y="242"/>
                    <a:pt x="164" y="236"/>
                  </a:cubicBezTo>
                  <a:cubicBezTo>
                    <a:pt x="164" y="235"/>
                    <a:pt x="164" y="235"/>
                    <a:pt x="165" y="234"/>
                  </a:cubicBezTo>
                  <a:cubicBezTo>
                    <a:pt x="190" y="187"/>
                    <a:pt x="191" y="125"/>
                    <a:pt x="191" y="114"/>
                  </a:cubicBezTo>
                  <a:cubicBezTo>
                    <a:pt x="191" y="113"/>
                    <a:pt x="191" y="113"/>
                    <a:pt x="191" y="113"/>
                  </a:cubicBezTo>
                  <a:cubicBezTo>
                    <a:pt x="191" y="113"/>
                    <a:pt x="191" y="113"/>
                    <a:pt x="191" y="113"/>
                  </a:cubicBezTo>
                  <a:cubicBezTo>
                    <a:pt x="191" y="110"/>
                    <a:pt x="189" y="107"/>
                    <a:pt x="186" y="107"/>
                  </a:cubicBezTo>
                  <a:cubicBezTo>
                    <a:pt x="185" y="107"/>
                    <a:pt x="185" y="108"/>
                    <a:pt x="185" y="108"/>
                  </a:cubicBezTo>
                  <a:cubicBezTo>
                    <a:pt x="184" y="105"/>
                    <a:pt x="184" y="103"/>
                    <a:pt x="183" y="100"/>
                  </a:cubicBezTo>
                  <a:cubicBezTo>
                    <a:pt x="182" y="95"/>
                    <a:pt x="180" y="89"/>
                    <a:pt x="177" y="83"/>
                  </a:cubicBezTo>
                  <a:cubicBezTo>
                    <a:pt x="194" y="78"/>
                    <a:pt x="206" y="62"/>
                    <a:pt x="206" y="43"/>
                  </a:cubicBezTo>
                  <a:cubicBezTo>
                    <a:pt x="206" y="20"/>
                    <a:pt x="187" y="0"/>
                    <a:pt x="163" y="0"/>
                  </a:cubicBezTo>
                  <a:cubicBezTo>
                    <a:pt x="143" y="0"/>
                    <a:pt x="125" y="15"/>
                    <a:pt x="122" y="35"/>
                  </a:cubicBezTo>
                  <a:cubicBezTo>
                    <a:pt x="120" y="35"/>
                    <a:pt x="118" y="34"/>
                    <a:pt x="116" y="34"/>
                  </a:cubicBezTo>
                  <a:cubicBezTo>
                    <a:pt x="95" y="29"/>
                    <a:pt x="73" y="32"/>
                    <a:pt x="55" y="41"/>
                  </a:cubicBezTo>
                  <a:cubicBezTo>
                    <a:pt x="121" y="41"/>
                    <a:pt x="121" y="41"/>
                    <a:pt x="121" y="41"/>
                  </a:cubicBezTo>
                  <a:cubicBezTo>
                    <a:pt x="121" y="42"/>
                    <a:pt x="121" y="42"/>
                    <a:pt x="121" y="43"/>
                  </a:cubicBezTo>
                  <a:cubicBezTo>
                    <a:pt x="121" y="48"/>
                    <a:pt x="122" y="53"/>
                    <a:pt x="123" y="57"/>
                  </a:cubicBezTo>
                  <a:cubicBezTo>
                    <a:pt x="33" y="57"/>
                    <a:pt x="33" y="57"/>
                    <a:pt x="33" y="57"/>
                  </a:cubicBezTo>
                  <a:cubicBezTo>
                    <a:pt x="21" y="69"/>
                    <a:pt x="12" y="83"/>
                    <a:pt x="8" y="101"/>
                  </a:cubicBezTo>
                  <a:cubicBezTo>
                    <a:pt x="8" y="101"/>
                    <a:pt x="8" y="101"/>
                    <a:pt x="8" y="101"/>
                  </a:cubicBezTo>
                  <a:cubicBezTo>
                    <a:pt x="8" y="103"/>
                    <a:pt x="7" y="105"/>
                    <a:pt x="7" y="108"/>
                  </a:cubicBezTo>
                  <a:close/>
                  <a:moveTo>
                    <a:pt x="130" y="44"/>
                  </a:moveTo>
                  <a:cubicBezTo>
                    <a:pt x="130" y="43"/>
                    <a:pt x="130" y="42"/>
                    <a:pt x="130" y="41"/>
                  </a:cubicBezTo>
                  <a:cubicBezTo>
                    <a:pt x="131" y="40"/>
                    <a:pt x="131" y="39"/>
                    <a:pt x="131" y="38"/>
                  </a:cubicBezTo>
                  <a:cubicBezTo>
                    <a:pt x="133" y="23"/>
                    <a:pt x="147" y="10"/>
                    <a:pt x="163" y="10"/>
                  </a:cubicBezTo>
                  <a:cubicBezTo>
                    <a:pt x="182" y="10"/>
                    <a:pt x="197" y="25"/>
                    <a:pt x="197" y="44"/>
                  </a:cubicBezTo>
                  <a:cubicBezTo>
                    <a:pt x="197" y="59"/>
                    <a:pt x="187" y="71"/>
                    <a:pt x="173" y="75"/>
                  </a:cubicBezTo>
                  <a:cubicBezTo>
                    <a:pt x="170" y="76"/>
                    <a:pt x="167" y="77"/>
                    <a:pt x="163" y="77"/>
                  </a:cubicBezTo>
                  <a:cubicBezTo>
                    <a:pt x="150" y="77"/>
                    <a:pt x="138" y="69"/>
                    <a:pt x="133" y="57"/>
                  </a:cubicBezTo>
                  <a:cubicBezTo>
                    <a:pt x="131" y="53"/>
                    <a:pt x="130" y="48"/>
                    <a:pt x="130" y="44"/>
                  </a:cubicBezTo>
                  <a:close/>
                  <a:moveTo>
                    <a:pt x="75" y="209"/>
                  </a:moveTo>
                  <a:cubicBezTo>
                    <a:pt x="110" y="217"/>
                    <a:pt x="145" y="204"/>
                    <a:pt x="166" y="177"/>
                  </a:cubicBezTo>
                  <a:cubicBezTo>
                    <a:pt x="170" y="172"/>
                    <a:pt x="173" y="167"/>
                    <a:pt x="176" y="161"/>
                  </a:cubicBezTo>
                  <a:cubicBezTo>
                    <a:pt x="173" y="184"/>
                    <a:pt x="166" y="212"/>
                    <a:pt x="152" y="234"/>
                  </a:cubicBezTo>
                  <a:cubicBezTo>
                    <a:pt x="148" y="241"/>
                    <a:pt x="144" y="247"/>
                    <a:pt x="138" y="253"/>
                  </a:cubicBezTo>
                  <a:cubicBezTo>
                    <a:pt x="138" y="253"/>
                    <a:pt x="137" y="254"/>
                    <a:pt x="137" y="254"/>
                  </a:cubicBezTo>
                  <a:cubicBezTo>
                    <a:pt x="136" y="255"/>
                    <a:pt x="135" y="256"/>
                    <a:pt x="134" y="257"/>
                  </a:cubicBezTo>
                  <a:cubicBezTo>
                    <a:pt x="133" y="259"/>
                    <a:pt x="131" y="260"/>
                    <a:pt x="130" y="262"/>
                  </a:cubicBezTo>
                  <a:cubicBezTo>
                    <a:pt x="124" y="270"/>
                    <a:pt x="119" y="278"/>
                    <a:pt x="114" y="286"/>
                  </a:cubicBezTo>
                  <a:cubicBezTo>
                    <a:pt x="105" y="306"/>
                    <a:pt x="99" y="327"/>
                    <a:pt x="96" y="346"/>
                  </a:cubicBezTo>
                  <a:cubicBezTo>
                    <a:pt x="92" y="327"/>
                    <a:pt x="87" y="306"/>
                    <a:pt x="77" y="286"/>
                  </a:cubicBezTo>
                  <a:cubicBezTo>
                    <a:pt x="73" y="278"/>
                    <a:pt x="68" y="270"/>
                    <a:pt x="62" y="262"/>
                  </a:cubicBezTo>
                  <a:cubicBezTo>
                    <a:pt x="60" y="260"/>
                    <a:pt x="59" y="259"/>
                    <a:pt x="57" y="257"/>
                  </a:cubicBezTo>
                  <a:cubicBezTo>
                    <a:pt x="56" y="256"/>
                    <a:pt x="55" y="255"/>
                    <a:pt x="54" y="254"/>
                  </a:cubicBezTo>
                  <a:cubicBezTo>
                    <a:pt x="54" y="254"/>
                    <a:pt x="54" y="253"/>
                    <a:pt x="53" y="253"/>
                  </a:cubicBezTo>
                  <a:cubicBezTo>
                    <a:pt x="48" y="247"/>
                    <a:pt x="43" y="241"/>
                    <a:pt x="39" y="234"/>
                  </a:cubicBezTo>
                  <a:cubicBezTo>
                    <a:pt x="26" y="212"/>
                    <a:pt x="19" y="184"/>
                    <a:pt x="15" y="161"/>
                  </a:cubicBezTo>
                  <a:cubicBezTo>
                    <a:pt x="18" y="167"/>
                    <a:pt x="21" y="172"/>
                    <a:pt x="25" y="177"/>
                  </a:cubicBezTo>
                  <a:cubicBezTo>
                    <a:pt x="38" y="193"/>
                    <a:pt x="55" y="204"/>
                    <a:pt x="75" y="20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81" name="Group 209">
            <a:extLst>
              <a:ext uri="{FF2B5EF4-FFF2-40B4-BE49-F238E27FC236}">
                <a16:creationId xmlns:a16="http://schemas.microsoft.com/office/drawing/2014/main" id="{86664D98-ABF6-473F-891C-F1D66617BB34}"/>
              </a:ext>
            </a:extLst>
          </p:cNvPr>
          <p:cNvGrpSpPr>
            <a:grpSpLocks noChangeAspect="1"/>
          </p:cNvGrpSpPr>
          <p:nvPr/>
        </p:nvGrpSpPr>
        <p:grpSpPr>
          <a:xfrm>
            <a:off x="8779958" y="4580640"/>
            <a:ext cx="358924" cy="834049"/>
            <a:chOff x="1228726" y="1905001"/>
            <a:chExt cx="441325" cy="1025525"/>
          </a:xfrm>
          <a:solidFill>
            <a:schemeClr val="tx2">
              <a:lumMod val="50000"/>
            </a:schemeClr>
          </a:solidFill>
        </p:grpSpPr>
        <p:sp>
          <p:nvSpPr>
            <p:cNvPr id="82" name="Freeform 11">
              <a:extLst>
                <a:ext uri="{FF2B5EF4-FFF2-40B4-BE49-F238E27FC236}">
                  <a16:creationId xmlns:a16="http://schemas.microsoft.com/office/drawing/2014/main" id="{FEC33791-1985-4546-938B-A0D22004500F}"/>
                </a:ext>
              </a:extLst>
            </p:cNvPr>
            <p:cNvSpPr>
              <a:spLocks/>
            </p:cNvSpPr>
            <p:nvPr/>
          </p:nvSpPr>
          <p:spPr bwMode="auto">
            <a:xfrm>
              <a:off x="1343026" y="1905001"/>
              <a:ext cx="211138" cy="211138"/>
            </a:xfrm>
            <a:custGeom>
              <a:avLst/>
              <a:gdLst/>
              <a:ahLst/>
              <a:cxnLst>
                <a:cxn ang="0">
                  <a:pos x="78" y="186"/>
                </a:cxn>
                <a:cxn ang="0">
                  <a:pos x="187" y="119"/>
                </a:cxn>
                <a:cxn ang="0">
                  <a:pos x="119" y="11"/>
                </a:cxn>
                <a:cxn ang="0">
                  <a:pos x="11" y="78"/>
                </a:cxn>
                <a:cxn ang="0">
                  <a:pos x="78" y="186"/>
                </a:cxn>
              </a:cxnLst>
              <a:rect l="0" t="0" r="r" b="b"/>
              <a:pathLst>
                <a:path w="198" h="198">
                  <a:moveTo>
                    <a:pt x="78" y="186"/>
                  </a:moveTo>
                  <a:cubicBezTo>
                    <a:pt x="127" y="198"/>
                    <a:pt x="175" y="168"/>
                    <a:pt x="187" y="119"/>
                  </a:cubicBezTo>
                  <a:cubicBezTo>
                    <a:pt x="198" y="71"/>
                    <a:pt x="168" y="22"/>
                    <a:pt x="119" y="11"/>
                  </a:cubicBezTo>
                  <a:cubicBezTo>
                    <a:pt x="71" y="0"/>
                    <a:pt x="23"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3" name="Freeform 12">
              <a:extLst>
                <a:ext uri="{FF2B5EF4-FFF2-40B4-BE49-F238E27FC236}">
                  <a16:creationId xmlns:a16="http://schemas.microsoft.com/office/drawing/2014/main" id="{7191B08B-31D2-400E-B47C-11FBF9716F10}"/>
                </a:ext>
              </a:extLst>
            </p:cNvPr>
            <p:cNvSpPr>
              <a:spLocks/>
            </p:cNvSpPr>
            <p:nvPr/>
          </p:nvSpPr>
          <p:spPr bwMode="auto">
            <a:xfrm>
              <a:off x="1228726" y="2135188"/>
              <a:ext cx="441325" cy="795338"/>
            </a:xfrm>
            <a:custGeom>
              <a:avLst/>
              <a:gdLst/>
              <a:ahLst/>
              <a:cxnLst>
                <a:cxn ang="0">
                  <a:pos x="54" y="397"/>
                </a:cxn>
                <a:cxn ang="0">
                  <a:pos x="60" y="396"/>
                </a:cxn>
                <a:cxn ang="0">
                  <a:pos x="85" y="358"/>
                </a:cxn>
                <a:cxn ang="0">
                  <a:pos x="64" y="194"/>
                </a:cxn>
                <a:cxn ang="0">
                  <a:pos x="74" y="114"/>
                </a:cxn>
                <a:cxn ang="0">
                  <a:pos x="99" y="74"/>
                </a:cxn>
                <a:cxn ang="0">
                  <a:pos x="99" y="228"/>
                </a:cxn>
                <a:cxn ang="0">
                  <a:pos x="99" y="304"/>
                </a:cxn>
                <a:cxn ang="0">
                  <a:pos x="99" y="696"/>
                </a:cxn>
                <a:cxn ang="0">
                  <a:pos x="148" y="746"/>
                </a:cxn>
                <a:cxn ang="0">
                  <a:pos x="198" y="696"/>
                </a:cxn>
                <a:cxn ang="0">
                  <a:pos x="198" y="335"/>
                </a:cxn>
                <a:cxn ang="0">
                  <a:pos x="216" y="335"/>
                </a:cxn>
                <a:cxn ang="0">
                  <a:pos x="216" y="696"/>
                </a:cxn>
                <a:cxn ang="0">
                  <a:pos x="266" y="746"/>
                </a:cxn>
                <a:cxn ang="0">
                  <a:pos x="315" y="696"/>
                </a:cxn>
                <a:cxn ang="0">
                  <a:pos x="315" y="304"/>
                </a:cxn>
                <a:cxn ang="0">
                  <a:pos x="315" y="228"/>
                </a:cxn>
                <a:cxn ang="0">
                  <a:pos x="315" y="73"/>
                </a:cxn>
                <a:cxn ang="0">
                  <a:pos x="330" y="92"/>
                </a:cxn>
                <a:cxn ang="0">
                  <a:pos x="350" y="194"/>
                </a:cxn>
                <a:cxn ang="0">
                  <a:pos x="329" y="358"/>
                </a:cxn>
                <a:cxn ang="0">
                  <a:pos x="354" y="396"/>
                </a:cxn>
                <a:cxn ang="0">
                  <a:pos x="361" y="397"/>
                </a:cxn>
                <a:cxn ang="0">
                  <a:pos x="392" y="372"/>
                </a:cxn>
                <a:cxn ang="0">
                  <a:pos x="414" y="194"/>
                </a:cxn>
                <a:cxn ang="0">
                  <a:pos x="401" y="95"/>
                </a:cxn>
                <a:cxn ang="0">
                  <a:pos x="345" y="16"/>
                </a:cxn>
                <a:cxn ang="0">
                  <a:pos x="290" y="0"/>
                </a:cxn>
                <a:cxn ang="0">
                  <a:pos x="288" y="0"/>
                </a:cxn>
                <a:cxn ang="0">
                  <a:pos x="284" y="0"/>
                </a:cxn>
                <a:cxn ang="0">
                  <a:pos x="130" y="0"/>
                </a:cxn>
                <a:cxn ang="0">
                  <a:pos x="126" y="0"/>
                </a:cxn>
                <a:cxn ang="0">
                  <a:pos x="124" y="0"/>
                </a:cxn>
                <a:cxn ang="0">
                  <a:pos x="91" y="6"/>
                </a:cxn>
                <a:cxn ang="0">
                  <a:pos x="28" y="60"/>
                </a:cxn>
                <a:cxn ang="0">
                  <a:pos x="0" y="194"/>
                </a:cxn>
                <a:cxn ang="0">
                  <a:pos x="22" y="372"/>
                </a:cxn>
                <a:cxn ang="0">
                  <a:pos x="54" y="397"/>
                </a:cxn>
              </a:cxnLst>
              <a:rect l="0" t="0" r="r" b="b"/>
              <a:pathLst>
                <a:path w="414" h="746">
                  <a:moveTo>
                    <a:pt x="54" y="397"/>
                  </a:moveTo>
                  <a:cubicBezTo>
                    <a:pt x="56" y="397"/>
                    <a:pt x="58" y="397"/>
                    <a:pt x="60" y="396"/>
                  </a:cubicBezTo>
                  <a:cubicBezTo>
                    <a:pt x="78" y="393"/>
                    <a:pt x="89" y="376"/>
                    <a:pt x="85" y="358"/>
                  </a:cubicBezTo>
                  <a:cubicBezTo>
                    <a:pt x="70" y="289"/>
                    <a:pt x="64" y="235"/>
                    <a:pt x="64" y="194"/>
                  </a:cubicBezTo>
                  <a:cubicBezTo>
                    <a:pt x="64" y="158"/>
                    <a:pt x="68" y="133"/>
                    <a:pt x="74" y="114"/>
                  </a:cubicBezTo>
                  <a:cubicBezTo>
                    <a:pt x="82" y="91"/>
                    <a:pt x="91" y="80"/>
                    <a:pt x="99" y="74"/>
                  </a:cubicBezTo>
                  <a:cubicBezTo>
                    <a:pt x="99" y="228"/>
                    <a:pt x="99" y="228"/>
                    <a:pt x="99" y="228"/>
                  </a:cubicBezTo>
                  <a:cubicBezTo>
                    <a:pt x="99" y="304"/>
                    <a:pt x="99" y="304"/>
                    <a:pt x="99" y="304"/>
                  </a:cubicBezTo>
                  <a:cubicBezTo>
                    <a:pt x="99" y="696"/>
                    <a:pt x="99" y="696"/>
                    <a:pt x="99" y="696"/>
                  </a:cubicBezTo>
                  <a:cubicBezTo>
                    <a:pt x="99" y="723"/>
                    <a:pt x="121" y="746"/>
                    <a:pt x="148" y="746"/>
                  </a:cubicBezTo>
                  <a:cubicBezTo>
                    <a:pt x="175" y="746"/>
                    <a:pt x="198" y="723"/>
                    <a:pt x="198" y="696"/>
                  </a:cubicBezTo>
                  <a:cubicBezTo>
                    <a:pt x="198" y="335"/>
                    <a:pt x="198" y="335"/>
                    <a:pt x="198" y="335"/>
                  </a:cubicBezTo>
                  <a:cubicBezTo>
                    <a:pt x="216" y="335"/>
                    <a:pt x="216" y="335"/>
                    <a:pt x="216" y="335"/>
                  </a:cubicBezTo>
                  <a:cubicBezTo>
                    <a:pt x="216" y="696"/>
                    <a:pt x="216" y="696"/>
                    <a:pt x="216" y="696"/>
                  </a:cubicBezTo>
                  <a:cubicBezTo>
                    <a:pt x="216" y="723"/>
                    <a:pt x="238" y="746"/>
                    <a:pt x="266" y="746"/>
                  </a:cubicBezTo>
                  <a:cubicBezTo>
                    <a:pt x="293" y="746"/>
                    <a:pt x="315" y="723"/>
                    <a:pt x="315" y="696"/>
                  </a:cubicBezTo>
                  <a:cubicBezTo>
                    <a:pt x="315" y="304"/>
                    <a:pt x="315" y="304"/>
                    <a:pt x="315" y="304"/>
                  </a:cubicBezTo>
                  <a:cubicBezTo>
                    <a:pt x="315" y="228"/>
                    <a:pt x="315" y="228"/>
                    <a:pt x="315" y="228"/>
                  </a:cubicBezTo>
                  <a:cubicBezTo>
                    <a:pt x="315" y="73"/>
                    <a:pt x="315" y="73"/>
                    <a:pt x="315" y="73"/>
                  </a:cubicBezTo>
                  <a:cubicBezTo>
                    <a:pt x="320" y="77"/>
                    <a:pt x="325" y="83"/>
                    <a:pt x="330" y="92"/>
                  </a:cubicBezTo>
                  <a:cubicBezTo>
                    <a:pt x="340" y="109"/>
                    <a:pt x="350" y="141"/>
                    <a:pt x="350" y="194"/>
                  </a:cubicBezTo>
                  <a:cubicBezTo>
                    <a:pt x="350" y="235"/>
                    <a:pt x="344" y="289"/>
                    <a:pt x="329" y="358"/>
                  </a:cubicBezTo>
                  <a:cubicBezTo>
                    <a:pt x="326" y="376"/>
                    <a:pt x="337" y="393"/>
                    <a:pt x="354" y="396"/>
                  </a:cubicBezTo>
                  <a:cubicBezTo>
                    <a:pt x="356" y="397"/>
                    <a:pt x="359" y="397"/>
                    <a:pt x="361" y="397"/>
                  </a:cubicBezTo>
                  <a:cubicBezTo>
                    <a:pt x="376" y="397"/>
                    <a:pt x="389" y="387"/>
                    <a:pt x="392" y="372"/>
                  </a:cubicBezTo>
                  <a:cubicBezTo>
                    <a:pt x="408" y="299"/>
                    <a:pt x="414" y="241"/>
                    <a:pt x="414" y="194"/>
                  </a:cubicBezTo>
                  <a:cubicBezTo>
                    <a:pt x="414" y="153"/>
                    <a:pt x="409" y="121"/>
                    <a:pt x="401" y="95"/>
                  </a:cubicBezTo>
                  <a:cubicBezTo>
                    <a:pt x="389" y="55"/>
                    <a:pt x="367" y="30"/>
                    <a:pt x="345" y="16"/>
                  </a:cubicBezTo>
                  <a:cubicBezTo>
                    <a:pt x="323" y="2"/>
                    <a:pt x="302" y="0"/>
                    <a:pt x="290" y="0"/>
                  </a:cubicBezTo>
                  <a:cubicBezTo>
                    <a:pt x="290" y="0"/>
                    <a:pt x="289" y="0"/>
                    <a:pt x="288" y="0"/>
                  </a:cubicBezTo>
                  <a:cubicBezTo>
                    <a:pt x="287" y="0"/>
                    <a:pt x="285" y="0"/>
                    <a:pt x="284" y="0"/>
                  </a:cubicBezTo>
                  <a:cubicBezTo>
                    <a:pt x="130" y="0"/>
                    <a:pt x="130" y="0"/>
                    <a:pt x="130" y="0"/>
                  </a:cubicBezTo>
                  <a:cubicBezTo>
                    <a:pt x="128" y="0"/>
                    <a:pt x="127" y="0"/>
                    <a:pt x="126" y="0"/>
                  </a:cubicBezTo>
                  <a:cubicBezTo>
                    <a:pt x="125" y="0"/>
                    <a:pt x="125" y="0"/>
                    <a:pt x="124" y="0"/>
                  </a:cubicBezTo>
                  <a:cubicBezTo>
                    <a:pt x="116" y="0"/>
                    <a:pt x="105" y="1"/>
                    <a:pt x="91" y="6"/>
                  </a:cubicBezTo>
                  <a:cubicBezTo>
                    <a:pt x="70" y="13"/>
                    <a:pt x="46" y="29"/>
                    <a:pt x="28" y="60"/>
                  </a:cubicBezTo>
                  <a:cubicBezTo>
                    <a:pt x="11" y="91"/>
                    <a:pt x="0" y="133"/>
                    <a:pt x="0" y="194"/>
                  </a:cubicBezTo>
                  <a:cubicBezTo>
                    <a:pt x="0" y="241"/>
                    <a:pt x="7" y="299"/>
                    <a:pt x="22" y="372"/>
                  </a:cubicBezTo>
                  <a:cubicBezTo>
                    <a:pt x="26" y="387"/>
                    <a:pt x="39" y="397"/>
                    <a:pt x="54" y="39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84" name="Group 210">
            <a:extLst>
              <a:ext uri="{FF2B5EF4-FFF2-40B4-BE49-F238E27FC236}">
                <a16:creationId xmlns:a16="http://schemas.microsoft.com/office/drawing/2014/main" id="{F9E0D4F7-9225-4841-9BC5-2836E2A9F72D}"/>
              </a:ext>
            </a:extLst>
          </p:cNvPr>
          <p:cNvGrpSpPr>
            <a:grpSpLocks noChangeAspect="1"/>
          </p:cNvGrpSpPr>
          <p:nvPr/>
        </p:nvGrpSpPr>
        <p:grpSpPr>
          <a:xfrm>
            <a:off x="9145338" y="4580640"/>
            <a:ext cx="437204" cy="834049"/>
            <a:chOff x="1824038" y="1946276"/>
            <a:chExt cx="515938" cy="984250"/>
          </a:xfrm>
          <a:solidFill>
            <a:schemeClr val="tx2">
              <a:lumMod val="50000"/>
            </a:schemeClr>
          </a:solidFill>
        </p:grpSpPr>
        <p:sp>
          <p:nvSpPr>
            <p:cNvPr id="85" name="Freeform 13">
              <a:extLst>
                <a:ext uri="{FF2B5EF4-FFF2-40B4-BE49-F238E27FC236}">
                  <a16:creationId xmlns:a16="http://schemas.microsoft.com/office/drawing/2014/main" id="{9C0B64C7-BD43-4323-8A41-404DE8D7675C}"/>
                </a:ext>
              </a:extLst>
            </p:cNvPr>
            <p:cNvSpPr>
              <a:spLocks/>
            </p:cNvSpPr>
            <p:nvPr/>
          </p:nvSpPr>
          <p:spPr bwMode="auto">
            <a:xfrm>
              <a:off x="1976438" y="1946276"/>
              <a:ext cx="211138" cy="211138"/>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6" name="Freeform 14">
              <a:extLst>
                <a:ext uri="{FF2B5EF4-FFF2-40B4-BE49-F238E27FC236}">
                  <a16:creationId xmlns:a16="http://schemas.microsoft.com/office/drawing/2014/main" id="{24F4DFC1-8A54-4F9C-86D9-F2EBE5CCE0E4}"/>
                </a:ext>
              </a:extLst>
            </p:cNvPr>
            <p:cNvSpPr>
              <a:spLocks/>
            </p:cNvSpPr>
            <p:nvPr/>
          </p:nvSpPr>
          <p:spPr bwMode="auto">
            <a:xfrm>
              <a:off x="1824038" y="2166938"/>
              <a:ext cx="515938" cy="763588"/>
            </a:xfrm>
            <a:custGeom>
              <a:avLst/>
              <a:gdLst/>
              <a:ahLst/>
              <a:cxnLst>
                <a:cxn ang="0">
                  <a:pos x="23" y="400"/>
                </a:cxn>
                <a:cxn ang="0">
                  <a:pos x="28" y="400"/>
                </a:cxn>
                <a:cxn ang="0">
                  <a:pos x="53" y="379"/>
                </a:cxn>
                <a:cxn ang="0">
                  <a:pos x="135" y="105"/>
                </a:cxn>
                <a:cxn ang="0">
                  <a:pos x="68" y="450"/>
                </a:cxn>
                <a:cxn ang="0">
                  <a:pos x="155" y="450"/>
                </a:cxn>
                <a:cxn ang="0">
                  <a:pos x="155" y="677"/>
                </a:cxn>
                <a:cxn ang="0">
                  <a:pos x="195" y="717"/>
                </a:cxn>
                <a:cxn ang="0">
                  <a:pos x="235" y="677"/>
                </a:cxn>
                <a:cxn ang="0">
                  <a:pos x="235" y="450"/>
                </a:cxn>
                <a:cxn ang="0">
                  <a:pos x="248" y="450"/>
                </a:cxn>
                <a:cxn ang="0">
                  <a:pos x="248" y="677"/>
                </a:cxn>
                <a:cxn ang="0">
                  <a:pos x="288" y="717"/>
                </a:cxn>
                <a:cxn ang="0">
                  <a:pos x="328" y="677"/>
                </a:cxn>
                <a:cxn ang="0">
                  <a:pos x="328" y="450"/>
                </a:cxn>
                <a:cxn ang="0">
                  <a:pos x="415" y="450"/>
                </a:cxn>
                <a:cxn ang="0">
                  <a:pos x="348" y="105"/>
                </a:cxn>
                <a:cxn ang="0">
                  <a:pos x="360" y="128"/>
                </a:cxn>
                <a:cxn ang="0">
                  <a:pos x="430" y="379"/>
                </a:cxn>
                <a:cxn ang="0">
                  <a:pos x="456" y="400"/>
                </a:cxn>
                <a:cxn ang="0">
                  <a:pos x="460" y="400"/>
                </a:cxn>
                <a:cxn ang="0">
                  <a:pos x="481" y="369"/>
                </a:cxn>
                <a:cxn ang="0">
                  <a:pos x="385" y="66"/>
                </a:cxn>
                <a:cxn ang="0">
                  <a:pos x="343" y="21"/>
                </a:cxn>
                <a:cxn ang="0">
                  <a:pos x="330" y="15"/>
                </a:cxn>
                <a:cxn ang="0">
                  <a:pos x="330" y="15"/>
                </a:cxn>
                <a:cxn ang="0">
                  <a:pos x="242" y="0"/>
                </a:cxn>
                <a:cxn ang="0">
                  <a:pos x="153" y="15"/>
                </a:cxn>
                <a:cxn ang="0">
                  <a:pos x="153" y="15"/>
                </a:cxn>
                <a:cxn ang="0">
                  <a:pos x="140" y="21"/>
                </a:cxn>
                <a:cxn ang="0">
                  <a:pos x="75" y="109"/>
                </a:cxn>
                <a:cxn ang="0">
                  <a:pos x="2" y="369"/>
                </a:cxn>
                <a:cxn ang="0">
                  <a:pos x="23" y="400"/>
                </a:cxn>
              </a:cxnLst>
              <a:rect l="0" t="0" r="r" b="b"/>
              <a:pathLst>
                <a:path w="484" h="717">
                  <a:moveTo>
                    <a:pt x="23" y="400"/>
                  </a:moveTo>
                  <a:cubicBezTo>
                    <a:pt x="25" y="400"/>
                    <a:pt x="26" y="400"/>
                    <a:pt x="28" y="400"/>
                  </a:cubicBezTo>
                  <a:cubicBezTo>
                    <a:pt x="40" y="400"/>
                    <a:pt x="51" y="391"/>
                    <a:pt x="53" y="379"/>
                  </a:cubicBezTo>
                  <a:cubicBezTo>
                    <a:pt x="81" y="228"/>
                    <a:pt x="112" y="147"/>
                    <a:pt x="135" y="105"/>
                  </a:cubicBezTo>
                  <a:cubicBezTo>
                    <a:pt x="68" y="450"/>
                    <a:pt x="68" y="450"/>
                    <a:pt x="68" y="450"/>
                  </a:cubicBezTo>
                  <a:cubicBezTo>
                    <a:pt x="155" y="450"/>
                    <a:pt x="155" y="450"/>
                    <a:pt x="155" y="450"/>
                  </a:cubicBezTo>
                  <a:cubicBezTo>
                    <a:pt x="155" y="677"/>
                    <a:pt x="155" y="677"/>
                    <a:pt x="155" y="677"/>
                  </a:cubicBezTo>
                  <a:cubicBezTo>
                    <a:pt x="155" y="699"/>
                    <a:pt x="173" y="717"/>
                    <a:pt x="195" y="717"/>
                  </a:cubicBezTo>
                  <a:cubicBezTo>
                    <a:pt x="217" y="717"/>
                    <a:pt x="235" y="699"/>
                    <a:pt x="235" y="677"/>
                  </a:cubicBezTo>
                  <a:cubicBezTo>
                    <a:pt x="235" y="450"/>
                    <a:pt x="235" y="450"/>
                    <a:pt x="235" y="450"/>
                  </a:cubicBezTo>
                  <a:cubicBezTo>
                    <a:pt x="248" y="450"/>
                    <a:pt x="248" y="450"/>
                    <a:pt x="248" y="450"/>
                  </a:cubicBezTo>
                  <a:cubicBezTo>
                    <a:pt x="248" y="677"/>
                    <a:pt x="248" y="677"/>
                    <a:pt x="248" y="677"/>
                  </a:cubicBezTo>
                  <a:cubicBezTo>
                    <a:pt x="248" y="699"/>
                    <a:pt x="266" y="717"/>
                    <a:pt x="288" y="717"/>
                  </a:cubicBezTo>
                  <a:cubicBezTo>
                    <a:pt x="311" y="717"/>
                    <a:pt x="328" y="699"/>
                    <a:pt x="328" y="677"/>
                  </a:cubicBezTo>
                  <a:cubicBezTo>
                    <a:pt x="328" y="450"/>
                    <a:pt x="328" y="450"/>
                    <a:pt x="328" y="450"/>
                  </a:cubicBezTo>
                  <a:cubicBezTo>
                    <a:pt x="415" y="450"/>
                    <a:pt x="415" y="450"/>
                    <a:pt x="415" y="450"/>
                  </a:cubicBezTo>
                  <a:cubicBezTo>
                    <a:pt x="348" y="105"/>
                    <a:pt x="348" y="105"/>
                    <a:pt x="348" y="105"/>
                  </a:cubicBezTo>
                  <a:cubicBezTo>
                    <a:pt x="352" y="112"/>
                    <a:pt x="356" y="119"/>
                    <a:pt x="360" y="128"/>
                  </a:cubicBezTo>
                  <a:cubicBezTo>
                    <a:pt x="382" y="174"/>
                    <a:pt x="407" y="252"/>
                    <a:pt x="430" y="379"/>
                  </a:cubicBezTo>
                  <a:cubicBezTo>
                    <a:pt x="432" y="391"/>
                    <a:pt x="443" y="400"/>
                    <a:pt x="456" y="400"/>
                  </a:cubicBezTo>
                  <a:cubicBezTo>
                    <a:pt x="457" y="400"/>
                    <a:pt x="459" y="400"/>
                    <a:pt x="460" y="400"/>
                  </a:cubicBezTo>
                  <a:cubicBezTo>
                    <a:pt x="475" y="397"/>
                    <a:pt x="484" y="384"/>
                    <a:pt x="481" y="369"/>
                  </a:cubicBezTo>
                  <a:cubicBezTo>
                    <a:pt x="450" y="200"/>
                    <a:pt x="415" y="113"/>
                    <a:pt x="385" y="66"/>
                  </a:cubicBezTo>
                  <a:cubicBezTo>
                    <a:pt x="370" y="42"/>
                    <a:pt x="356" y="29"/>
                    <a:pt x="343" y="21"/>
                  </a:cubicBezTo>
                  <a:cubicBezTo>
                    <a:pt x="339" y="18"/>
                    <a:pt x="334" y="16"/>
                    <a:pt x="330" y="15"/>
                  </a:cubicBezTo>
                  <a:cubicBezTo>
                    <a:pt x="330" y="15"/>
                    <a:pt x="330" y="15"/>
                    <a:pt x="330" y="15"/>
                  </a:cubicBezTo>
                  <a:cubicBezTo>
                    <a:pt x="330" y="15"/>
                    <a:pt x="301" y="0"/>
                    <a:pt x="242" y="0"/>
                  </a:cubicBezTo>
                  <a:cubicBezTo>
                    <a:pt x="183" y="0"/>
                    <a:pt x="153" y="15"/>
                    <a:pt x="153" y="15"/>
                  </a:cubicBezTo>
                  <a:cubicBezTo>
                    <a:pt x="153" y="15"/>
                    <a:pt x="153" y="15"/>
                    <a:pt x="153" y="15"/>
                  </a:cubicBezTo>
                  <a:cubicBezTo>
                    <a:pt x="149" y="16"/>
                    <a:pt x="145" y="18"/>
                    <a:pt x="140" y="21"/>
                  </a:cubicBezTo>
                  <a:cubicBezTo>
                    <a:pt x="122" y="33"/>
                    <a:pt x="99" y="57"/>
                    <a:pt x="75" y="109"/>
                  </a:cubicBezTo>
                  <a:cubicBezTo>
                    <a:pt x="51" y="161"/>
                    <a:pt x="25" y="242"/>
                    <a:pt x="2" y="369"/>
                  </a:cubicBezTo>
                  <a:cubicBezTo>
                    <a:pt x="0" y="384"/>
                    <a:pt x="9" y="397"/>
                    <a:pt x="23" y="4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cxnSp>
        <p:nvCxnSpPr>
          <p:cNvPr id="87" name="Straight Connector 69">
            <a:extLst>
              <a:ext uri="{FF2B5EF4-FFF2-40B4-BE49-F238E27FC236}">
                <a16:creationId xmlns:a16="http://schemas.microsoft.com/office/drawing/2014/main" id="{77DA4274-C1A7-4DDE-9D54-DC56B5DF10ED}"/>
              </a:ext>
            </a:extLst>
          </p:cNvPr>
          <p:cNvCxnSpPr>
            <a:cxnSpLocks/>
          </p:cNvCxnSpPr>
          <p:nvPr/>
        </p:nvCxnSpPr>
        <p:spPr>
          <a:xfrm>
            <a:off x="6258399" y="1458439"/>
            <a:ext cx="0" cy="4315276"/>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88" name="pole tekstowe 87">
            <a:extLst>
              <a:ext uri="{FF2B5EF4-FFF2-40B4-BE49-F238E27FC236}">
                <a16:creationId xmlns:a16="http://schemas.microsoft.com/office/drawing/2014/main" id="{C797F25E-F2F6-49F9-A3C9-92D2B24D5397}"/>
              </a:ext>
            </a:extLst>
          </p:cNvPr>
          <p:cNvSpPr txBox="1"/>
          <p:nvPr/>
        </p:nvSpPr>
        <p:spPr>
          <a:xfrm>
            <a:off x="562950" y="5926606"/>
            <a:ext cx="5538453" cy="261610"/>
          </a:xfrm>
          <a:prstGeom prst="rect">
            <a:avLst/>
          </a:prstGeom>
          <a:noFill/>
        </p:spPr>
        <p:txBody>
          <a:bodyPr wrap="square">
            <a:spAutoFit/>
          </a:bodyPr>
          <a:lstStyle/>
          <a:p>
            <a:pPr>
              <a:spcBef>
                <a:spcPts val="300"/>
              </a:spcBef>
            </a:pPr>
            <a:r>
              <a:rPr lang="pl-PL" sz="1100" i="1" dirty="0">
                <a:effectLst/>
                <a:ea typeface="Calibri" panose="020F0502020204030204" pitchFamily="34" charset="0"/>
                <a:cs typeface="Arial" panose="020B0604020202020204" pitchFamily="34" charset="0"/>
              </a:rPr>
              <a:t>* Program szczepień ochronnych</a:t>
            </a:r>
          </a:p>
        </p:txBody>
      </p:sp>
    </p:spTree>
    <p:extLst>
      <p:ext uri="{BB962C8B-B14F-4D97-AF65-F5344CB8AC3E}">
        <p14:creationId xmlns:p14="http://schemas.microsoft.com/office/powerpoint/2010/main" val="3116434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33048C45-DEC3-4F6F-A2A7-AF23E4A8C741}"/>
              </a:ext>
            </a:extLst>
          </p:cNvPr>
          <p:cNvSpPr>
            <a:spLocks noGrp="1"/>
          </p:cNvSpPr>
          <p:nvPr>
            <p:ph type="sldNum" sz="quarter" idx="20"/>
          </p:nvPr>
        </p:nvSpPr>
        <p:spPr/>
        <p:txBody>
          <a:bodyPr/>
          <a:lstStyle/>
          <a:p>
            <a:fld id="{D61AABEC-672F-4B68-B914-690DA978312C}" type="slidenum">
              <a:rPr lang="en-GB" smtClean="0"/>
              <a:pPr/>
              <a:t>16</a:t>
            </a:fld>
            <a:r>
              <a:rPr lang="en-GB"/>
              <a:t> ‒ </a:t>
            </a:r>
            <a:endParaRPr lang="en-GB" dirty="0"/>
          </a:p>
        </p:txBody>
      </p:sp>
      <p:sp>
        <p:nvSpPr>
          <p:cNvPr id="20" name="Rectangle 78">
            <a:extLst>
              <a:ext uri="{FF2B5EF4-FFF2-40B4-BE49-F238E27FC236}">
                <a16:creationId xmlns:a16="http://schemas.microsoft.com/office/drawing/2014/main" id="{A4E4616C-B544-407A-BA01-835085C98C6A}"/>
              </a:ext>
            </a:extLst>
          </p:cNvPr>
          <p:cNvSpPr/>
          <p:nvPr/>
        </p:nvSpPr>
        <p:spPr>
          <a:xfrm>
            <a:off x="407988" y="248228"/>
            <a:ext cx="11578903" cy="828675"/>
          </a:xfrm>
          <a:prstGeom prst="rect">
            <a:avLst/>
          </a:prstGeom>
          <a:solidFill>
            <a:srgbClr val="F2F2F2"/>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180975"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2F469C"/>
              </a:solidFill>
              <a:effectLst/>
              <a:uLnTx/>
              <a:uFillTx/>
              <a:latin typeface="Arial Black"/>
              <a:ea typeface="+mn-ea"/>
              <a:cs typeface="+mn-cs"/>
            </a:endParaRPr>
          </a:p>
        </p:txBody>
      </p:sp>
      <p:grpSp>
        <p:nvGrpSpPr>
          <p:cNvPr id="21" name="Group 79">
            <a:extLst>
              <a:ext uri="{FF2B5EF4-FFF2-40B4-BE49-F238E27FC236}">
                <a16:creationId xmlns:a16="http://schemas.microsoft.com/office/drawing/2014/main" id="{0AAF7126-CEA6-401B-AE0E-F62DF3E1C723}"/>
              </a:ext>
            </a:extLst>
          </p:cNvPr>
          <p:cNvGrpSpPr/>
          <p:nvPr/>
        </p:nvGrpSpPr>
        <p:grpSpPr>
          <a:xfrm>
            <a:off x="407989" y="248227"/>
            <a:ext cx="10843484" cy="828676"/>
            <a:chOff x="407988" y="368299"/>
            <a:chExt cx="6051043" cy="828676"/>
          </a:xfrm>
          <a:solidFill>
            <a:schemeClr val="bg2"/>
          </a:solidFill>
        </p:grpSpPr>
        <p:sp>
          <p:nvSpPr>
            <p:cNvPr id="22" name="Rectangle 80">
              <a:extLst>
                <a:ext uri="{FF2B5EF4-FFF2-40B4-BE49-F238E27FC236}">
                  <a16:creationId xmlns:a16="http://schemas.microsoft.com/office/drawing/2014/main" id="{CFFD3CE2-CFA8-45FC-A345-227A847CCEF4}"/>
                </a:ext>
              </a:extLst>
            </p:cNvPr>
            <p:cNvSpPr/>
            <p:nvPr/>
          </p:nvSpPr>
          <p:spPr>
            <a:xfrm>
              <a:off x="407988" y="368300"/>
              <a:ext cx="5345698" cy="828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sp>
          <p:nvSpPr>
            <p:cNvPr id="23" name="Right Triangle 81">
              <a:extLst>
                <a:ext uri="{FF2B5EF4-FFF2-40B4-BE49-F238E27FC236}">
                  <a16:creationId xmlns:a16="http://schemas.microsoft.com/office/drawing/2014/main" id="{7221E3A2-609D-4F0F-BA08-17ED3B0A2221}"/>
                </a:ext>
              </a:extLst>
            </p:cNvPr>
            <p:cNvSpPr/>
            <p:nvPr/>
          </p:nvSpPr>
          <p:spPr>
            <a:xfrm>
              <a:off x="5753686" y="368299"/>
              <a:ext cx="705345" cy="828675"/>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grpSp>
      <p:sp>
        <p:nvSpPr>
          <p:cNvPr id="24" name="TextBox 60">
            <a:extLst>
              <a:ext uri="{FF2B5EF4-FFF2-40B4-BE49-F238E27FC236}">
                <a16:creationId xmlns:a16="http://schemas.microsoft.com/office/drawing/2014/main" id="{4A2FF563-42D0-4664-BABD-7064704D618D}"/>
              </a:ext>
            </a:extLst>
          </p:cNvPr>
          <p:cNvSpPr txBox="1"/>
          <p:nvPr/>
        </p:nvSpPr>
        <p:spPr>
          <a:xfrm>
            <a:off x="473651" y="245666"/>
            <a:ext cx="9898258" cy="830997"/>
          </a:xfrm>
          <a:prstGeom prst="rect">
            <a:avLst/>
          </a:prstGeom>
        </p:spPr>
        <p:txBody>
          <a:bodyPr vert="horz"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dirty="0">
                <a:solidFill>
                  <a:prstClr val="white"/>
                </a:solidFill>
                <a:latin typeface="Arial Black"/>
              </a:rPr>
              <a:t>Wg lekarzy półpasiec może być niebezpieczny, ale choroba ta występuje rzadko i zwykle ma łagodny przebieg. Głównym powodem do niepokoju jest fakt, że ta choroba to sygnał o dużym osłabieniu odporności pacjenta. </a:t>
            </a:r>
            <a:endParaRPr kumimoji="0" lang="en-US" sz="2800" b="0" i="0" u="none" strike="noStrike" kern="1200" cap="none" spc="0" normalizeH="0" baseline="0" noProof="0" dirty="0">
              <a:ln>
                <a:noFill/>
              </a:ln>
              <a:solidFill>
                <a:prstClr val="white"/>
              </a:solidFill>
              <a:effectLst/>
              <a:uLnTx/>
              <a:uFillTx/>
              <a:latin typeface="Arial Black"/>
              <a:ea typeface="+mn-ea"/>
              <a:cs typeface="+mn-cs"/>
            </a:endParaRPr>
          </a:p>
        </p:txBody>
      </p:sp>
      <p:sp>
        <p:nvSpPr>
          <p:cNvPr id="25" name="pole tekstowe 24">
            <a:extLst>
              <a:ext uri="{FF2B5EF4-FFF2-40B4-BE49-F238E27FC236}">
                <a16:creationId xmlns:a16="http://schemas.microsoft.com/office/drawing/2014/main" id="{45FBEE45-7854-4192-8D8F-2CFB9E871B89}"/>
              </a:ext>
            </a:extLst>
          </p:cNvPr>
          <p:cNvSpPr txBox="1"/>
          <p:nvPr/>
        </p:nvSpPr>
        <p:spPr>
          <a:xfrm>
            <a:off x="662955" y="3676415"/>
            <a:ext cx="4910531" cy="1424108"/>
          </a:xfrm>
          <a:prstGeom prst="rect">
            <a:avLst/>
          </a:prstGeom>
          <a:solidFill>
            <a:schemeClr val="bg1"/>
          </a:solidFill>
          <a:ln w="28575">
            <a:solidFill>
              <a:schemeClr val="bg1">
                <a:lumMod val="85000"/>
              </a:schemeClr>
            </a:solidFill>
          </a:ln>
        </p:spPr>
        <p:txBody>
          <a:bodyPr wrap="square">
            <a:spAutoFit/>
          </a:bodyPr>
          <a:lstStyle/>
          <a:p>
            <a:pPr>
              <a:lnSpc>
                <a:spcPct val="107000"/>
              </a:lnSpc>
              <a:spcBef>
                <a:spcPts val="600"/>
              </a:spcBef>
            </a:pPr>
            <a:r>
              <a:rPr lang="pl-PL" sz="1100" b="1" dirty="0">
                <a:ea typeface="Calibri" panose="020F0502020204030204" pitchFamily="34" charset="0"/>
                <a:cs typeface="Arial" panose="020B0604020202020204" pitchFamily="34" charset="0"/>
              </a:rPr>
              <a:t>W gabinecie internistycznym widuje się ciężkie przebiegi</a:t>
            </a:r>
            <a:r>
              <a:rPr lang="pl-PL" sz="1100" dirty="0">
                <a:ea typeface="Calibri" panose="020F0502020204030204" pitchFamily="34" charset="0"/>
                <a:cs typeface="Arial" panose="020B0604020202020204" pitchFamily="34" charset="0"/>
              </a:rPr>
              <a:t>, ale to są zwykle </a:t>
            </a:r>
            <a:r>
              <a:rPr lang="pl-PL" sz="1100" b="1" dirty="0">
                <a:ea typeface="Calibri" panose="020F0502020204030204" pitchFamily="34" charset="0"/>
                <a:cs typeface="Arial" panose="020B0604020202020204" pitchFamily="34" charset="0"/>
              </a:rPr>
              <a:t>neuralgie</a:t>
            </a:r>
            <a:r>
              <a:rPr lang="pl-PL" sz="1100" dirty="0">
                <a:ea typeface="Calibri" panose="020F0502020204030204" pitchFamily="34" charset="0"/>
                <a:cs typeface="Arial" panose="020B0604020202020204" pitchFamily="34" charset="0"/>
              </a:rPr>
              <a:t>, czasem półpasiec oczny. </a:t>
            </a:r>
            <a:r>
              <a:rPr lang="pl-PL" sz="1100" b="1" dirty="0">
                <a:ea typeface="Calibri" panose="020F0502020204030204" pitchFamily="34" charset="0"/>
                <a:cs typeface="Arial" panose="020B0604020202020204" pitchFamily="34" charset="0"/>
              </a:rPr>
              <a:t>Najcięższe przypadku </a:t>
            </a:r>
            <a:r>
              <a:rPr lang="pl-PL" sz="1100" dirty="0">
                <a:ea typeface="Calibri" panose="020F0502020204030204" pitchFamily="34" charset="0"/>
                <a:cs typeface="Arial" panose="020B0604020202020204" pitchFamily="34" charset="0"/>
              </a:rPr>
              <a:t>(zapalenia opon itp.), trafiają na </a:t>
            </a:r>
            <a:r>
              <a:rPr lang="pl-PL" sz="1100" b="1" dirty="0">
                <a:ea typeface="Calibri" panose="020F0502020204030204" pitchFamily="34" charset="0"/>
                <a:cs typeface="Arial" panose="020B0604020202020204" pitchFamily="34" charset="0"/>
              </a:rPr>
              <a:t>oddziały zakaźne</a:t>
            </a:r>
            <a:r>
              <a:rPr lang="pl-PL" sz="1100" dirty="0">
                <a:ea typeface="Calibri" panose="020F0502020204030204" pitchFamily="34" charset="0"/>
                <a:cs typeface="Arial" panose="020B0604020202020204" pitchFamily="34" charset="0"/>
              </a:rPr>
              <a:t>, albo do </a:t>
            </a:r>
            <a:r>
              <a:rPr lang="pl-PL" sz="1100" b="1" dirty="0">
                <a:ea typeface="Calibri" panose="020F0502020204030204" pitchFamily="34" charset="0"/>
                <a:cs typeface="Arial" panose="020B0604020202020204" pitchFamily="34" charset="0"/>
              </a:rPr>
              <a:t>lekarzy specjalistów </a:t>
            </a:r>
            <a:r>
              <a:rPr lang="pl-PL" sz="1100" dirty="0">
                <a:ea typeface="Calibri" panose="020F0502020204030204" pitchFamily="34" charset="0"/>
                <a:cs typeface="Arial" panose="020B0604020202020204" pitchFamily="34" charset="0"/>
              </a:rPr>
              <a:t>(oczy). </a:t>
            </a:r>
          </a:p>
          <a:p>
            <a:pPr marL="171450" indent="-171450">
              <a:lnSpc>
                <a:spcPct val="107000"/>
              </a:lnSpc>
              <a:spcBef>
                <a:spcPts val="600"/>
              </a:spcBef>
              <a:buFont typeface="Arial" panose="020B0604020202020204" pitchFamily="34" charset="0"/>
              <a:buChar char="•"/>
            </a:pPr>
            <a:r>
              <a:rPr lang="pl-PL" sz="1100" dirty="0">
                <a:effectLst/>
                <a:ea typeface="Calibri" panose="020F0502020204030204" pitchFamily="34" charset="0"/>
                <a:cs typeface="Arial" panose="020B0604020202020204" pitchFamily="34" charset="0"/>
              </a:rPr>
              <a:t>Z ciężkimi przebiegami ma się do czynienia u osób 65-70-80 letnich. Czasem neuralgia bardzo długo się utrzymuje. 5-10% pacjentów = 1-3 osoby rocznie. </a:t>
            </a:r>
          </a:p>
        </p:txBody>
      </p:sp>
      <p:sp>
        <p:nvSpPr>
          <p:cNvPr id="26" name="pole tekstowe 25">
            <a:extLst>
              <a:ext uri="{FF2B5EF4-FFF2-40B4-BE49-F238E27FC236}">
                <a16:creationId xmlns:a16="http://schemas.microsoft.com/office/drawing/2014/main" id="{90ADAC64-33E7-4F37-8912-FCE78AB27B1C}"/>
              </a:ext>
            </a:extLst>
          </p:cNvPr>
          <p:cNvSpPr txBox="1"/>
          <p:nvPr/>
        </p:nvSpPr>
        <p:spPr>
          <a:xfrm>
            <a:off x="6897180" y="2451464"/>
            <a:ext cx="4617077" cy="716030"/>
          </a:xfrm>
          <a:prstGeom prst="rect">
            <a:avLst/>
          </a:prstGeom>
          <a:solidFill>
            <a:schemeClr val="bg1">
              <a:lumMod val="95000"/>
            </a:schemeClr>
          </a:solidFill>
          <a:ln w="28575">
            <a:solidFill>
              <a:schemeClr val="bg1">
                <a:lumMod val="85000"/>
              </a:schemeClr>
            </a:solidFill>
          </a:ln>
        </p:spPr>
        <p:txBody>
          <a:bodyPr wrap="square">
            <a:spAutoFit/>
          </a:bodyPr>
          <a:lstStyle/>
          <a:p>
            <a:pPr algn="ctr">
              <a:lnSpc>
                <a:spcPct val="107000"/>
              </a:lnSpc>
              <a:spcBef>
                <a:spcPts val="600"/>
              </a:spcBef>
            </a:pPr>
            <a:r>
              <a:rPr lang="pl-PL" sz="1200" b="1" dirty="0">
                <a:solidFill>
                  <a:schemeClr val="accent1"/>
                </a:solidFill>
                <a:ea typeface="Calibri" panose="020F0502020204030204" pitchFamily="34" charset="0"/>
                <a:cs typeface="Arial" panose="020B0604020202020204" pitchFamily="34" charset="0"/>
              </a:rPr>
              <a:t>Lekarze wiedzą o półpaścu dużo  - w tym jak go leczyć</a:t>
            </a:r>
          </a:p>
          <a:p>
            <a:pPr algn="ctr">
              <a:lnSpc>
                <a:spcPct val="107000"/>
              </a:lnSpc>
              <a:spcBef>
                <a:spcPts val="600"/>
              </a:spcBef>
            </a:pPr>
            <a:r>
              <a:rPr lang="pl-PL" sz="1100" b="1" dirty="0">
                <a:ea typeface="Calibri" panose="020F0502020204030204" pitchFamily="34" charset="0"/>
                <a:cs typeface="Arial" panose="020B0604020202020204" pitchFamily="34" charset="0"/>
              </a:rPr>
              <a:t>Uważa się, ścieżka leczenia w półpaścu jest jasno określona, a leczenie wcześnie podane, przynosi dobre rezultaty. </a:t>
            </a:r>
          </a:p>
        </p:txBody>
      </p:sp>
      <p:sp>
        <p:nvSpPr>
          <p:cNvPr id="28" name="pole tekstowe 27">
            <a:extLst>
              <a:ext uri="{FF2B5EF4-FFF2-40B4-BE49-F238E27FC236}">
                <a16:creationId xmlns:a16="http://schemas.microsoft.com/office/drawing/2014/main" id="{CA8A5B8A-9E92-424B-ABEE-5D1B61634C0B}"/>
              </a:ext>
            </a:extLst>
          </p:cNvPr>
          <p:cNvSpPr txBox="1"/>
          <p:nvPr/>
        </p:nvSpPr>
        <p:spPr>
          <a:xfrm>
            <a:off x="6911966" y="3524212"/>
            <a:ext cx="4617079" cy="1017843"/>
          </a:xfrm>
          <a:prstGeom prst="rect">
            <a:avLst/>
          </a:prstGeom>
          <a:solidFill>
            <a:schemeClr val="accent1">
              <a:lumMod val="10000"/>
              <a:lumOff val="90000"/>
            </a:schemeClr>
          </a:solidFill>
          <a:ln w="28575">
            <a:solidFill>
              <a:schemeClr val="bg1">
                <a:lumMod val="85000"/>
              </a:schemeClr>
            </a:solidFill>
          </a:ln>
        </p:spPr>
        <p:txBody>
          <a:bodyPr wrap="square">
            <a:spAutoFit/>
          </a:bodyPr>
          <a:lstStyle/>
          <a:p>
            <a:pPr algn="ctr">
              <a:lnSpc>
                <a:spcPct val="107000"/>
              </a:lnSpc>
              <a:spcBef>
                <a:spcPts val="600"/>
              </a:spcBef>
            </a:pPr>
            <a:r>
              <a:rPr lang="pl-PL" sz="1200" b="1" dirty="0">
                <a:solidFill>
                  <a:schemeClr val="accent1"/>
                </a:solidFill>
                <a:ea typeface="Calibri" panose="020F0502020204030204" pitchFamily="34" charset="0"/>
                <a:cs typeface="Arial" panose="020B0604020202020204" pitchFamily="34" charset="0"/>
              </a:rPr>
              <a:t>Półpasiec zawsze jest dla lekarza powodem do niepokoju</a:t>
            </a:r>
            <a:r>
              <a:rPr lang="pl-PL" sz="1200" dirty="0">
                <a:solidFill>
                  <a:schemeClr val="accent1"/>
                </a:solidFill>
                <a:ea typeface="Calibri" panose="020F0502020204030204" pitchFamily="34" charset="0"/>
                <a:cs typeface="Arial" panose="020B0604020202020204" pitchFamily="34" charset="0"/>
              </a:rPr>
              <a:t>, </a:t>
            </a:r>
            <a:r>
              <a:rPr lang="pl-PL" sz="1100" dirty="0">
                <a:ea typeface="Calibri" panose="020F0502020204030204" pitchFamily="34" charset="0"/>
                <a:cs typeface="Arial" panose="020B0604020202020204" pitchFamily="34" charset="0"/>
              </a:rPr>
              <a:t>ponieważ zachorowanie jest </a:t>
            </a:r>
            <a:r>
              <a:rPr lang="pl-PL" sz="1100" b="1" dirty="0">
                <a:ea typeface="Calibri" panose="020F0502020204030204" pitchFamily="34" charset="0"/>
                <a:cs typeface="Arial" panose="020B0604020202020204" pitchFamily="34" charset="0"/>
              </a:rPr>
              <a:t>oznaką spadku odporności </a:t>
            </a:r>
            <a:r>
              <a:rPr lang="pl-PL" sz="1100" dirty="0">
                <a:ea typeface="Calibri" panose="020F0502020204030204" pitchFamily="34" charset="0"/>
                <a:cs typeface="Arial" panose="020B0604020202020204" pitchFamily="34" charset="0"/>
              </a:rPr>
              <a:t>a </a:t>
            </a:r>
            <a:r>
              <a:rPr lang="pl-PL" sz="1100" b="1" dirty="0">
                <a:ea typeface="Calibri" panose="020F0502020204030204" pitchFamily="34" charset="0"/>
                <a:cs typeface="Arial" panose="020B0604020202020204" pitchFamily="34" charset="0"/>
              </a:rPr>
              <a:t>c</a:t>
            </a:r>
            <a:r>
              <a:rPr lang="pl-PL" sz="1100" b="1" dirty="0">
                <a:effectLst/>
                <a:ea typeface="Calibri" panose="020F0502020204030204" pitchFamily="34" charset="0"/>
                <a:cs typeface="Arial" panose="020B0604020202020204" pitchFamily="34" charset="0"/>
              </a:rPr>
              <a:t>harakter półpaśca </a:t>
            </a:r>
            <a:r>
              <a:rPr lang="pl-PL" sz="1100" dirty="0">
                <a:effectLst/>
                <a:ea typeface="Calibri" panose="020F0502020204030204" pitchFamily="34" charset="0"/>
                <a:cs typeface="Arial" panose="020B0604020202020204" pitchFamily="34" charset="0"/>
              </a:rPr>
              <a:t>to </a:t>
            </a:r>
            <a:r>
              <a:rPr lang="pl-PL" sz="1100" b="1" dirty="0">
                <a:effectLst/>
                <a:ea typeface="Calibri" panose="020F0502020204030204" pitchFamily="34" charset="0"/>
                <a:cs typeface="Arial" panose="020B0604020202020204" pitchFamily="34" charset="0"/>
              </a:rPr>
              <a:t>informacja nt. ogólnego stanu zdrowia pacjenta</a:t>
            </a:r>
            <a:r>
              <a:rPr lang="pl-PL" sz="1100" dirty="0">
                <a:ea typeface="Calibri" panose="020F0502020204030204" pitchFamily="34" charset="0"/>
                <a:cs typeface="Arial" panose="020B0604020202020204" pitchFamily="34" charset="0"/>
              </a:rPr>
              <a:t>. Zdarza się, że ciężkie przechorowanie półpaśca poprzedza diagnozę onkologiczną. </a:t>
            </a:r>
          </a:p>
        </p:txBody>
      </p:sp>
      <p:sp>
        <p:nvSpPr>
          <p:cNvPr id="6" name="pole tekstowe 5">
            <a:extLst>
              <a:ext uri="{FF2B5EF4-FFF2-40B4-BE49-F238E27FC236}">
                <a16:creationId xmlns:a16="http://schemas.microsoft.com/office/drawing/2014/main" id="{ECBC545C-FD76-4005-9F8C-3FF70D1BF260}"/>
              </a:ext>
            </a:extLst>
          </p:cNvPr>
          <p:cNvSpPr txBox="1"/>
          <p:nvPr/>
        </p:nvSpPr>
        <p:spPr>
          <a:xfrm>
            <a:off x="648171" y="2176055"/>
            <a:ext cx="4937571" cy="1242969"/>
          </a:xfrm>
          <a:prstGeom prst="rect">
            <a:avLst/>
          </a:prstGeom>
          <a:solidFill>
            <a:schemeClr val="bg1">
              <a:lumMod val="85000"/>
            </a:schemeClr>
          </a:solidFill>
          <a:ln w="28575">
            <a:solidFill>
              <a:schemeClr val="bg1">
                <a:lumMod val="85000"/>
              </a:schemeClr>
            </a:solidFill>
          </a:ln>
        </p:spPr>
        <p:txBody>
          <a:bodyPr wrap="square">
            <a:spAutoFit/>
          </a:bodyPr>
          <a:lstStyle/>
          <a:p>
            <a:pPr>
              <a:lnSpc>
                <a:spcPct val="107000"/>
              </a:lnSpc>
              <a:spcBef>
                <a:spcPts val="600"/>
              </a:spcBef>
            </a:pPr>
            <a:r>
              <a:rPr lang="pl-PL" sz="1100" dirty="0">
                <a:ea typeface="Calibri" panose="020F0502020204030204" pitchFamily="34" charset="0"/>
                <a:cs typeface="Arial" panose="020B0604020202020204" pitchFamily="34" charset="0"/>
              </a:rPr>
              <a:t>Lekarze deklarują, że </a:t>
            </a:r>
            <a:r>
              <a:rPr lang="pl-PL" sz="1100" b="1" dirty="0">
                <a:ea typeface="Calibri" panose="020F0502020204030204" pitchFamily="34" charset="0"/>
                <a:cs typeface="Arial" panose="020B0604020202020204" pitchFamily="34" charset="0"/>
              </a:rPr>
              <a:t>miesięcznie zgłasza się do nich 1-2 pacjentów z półpaścem</a:t>
            </a:r>
            <a:r>
              <a:rPr lang="pl-PL" sz="1100" dirty="0">
                <a:ea typeface="Calibri" panose="020F0502020204030204" pitchFamily="34" charset="0"/>
                <a:cs typeface="Arial" panose="020B0604020202020204" pitchFamily="34" charset="0"/>
              </a:rPr>
              <a:t>. 15-30 rocznie, z czego połowa to osoby po 50 roku życia. </a:t>
            </a:r>
          </a:p>
          <a:p>
            <a:pPr marL="171450" indent="-171450">
              <a:lnSpc>
                <a:spcPct val="107000"/>
              </a:lnSpc>
              <a:spcBef>
                <a:spcPts val="600"/>
              </a:spcBef>
              <a:buFont typeface="Arial" panose="020B0604020202020204" pitchFamily="34" charset="0"/>
              <a:buChar char="•"/>
            </a:pPr>
            <a:r>
              <a:rPr lang="pl-PL" sz="1100" dirty="0">
                <a:effectLst/>
                <a:ea typeface="Calibri" panose="020F0502020204030204" pitchFamily="34" charset="0"/>
                <a:cs typeface="Arial" panose="020B0604020202020204" pitchFamily="34" charset="0"/>
              </a:rPr>
              <a:t>Zdaniem lekarzy </a:t>
            </a:r>
            <a:r>
              <a:rPr lang="pl-PL" sz="1100" b="1" dirty="0">
                <a:effectLst/>
                <a:ea typeface="Calibri" panose="020F0502020204030204" pitchFamily="34" charset="0"/>
                <a:cs typeface="Arial" panose="020B0604020202020204" pitchFamily="34" charset="0"/>
              </a:rPr>
              <a:t>pacjenci nie mają dużej wiedzy nt. choroby</a:t>
            </a:r>
            <a:r>
              <a:rPr lang="pl-PL" sz="1100" dirty="0">
                <a:effectLst/>
                <a:ea typeface="Calibri" panose="020F0502020204030204" pitchFamily="34" charset="0"/>
                <a:cs typeface="Arial" panose="020B0604020202020204" pitchFamily="34" charset="0"/>
              </a:rPr>
              <a:t>, dlatego zdarza się, że </a:t>
            </a:r>
            <a:r>
              <a:rPr lang="pl-PL" sz="1100" b="1" dirty="0">
                <a:effectLst/>
                <a:ea typeface="Calibri" panose="020F0502020204030204" pitchFamily="34" charset="0"/>
                <a:cs typeface="Arial" panose="020B0604020202020204" pitchFamily="34" charset="0"/>
              </a:rPr>
              <a:t>bagatelizują objawy</a:t>
            </a:r>
            <a:r>
              <a:rPr lang="pl-PL" sz="1100" dirty="0">
                <a:effectLst/>
                <a:ea typeface="Calibri" panose="020F0502020204030204" pitchFamily="34" charset="0"/>
                <a:cs typeface="Arial" panose="020B0604020202020204" pitchFamily="34" charset="0"/>
              </a:rPr>
              <a:t>, zgłaszają się po poradę stosunkowo późno. Niepokoi ich  ból, którego przyczyn upatrują w problemac</a:t>
            </a:r>
            <a:r>
              <a:rPr lang="pl-PL" sz="1100" dirty="0">
                <a:ea typeface="Calibri" panose="020F0502020204030204" pitchFamily="34" charset="0"/>
                <a:cs typeface="Arial" panose="020B0604020202020204" pitchFamily="34" charset="0"/>
              </a:rPr>
              <a:t>h z kręgosłupem.</a:t>
            </a:r>
          </a:p>
        </p:txBody>
      </p:sp>
      <p:grpSp>
        <p:nvGrpSpPr>
          <p:cNvPr id="31" name="Group 755">
            <a:extLst>
              <a:ext uri="{FF2B5EF4-FFF2-40B4-BE49-F238E27FC236}">
                <a16:creationId xmlns:a16="http://schemas.microsoft.com/office/drawing/2014/main" id="{AE8C1FE2-F280-4E1E-BDC8-08DB8E42ABBA}"/>
              </a:ext>
            </a:extLst>
          </p:cNvPr>
          <p:cNvGrpSpPr>
            <a:grpSpLocks noChangeAspect="1"/>
          </p:cNvGrpSpPr>
          <p:nvPr/>
        </p:nvGrpSpPr>
        <p:grpSpPr>
          <a:xfrm>
            <a:off x="11743916" y="75040"/>
            <a:ext cx="391658" cy="959458"/>
            <a:chOff x="-5791778" y="782089"/>
            <a:chExt cx="579558" cy="1419762"/>
          </a:xfrm>
          <a:solidFill>
            <a:schemeClr val="accent1"/>
          </a:solidFill>
        </p:grpSpPr>
        <p:sp>
          <p:nvSpPr>
            <p:cNvPr id="32" name="Freeform 77">
              <a:extLst>
                <a:ext uri="{FF2B5EF4-FFF2-40B4-BE49-F238E27FC236}">
                  <a16:creationId xmlns:a16="http://schemas.microsoft.com/office/drawing/2014/main" id="{D9E5EC67-22B7-4695-B04B-AED38092E1AE}"/>
                </a:ext>
              </a:extLst>
            </p:cNvPr>
            <p:cNvSpPr>
              <a:spLocks noEditPoints="1"/>
            </p:cNvSpPr>
            <p:nvPr/>
          </p:nvSpPr>
          <p:spPr bwMode="auto">
            <a:xfrm>
              <a:off x="-5791778" y="1121238"/>
              <a:ext cx="282726" cy="792368"/>
            </a:xfrm>
            <a:custGeom>
              <a:avLst/>
              <a:gdLst/>
              <a:ahLst/>
              <a:cxnLst>
                <a:cxn ang="0">
                  <a:pos x="34" y="384"/>
                </a:cxn>
                <a:cxn ang="0">
                  <a:pos x="36" y="384"/>
                </a:cxn>
                <a:cxn ang="0">
                  <a:pos x="39" y="383"/>
                </a:cxn>
                <a:cxn ang="0">
                  <a:pos x="71" y="135"/>
                </a:cxn>
                <a:cxn ang="0">
                  <a:pos x="80" y="129"/>
                </a:cxn>
                <a:cxn ang="0">
                  <a:pos x="81" y="124"/>
                </a:cxn>
                <a:cxn ang="0">
                  <a:pos x="80" y="128"/>
                </a:cxn>
                <a:cxn ang="0">
                  <a:pos x="65" y="224"/>
                </a:cxn>
                <a:cxn ang="0">
                  <a:pos x="47" y="381"/>
                </a:cxn>
                <a:cxn ang="0">
                  <a:pos x="42" y="503"/>
                </a:cxn>
                <a:cxn ang="0">
                  <a:pos x="92" y="529"/>
                </a:cxn>
                <a:cxn ang="0">
                  <a:pos x="190" y="547"/>
                </a:cxn>
                <a:cxn ang="0">
                  <a:pos x="195" y="547"/>
                </a:cxn>
                <a:cxn ang="0">
                  <a:pos x="194" y="524"/>
                </a:cxn>
                <a:cxn ang="0">
                  <a:pos x="190" y="471"/>
                </a:cxn>
                <a:cxn ang="0">
                  <a:pos x="179" y="300"/>
                </a:cxn>
                <a:cxn ang="0">
                  <a:pos x="179" y="298"/>
                </a:cxn>
                <a:cxn ang="0">
                  <a:pos x="178" y="284"/>
                </a:cxn>
                <a:cxn ang="0">
                  <a:pos x="178" y="280"/>
                </a:cxn>
                <a:cxn ang="0">
                  <a:pos x="172" y="190"/>
                </a:cxn>
                <a:cxn ang="0">
                  <a:pos x="172" y="188"/>
                </a:cxn>
                <a:cxn ang="0">
                  <a:pos x="171" y="180"/>
                </a:cxn>
                <a:cxn ang="0">
                  <a:pos x="171" y="175"/>
                </a:cxn>
                <a:cxn ang="0">
                  <a:pos x="169" y="142"/>
                </a:cxn>
                <a:cxn ang="0">
                  <a:pos x="166" y="102"/>
                </a:cxn>
                <a:cxn ang="0">
                  <a:pos x="164" y="66"/>
                </a:cxn>
                <a:cxn ang="0">
                  <a:pos x="167" y="64"/>
                </a:cxn>
                <a:cxn ang="0">
                  <a:pos x="163" y="57"/>
                </a:cxn>
                <a:cxn ang="0">
                  <a:pos x="154" y="42"/>
                </a:cxn>
                <a:cxn ang="0">
                  <a:pos x="146" y="33"/>
                </a:cxn>
                <a:cxn ang="0">
                  <a:pos x="133" y="18"/>
                </a:cxn>
                <a:cxn ang="0">
                  <a:pos x="123" y="1"/>
                </a:cxn>
                <a:cxn ang="0">
                  <a:pos x="123" y="0"/>
                </a:cxn>
                <a:cxn ang="0">
                  <a:pos x="122" y="0"/>
                </a:cxn>
                <a:cxn ang="0">
                  <a:pos x="113" y="2"/>
                </a:cxn>
                <a:cxn ang="0">
                  <a:pos x="88" y="9"/>
                </a:cxn>
                <a:cxn ang="0">
                  <a:pos x="27" y="85"/>
                </a:cxn>
                <a:cxn ang="0">
                  <a:pos x="0" y="277"/>
                </a:cxn>
                <a:cxn ang="0">
                  <a:pos x="2" y="354"/>
                </a:cxn>
                <a:cxn ang="0">
                  <a:pos x="34" y="384"/>
                </a:cxn>
                <a:cxn ang="0">
                  <a:pos x="152" y="433"/>
                </a:cxn>
                <a:cxn ang="0">
                  <a:pos x="92" y="413"/>
                </a:cxn>
                <a:cxn ang="0">
                  <a:pos x="86" y="411"/>
                </a:cxn>
                <a:cxn ang="0">
                  <a:pos x="89" y="400"/>
                </a:cxn>
                <a:cxn ang="0">
                  <a:pos x="92" y="401"/>
                </a:cxn>
                <a:cxn ang="0">
                  <a:pos x="157" y="417"/>
                </a:cxn>
                <a:cxn ang="0">
                  <a:pos x="152" y="433"/>
                </a:cxn>
              </a:cxnLst>
              <a:rect l="0" t="0" r="r" b="b"/>
              <a:pathLst>
                <a:path w="195" h="547">
                  <a:moveTo>
                    <a:pt x="34" y="384"/>
                  </a:moveTo>
                  <a:cubicBezTo>
                    <a:pt x="35" y="384"/>
                    <a:pt x="35" y="384"/>
                    <a:pt x="36" y="384"/>
                  </a:cubicBezTo>
                  <a:cubicBezTo>
                    <a:pt x="37" y="384"/>
                    <a:pt x="38" y="384"/>
                    <a:pt x="39" y="383"/>
                  </a:cubicBezTo>
                  <a:cubicBezTo>
                    <a:pt x="46" y="293"/>
                    <a:pt x="59" y="204"/>
                    <a:pt x="71" y="135"/>
                  </a:cubicBezTo>
                  <a:cubicBezTo>
                    <a:pt x="80" y="129"/>
                    <a:pt x="80" y="129"/>
                    <a:pt x="80" y="129"/>
                  </a:cubicBezTo>
                  <a:cubicBezTo>
                    <a:pt x="80" y="127"/>
                    <a:pt x="81" y="126"/>
                    <a:pt x="81" y="124"/>
                  </a:cubicBezTo>
                  <a:cubicBezTo>
                    <a:pt x="81" y="125"/>
                    <a:pt x="81" y="127"/>
                    <a:pt x="80" y="128"/>
                  </a:cubicBezTo>
                  <a:cubicBezTo>
                    <a:pt x="75" y="157"/>
                    <a:pt x="70" y="189"/>
                    <a:pt x="65" y="224"/>
                  </a:cubicBezTo>
                  <a:cubicBezTo>
                    <a:pt x="58" y="273"/>
                    <a:pt x="52" y="327"/>
                    <a:pt x="47" y="381"/>
                  </a:cubicBezTo>
                  <a:cubicBezTo>
                    <a:pt x="44" y="422"/>
                    <a:pt x="42" y="464"/>
                    <a:pt x="42" y="503"/>
                  </a:cubicBezTo>
                  <a:cubicBezTo>
                    <a:pt x="42" y="503"/>
                    <a:pt x="59" y="517"/>
                    <a:pt x="92" y="529"/>
                  </a:cubicBezTo>
                  <a:cubicBezTo>
                    <a:pt x="116" y="538"/>
                    <a:pt x="149" y="547"/>
                    <a:pt x="190" y="547"/>
                  </a:cubicBezTo>
                  <a:cubicBezTo>
                    <a:pt x="192" y="547"/>
                    <a:pt x="194" y="547"/>
                    <a:pt x="195" y="547"/>
                  </a:cubicBezTo>
                  <a:cubicBezTo>
                    <a:pt x="194" y="524"/>
                    <a:pt x="194" y="524"/>
                    <a:pt x="194" y="524"/>
                  </a:cubicBezTo>
                  <a:cubicBezTo>
                    <a:pt x="190" y="471"/>
                    <a:pt x="190" y="471"/>
                    <a:pt x="190" y="471"/>
                  </a:cubicBezTo>
                  <a:cubicBezTo>
                    <a:pt x="179" y="300"/>
                    <a:pt x="179" y="300"/>
                    <a:pt x="179" y="300"/>
                  </a:cubicBezTo>
                  <a:cubicBezTo>
                    <a:pt x="179" y="298"/>
                    <a:pt x="179" y="298"/>
                    <a:pt x="179" y="298"/>
                  </a:cubicBezTo>
                  <a:cubicBezTo>
                    <a:pt x="178" y="284"/>
                    <a:pt x="178" y="284"/>
                    <a:pt x="178" y="284"/>
                  </a:cubicBezTo>
                  <a:cubicBezTo>
                    <a:pt x="178" y="280"/>
                    <a:pt x="178" y="280"/>
                    <a:pt x="178" y="280"/>
                  </a:cubicBezTo>
                  <a:cubicBezTo>
                    <a:pt x="172" y="190"/>
                    <a:pt x="172" y="190"/>
                    <a:pt x="172" y="190"/>
                  </a:cubicBezTo>
                  <a:cubicBezTo>
                    <a:pt x="172" y="188"/>
                    <a:pt x="172" y="188"/>
                    <a:pt x="172" y="188"/>
                  </a:cubicBezTo>
                  <a:cubicBezTo>
                    <a:pt x="171" y="186"/>
                    <a:pt x="171" y="183"/>
                    <a:pt x="171" y="180"/>
                  </a:cubicBezTo>
                  <a:cubicBezTo>
                    <a:pt x="171" y="178"/>
                    <a:pt x="171" y="177"/>
                    <a:pt x="171" y="175"/>
                  </a:cubicBezTo>
                  <a:cubicBezTo>
                    <a:pt x="169" y="142"/>
                    <a:pt x="169" y="142"/>
                    <a:pt x="169" y="142"/>
                  </a:cubicBezTo>
                  <a:cubicBezTo>
                    <a:pt x="166" y="102"/>
                    <a:pt x="166" y="102"/>
                    <a:pt x="166" y="102"/>
                  </a:cubicBezTo>
                  <a:cubicBezTo>
                    <a:pt x="164" y="66"/>
                    <a:pt x="164" y="66"/>
                    <a:pt x="164" y="66"/>
                  </a:cubicBezTo>
                  <a:cubicBezTo>
                    <a:pt x="167" y="64"/>
                    <a:pt x="167" y="64"/>
                    <a:pt x="167" y="64"/>
                  </a:cubicBezTo>
                  <a:cubicBezTo>
                    <a:pt x="166" y="62"/>
                    <a:pt x="164" y="59"/>
                    <a:pt x="163" y="57"/>
                  </a:cubicBezTo>
                  <a:cubicBezTo>
                    <a:pt x="161" y="52"/>
                    <a:pt x="157" y="47"/>
                    <a:pt x="154" y="42"/>
                  </a:cubicBezTo>
                  <a:cubicBezTo>
                    <a:pt x="151" y="39"/>
                    <a:pt x="149" y="36"/>
                    <a:pt x="146" y="33"/>
                  </a:cubicBezTo>
                  <a:cubicBezTo>
                    <a:pt x="141" y="28"/>
                    <a:pt x="137" y="23"/>
                    <a:pt x="133" y="18"/>
                  </a:cubicBezTo>
                  <a:cubicBezTo>
                    <a:pt x="129" y="12"/>
                    <a:pt x="126" y="7"/>
                    <a:pt x="123" y="1"/>
                  </a:cubicBezTo>
                  <a:cubicBezTo>
                    <a:pt x="123" y="1"/>
                    <a:pt x="123" y="0"/>
                    <a:pt x="123" y="0"/>
                  </a:cubicBezTo>
                  <a:cubicBezTo>
                    <a:pt x="122" y="0"/>
                    <a:pt x="122" y="0"/>
                    <a:pt x="122" y="0"/>
                  </a:cubicBezTo>
                  <a:cubicBezTo>
                    <a:pt x="119" y="0"/>
                    <a:pt x="116" y="1"/>
                    <a:pt x="113" y="2"/>
                  </a:cubicBezTo>
                  <a:cubicBezTo>
                    <a:pt x="106" y="3"/>
                    <a:pt x="97" y="5"/>
                    <a:pt x="88" y="9"/>
                  </a:cubicBezTo>
                  <a:cubicBezTo>
                    <a:pt x="67" y="20"/>
                    <a:pt x="43" y="43"/>
                    <a:pt x="27" y="85"/>
                  </a:cubicBezTo>
                  <a:cubicBezTo>
                    <a:pt x="11" y="126"/>
                    <a:pt x="0" y="186"/>
                    <a:pt x="0" y="277"/>
                  </a:cubicBezTo>
                  <a:cubicBezTo>
                    <a:pt x="0" y="300"/>
                    <a:pt x="0" y="326"/>
                    <a:pt x="2" y="354"/>
                  </a:cubicBezTo>
                  <a:cubicBezTo>
                    <a:pt x="3" y="371"/>
                    <a:pt x="17" y="384"/>
                    <a:pt x="34" y="384"/>
                  </a:cubicBezTo>
                  <a:close/>
                  <a:moveTo>
                    <a:pt x="152" y="433"/>
                  </a:moveTo>
                  <a:cubicBezTo>
                    <a:pt x="92" y="413"/>
                    <a:pt x="92" y="413"/>
                    <a:pt x="92" y="413"/>
                  </a:cubicBezTo>
                  <a:cubicBezTo>
                    <a:pt x="86" y="411"/>
                    <a:pt x="86" y="411"/>
                    <a:pt x="86" y="411"/>
                  </a:cubicBezTo>
                  <a:cubicBezTo>
                    <a:pt x="89" y="400"/>
                    <a:pt x="89" y="400"/>
                    <a:pt x="89" y="400"/>
                  </a:cubicBezTo>
                  <a:cubicBezTo>
                    <a:pt x="92" y="401"/>
                    <a:pt x="92" y="401"/>
                    <a:pt x="92" y="401"/>
                  </a:cubicBezTo>
                  <a:cubicBezTo>
                    <a:pt x="157" y="417"/>
                    <a:pt x="157" y="417"/>
                    <a:pt x="157" y="417"/>
                  </a:cubicBezTo>
                  <a:lnTo>
                    <a:pt x="152" y="43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 name="Freeform 78">
              <a:extLst>
                <a:ext uri="{FF2B5EF4-FFF2-40B4-BE49-F238E27FC236}">
                  <a16:creationId xmlns:a16="http://schemas.microsoft.com/office/drawing/2014/main" id="{E40B93BB-3566-4372-89E6-EC5C1C73D85D}"/>
                </a:ext>
              </a:extLst>
            </p:cNvPr>
            <p:cNvSpPr>
              <a:spLocks/>
            </p:cNvSpPr>
            <p:nvPr/>
          </p:nvSpPr>
          <p:spPr bwMode="auto">
            <a:xfrm>
              <a:off x="-5572834" y="1121238"/>
              <a:ext cx="31891" cy="28825"/>
            </a:xfrm>
            <a:custGeom>
              <a:avLst/>
              <a:gdLst/>
              <a:ahLst/>
              <a:cxnLst>
                <a:cxn ang="0">
                  <a:pos x="12" y="15"/>
                </a:cxn>
                <a:cxn ang="0">
                  <a:pos x="17" y="20"/>
                </a:cxn>
                <a:cxn ang="0">
                  <a:pos x="22" y="0"/>
                </a:cxn>
                <a:cxn ang="0">
                  <a:pos x="0" y="0"/>
                </a:cxn>
                <a:cxn ang="0">
                  <a:pos x="12" y="15"/>
                </a:cxn>
              </a:cxnLst>
              <a:rect l="0" t="0" r="r" b="b"/>
              <a:pathLst>
                <a:path w="22" h="20">
                  <a:moveTo>
                    <a:pt x="12" y="15"/>
                  </a:moveTo>
                  <a:cubicBezTo>
                    <a:pt x="14" y="16"/>
                    <a:pt x="15" y="18"/>
                    <a:pt x="17" y="20"/>
                  </a:cubicBezTo>
                  <a:cubicBezTo>
                    <a:pt x="22" y="0"/>
                    <a:pt x="22" y="0"/>
                    <a:pt x="22" y="0"/>
                  </a:cubicBezTo>
                  <a:cubicBezTo>
                    <a:pt x="0" y="0"/>
                    <a:pt x="0" y="0"/>
                    <a:pt x="0" y="0"/>
                  </a:cubicBezTo>
                  <a:cubicBezTo>
                    <a:pt x="4" y="5"/>
                    <a:pt x="8" y="11"/>
                    <a:pt x="12" y="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4" name="Freeform 79">
              <a:extLst>
                <a:ext uri="{FF2B5EF4-FFF2-40B4-BE49-F238E27FC236}">
                  <a16:creationId xmlns:a16="http://schemas.microsoft.com/office/drawing/2014/main" id="{BEC183A3-EAC8-4A94-B8C1-B9E1C02BE36B}"/>
                </a:ext>
              </a:extLst>
            </p:cNvPr>
            <p:cNvSpPr>
              <a:spLocks/>
            </p:cNvSpPr>
            <p:nvPr/>
          </p:nvSpPr>
          <p:spPr bwMode="auto">
            <a:xfrm>
              <a:off x="-5462442" y="1121238"/>
              <a:ext cx="30051" cy="28825"/>
            </a:xfrm>
            <a:custGeom>
              <a:avLst/>
              <a:gdLst/>
              <a:ahLst/>
              <a:cxnLst>
                <a:cxn ang="0">
                  <a:pos x="5" y="20"/>
                </a:cxn>
                <a:cxn ang="0">
                  <a:pos x="9" y="15"/>
                </a:cxn>
                <a:cxn ang="0">
                  <a:pos x="21" y="0"/>
                </a:cxn>
                <a:cxn ang="0">
                  <a:pos x="0" y="0"/>
                </a:cxn>
                <a:cxn ang="0">
                  <a:pos x="5" y="20"/>
                </a:cxn>
              </a:cxnLst>
              <a:rect l="0" t="0" r="r" b="b"/>
              <a:pathLst>
                <a:path w="21" h="20">
                  <a:moveTo>
                    <a:pt x="5" y="20"/>
                  </a:moveTo>
                  <a:cubicBezTo>
                    <a:pt x="6" y="18"/>
                    <a:pt x="7" y="16"/>
                    <a:pt x="9" y="15"/>
                  </a:cubicBezTo>
                  <a:cubicBezTo>
                    <a:pt x="13" y="11"/>
                    <a:pt x="17" y="6"/>
                    <a:pt x="21" y="0"/>
                  </a:cubicBezTo>
                  <a:cubicBezTo>
                    <a:pt x="0" y="0"/>
                    <a:pt x="0" y="0"/>
                    <a:pt x="0" y="0"/>
                  </a:cubicBezTo>
                  <a:lnTo>
                    <a:pt x="5"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 name="Freeform 80">
              <a:extLst>
                <a:ext uri="{FF2B5EF4-FFF2-40B4-BE49-F238E27FC236}">
                  <a16:creationId xmlns:a16="http://schemas.microsoft.com/office/drawing/2014/main" id="{59D0692B-AA99-40D7-B40B-7EE666BA5096}"/>
                </a:ext>
              </a:extLst>
            </p:cNvPr>
            <p:cNvSpPr>
              <a:spLocks noEditPoints="1"/>
            </p:cNvSpPr>
            <p:nvPr/>
          </p:nvSpPr>
          <p:spPr bwMode="auto">
            <a:xfrm>
              <a:off x="-5496173" y="1121238"/>
              <a:ext cx="283953" cy="792368"/>
            </a:xfrm>
            <a:custGeom>
              <a:avLst/>
              <a:gdLst/>
              <a:ahLst/>
              <a:cxnLst>
                <a:cxn ang="0">
                  <a:pos x="62" y="18"/>
                </a:cxn>
                <a:cxn ang="0">
                  <a:pos x="50" y="33"/>
                </a:cxn>
                <a:cxn ang="0">
                  <a:pos x="41" y="42"/>
                </a:cxn>
                <a:cxn ang="0">
                  <a:pos x="32" y="57"/>
                </a:cxn>
                <a:cxn ang="0">
                  <a:pos x="29" y="64"/>
                </a:cxn>
                <a:cxn ang="0">
                  <a:pos x="32" y="66"/>
                </a:cxn>
                <a:cxn ang="0">
                  <a:pos x="29" y="102"/>
                </a:cxn>
                <a:cxn ang="0">
                  <a:pos x="27" y="142"/>
                </a:cxn>
                <a:cxn ang="0">
                  <a:pos x="24" y="175"/>
                </a:cxn>
                <a:cxn ang="0">
                  <a:pos x="25" y="180"/>
                </a:cxn>
                <a:cxn ang="0">
                  <a:pos x="24" y="188"/>
                </a:cxn>
                <a:cxn ang="0">
                  <a:pos x="23" y="190"/>
                </a:cxn>
                <a:cxn ang="0">
                  <a:pos x="17" y="280"/>
                </a:cxn>
                <a:cxn ang="0">
                  <a:pos x="17" y="284"/>
                </a:cxn>
                <a:cxn ang="0">
                  <a:pos x="16" y="298"/>
                </a:cxn>
                <a:cxn ang="0">
                  <a:pos x="16" y="300"/>
                </a:cxn>
                <a:cxn ang="0">
                  <a:pos x="5" y="471"/>
                </a:cxn>
                <a:cxn ang="0">
                  <a:pos x="1" y="524"/>
                </a:cxn>
                <a:cxn ang="0">
                  <a:pos x="0" y="547"/>
                </a:cxn>
                <a:cxn ang="0">
                  <a:pos x="5" y="547"/>
                </a:cxn>
                <a:cxn ang="0">
                  <a:pos x="104" y="529"/>
                </a:cxn>
                <a:cxn ang="0">
                  <a:pos x="153" y="503"/>
                </a:cxn>
                <a:cxn ang="0">
                  <a:pos x="148" y="381"/>
                </a:cxn>
                <a:cxn ang="0">
                  <a:pos x="130" y="224"/>
                </a:cxn>
                <a:cxn ang="0">
                  <a:pos x="115" y="128"/>
                </a:cxn>
                <a:cxn ang="0">
                  <a:pos x="114" y="124"/>
                </a:cxn>
                <a:cxn ang="0">
                  <a:pos x="116" y="129"/>
                </a:cxn>
                <a:cxn ang="0">
                  <a:pos x="124" y="135"/>
                </a:cxn>
                <a:cxn ang="0">
                  <a:pos x="156" y="383"/>
                </a:cxn>
                <a:cxn ang="0">
                  <a:pos x="160" y="384"/>
                </a:cxn>
                <a:cxn ang="0">
                  <a:pos x="161" y="384"/>
                </a:cxn>
                <a:cxn ang="0">
                  <a:pos x="193" y="354"/>
                </a:cxn>
                <a:cxn ang="0">
                  <a:pos x="196" y="277"/>
                </a:cxn>
                <a:cxn ang="0">
                  <a:pos x="150" y="49"/>
                </a:cxn>
                <a:cxn ang="0">
                  <a:pos x="107" y="9"/>
                </a:cxn>
                <a:cxn ang="0">
                  <a:pos x="83" y="2"/>
                </a:cxn>
                <a:cxn ang="0">
                  <a:pos x="73" y="0"/>
                </a:cxn>
                <a:cxn ang="0">
                  <a:pos x="73" y="0"/>
                </a:cxn>
                <a:cxn ang="0">
                  <a:pos x="72" y="1"/>
                </a:cxn>
                <a:cxn ang="0">
                  <a:pos x="62" y="18"/>
                </a:cxn>
                <a:cxn ang="0">
                  <a:pos x="104" y="413"/>
                </a:cxn>
                <a:cxn ang="0">
                  <a:pos x="43" y="433"/>
                </a:cxn>
                <a:cxn ang="0">
                  <a:pos x="39" y="417"/>
                </a:cxn>
                <a:cxn ang="0">
                  <a:pos x="104" y="401"/>
                </a:cxn>
                <a:cxn ang="0">
                  <a:pos x="106" y="400"/>
                </a:cxn>
                <a:cxn ang="0">
                  <a:pos x="109" y="411"/>
                </a:cxn>
                <a:cxn ang="0">
                  <a:pos x="104" y="413"/>
                </a:cxn>
              </a:cxnLst>
              <a:rect l="0" t="0" r="r" b="b"/>
              <a:pathLst>
                <a:path w="196" h="547">
                  <a:moveTo>
                    <a:pt x="62" y="18"/>
                  </a:moveTo>
                  <a:cubicBezTo>
                    <a:pt x="58" y="23"/>
                    <a:pt x="54" y="28"/>
                    <a:pt x="50" y="33"/>
                  </a:cubicBezTo>
                  <a:cubicBezTo>
                    <a:pt x="47" y="36"/>
                    <a:pt x="44" y="39"/>
                    <a:pt x="41" y="42"/>
                  </a:cubicBezTo>
                  <a:cubicBezTo>
                    <a:pt x="38" y="47"/>
                    <a:pt x="35" y="52"/>
                    <a:pt x="32" y="57"/>
                  </a:cubicBezTo>
                  <a:cubicBezTo>
                    <a:pt x="31" y="59"/>
                    <a:pt x="30" y="62"/>
                    <a:pt x="29" y="64"/>
                  </a:cubicBezTo>
                  <a:cubicBezTo>
                    <a:pt x="32" y="66"/>
                    <a:pt x="32" y="66"/>
                    <a:pt x="32" y="66"/>
                  </a:cubicBezTo>
                  <a:cubicBezTo>
                    <a:pt x="29" y="102"/>
                    <a:pt x="29" y="102"/>
                    <a:pt x="29" y="102"/>
                  </a:cubicBezTo>
                  <a:cubicBezTo>
                    <a:pt x="27" y="142"/>
                    <a:pt x="27" y="142"/>
                    <a:pt x="27" y="142"/>
                  </a:cubicBezTo>
                  <a:cubicBezTo>
                    <a:pt x="24" y="175"/>
                    <a:pt x="24" y="175"/>
                    <a:pt x="24" y="175"/>
                  </a:cubicBezTo>
                  <a:cubicBezTo>
                    <a:pt x="25" y="177"/>
                    <a:pt x="25" y="178"/>
                    <a:pt x="25" y="180"/>
                  </a:cubicBezTo>
                  <a:cubicBezTo>
                    <a:pt x="25" y="183"/>
                    <a:pt x="24" y="186"/>
                    <a:pt x="24" y="188"/>
                  </a:cubicBezTo>
                  <a:cubicBezTo>
                    <a:pt x="23" y="190"/>
                    <a:pt x="23" y="190"/>
                    <a:pt x="23" y="190"/>
                  </a:cubicBezTo>
                  <a:cubicBezTo>
                    <a:pt x="17" y="280"/>
                    <a:pt x="17" y="280"/>
                    <a:pt x="17" y="280"/>
                  </a:cubicBezTo>
                  <a:cubicBezTo>
                    <a:pt x="17" y="284"/>
                    <a:pt x="17" y="284"/>
                    <a:pt x="17" y="284"/>
                  </a:cubicBezTo>
                  <a:cubicBezTo>
                    <a:pt x="16" y="298"/>
                    <a:pt x="16" y="298"/>
                    <a:pt x="16" y="298"/>
                  </a:cubicBezTo>
                  <a:cubicBezTo>
                    <a:pt x="16" y="300"/>
                    <a:pt x="16" y="300"/>
                    <a:pt x="16" y="300"/>
                  </a:cubicBezTo>
                  <a:cubicBezTo>
                    <a:pt x="5" y="471"/>
                    <a:pt x="5" y="471"/>
                    <a:pt x="5" y="471"/>
                  </a:cubicBezTo>
                  <a:cubicBezTo>
                    <a:pt x="1" y="524"/>
                    <a:pt x="1" y="524"/>
                    <a:pt x="1" y="524"/>
                  </a:cubicBezTo>
                  <a:cubicBezTo>
                    <a:pt x="0" y="547"/>
                    <a:pt x="0" y="547"/>
                    <a:pt x="0" y="547"/>
                  </a:cubicBezTo>
                  <a:cubicBezTo>
                    <a:pt x="2" y="547"/>
                    <a:pt x="3" y="547"/>
                    <a:pt x="5" y="547"/>
                  </a:cubicBezTo>
                  <a:cubicBezTo>
                    <a:pt x="46" y="547"/>
                    <a:pt x="79" y="538"/>
                    <a:pt x="104" y="529"/>
                  </a:cubicBezTo>
                  <a:cubicBezTo>
                    <a:pt x="136" y="517"/>
                    <a:pt x="153" y="503"/>
                    <a:pt x="153" y="503"/>
                  </a:cubicBezTo>
                  <a:cubicBezTo>
                    <a:pt x="153" y="464"/>
                    <a:pt x="151" y="422"/>
                    <a:pt x="148" y="381"/>
                  </a:cubicBezTo>
                  <a:cubicBezTo>
                    <a:pt x="144" y="327"/>
                    <a:pt x="137" y="273"/>
                    <a:pt x="130" y="224"/>
                  </a:cubicBezTo>
                  <a:cubicBezTo>
                    <a:pt x="125" y="189"/>
                    <a:pt x="120" y="157"/>
                    <a:pt x="115" y="128"/>
                  </a:cubicBezTo>
                  <a:cubicBezTo>
                    <a:pt x="115" y="127"/>
                    <a:pt x="114" y="126"/>
                    <a:pt x="114" y="124"/>
                  </a:cubicBezTo>
                  <a:cubicBezTo>
                    <a:pt x="115" y="126"/>
                    <a:pt x="115" y="127"/>
                    <a:pt x="116" y="129"/>
                  </a:cubicBezTo>
                  <a:cubicBezTo>
                    <a:pt x="124" y="135"/>
                    <a:pt x="124" y="135"/>
                    <a:pt x="124" y="135"/>
                  </a:cubicBezTo>
                  <a:cubicBezTo>
                    <a:pt x="136" y="204"/>
                    <a:pt x="149" y="293"/>
                    <a:pt x="156" y="383"/>
                  </a:cubicBezTo>
                  <a:cubicBezTo>
                    <a:pt x="157" y="384"/>
                    <a:pt x="158" y="384"/>
                    <a:pt x="160" y="384"/>
                  </a:cubicBezTo>
                  <a:cubicBezTo>
                    <a:pt x="160" y="384"/>
                    <a:pt x="161" y="384"/>
                    <a:pt x="161" y="384"/>
                  </a:cubicBezTo>
                  <a:cubicBezTo>
                    <a:pt x="178" y="384"/>
                    <a:pt x="192" y="371"/>
                    <a:pt x="193" y="354"/>
                  </a:cubicBezTo>
                  <a:cubicBezTo>
                    <a:pt x="195" y="326"/>
                    <a:pt x="196" y="300"/>
                    <a:pt x="196" y="277"/>
                  </a:cubicBezTo>
                  <a:cubicBezTo>
                    <a:pt x="196" y="156"/>
                    <a:pt x="176" y="89"/>
                    <a:pt x="150" y="49"/>
                  </a:cubicBezTo>
                  <a:cubicBezTo>
                    <a:pt x="137" y="29"/>
                    <a:pt x="121" y="17"/>
                    <a:pt x="107" y="9"/>
                  </a:cubicBezTo>
                  <a:cubicBezTo>
                    <a:pt x="98" y="5"/>
                    <a:pt x="89" y="3"/>
                    <a:pt x="83" y="2"/>
                  </a:cubicBezTo>
                  <a:cubicBezTo>
                    <a:pt x="80" y="1"/>
                    <a:pt x="76" y="0"/>
                    <a:pt x="73" y="0"/>
                  </a:cubicBezTo>
                  <a:cubicBezTo>
                    <a:pt x="73" y="0"/>
                    <a:pt x="73" y="0"/>
                    <a:pt x="73" y="0"/>
                  </a:cubicBezTo>
                  <a:cubicBezTo>
                    <a:pt x="73" y="0"/>
                    <a:pt x="72" y="1"/>
                    <a:pt x="72" y="1"/>
                  </a:cubicBezTo>
                  <a:cubicBezTo>
                    <a:pt x="69" y="7"/>
                    <a:pt x="66" y="12"/>
                    <a:pt x="62" y="18"/>
                  </a:cubicBezTo>
                  <a:close/>
                  <a:moveTo>
                    <a:pt x="104" y="413"/>
                  </a:moveTo>
                  <a:cubicBezTo>
                    <a:pt x="43" y="433"/>
                    <a:pt x="43" y="433"/>
                    <a:pt x="43" y="433"/>
                  </a:cubicBezTo>
                  <a:cubicBezTo>
                    <a:pt x="39" y="417"/>
                    <a:pt x="39" y="417"/>
                    <a:pt x="39" y="417"/>
                  </a:cubicBezTo>
                  <a:cubicBezTo>
                    <a:pt x="104" y="401"/>
                    <a:pt x="104" y="401"/>
                    <a:pt x="104" y="401"/>
                  </a:cubicBezTo>
                  <a:cubicBezTo>
                    <a:pt x="106" y="400"/>
                    <a:pt x="106" y="400"/>
                    <a:pt x="106" y="400"/>
                  </a:cubicBezTo>
                  <a:cubicBezTo>
                    <a:pt x="109" y="411"/>
                    <a:pt x="109" y="411"/>
                    <a:pt x="109" y="411"/>
                  </a:cubicBezTo>
                  <a:lnTo>
                    <a:pt x="104" y="41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 name="Freeform 81">
              <a:extLst>
                <a:ext uri="{FF2B5EF4-FFF2-40B4-BE49-F238E27FC236}">
                  <a16:creationId xmlns:a16="http://schemas.microsoft.com/office/drawing/2014/main" id="{03DC49EE-037B-4381-868A-FB8E699B21D8}"/>
                </a:ext>
              </a:extLst>
            </p:cNvPr>
            <p:cNvSpPr>
              <a:spLocks/>
            </p:cNvSpPr>
            <p:nvPr/>
          </p:nvSpPr>
          <p:spPr bwMode="auto">
            <a:xfrm>
              <a:off x="-5658081" y="1900726"/>
              <a:ext cx="141670" cy="301125"/>
            </a:xfrm>
            <a:custGeom>
              <a:avLst/>
              <a:gdLst/>
              <a:ahLst/>
              <a:cxnLst>
                <a:cxn ang="0">
                  <a:pos x="0" y="158"/>
                </a:cxn>
                <a:cxn ang="0">
                  <a:pos x="49" y="208"/>
                </a:cxn>
                <a:cxn ang="0">
                  <a:pos x="98" y="158"/>
                </a:cxn>
                <a:cxn ang="0">
                  <a:pos x="98" y="17"/>
                </a:cxn>
                <a:cxn ang="0">
                  <a:pos x="0" y="0"/>
                </a:cxn>
                <a:cxn ang="0">
                  <a:pos x="0" y="158"/>
                </a:cxn>
              </a:cxnLst>
              <a:rect l="0" t="0" r="r" b="b"/>
              <a:pathLst>
                <a:path w="98" h="208">
                  <a:moveTo>
                    <a:pt x="0" y="158"/>
                  </a:moveTo>
                  <a:cubicBezTo>
                    <a:pt x="0" y="186"/>
                    <a:pt x="22" y="208"/>
                    <a:pt x="49" y="208"/>
                  </a:cubicBezTo>
                  <a:cubicBezTo>
                    <a:pt x="76" y="208"/>
                    <a:pt x="98" y="186"/>
                    <a:pt x="98" y="158"/>
                  </a:cubicBezTo>
                  <a:cubicBezTo>
                    <a:pt x="98" y="17"/>
                    <a:pt x="98" y="17"/>
                    <a:pt x="98" y="17"/>
                  </a:cubicBezTo>
                  <a:cubicBezTo>
                    <a:pt x="58" y="17"/>
                    <a:pt x="25" y="9"/>
                    <a:pt x="0" y="0"/>
                  </a:cubicBezTo>
                  <a:lnTo>
                    <a:pt x="0" y="15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 name="Freeform 82">
              <a:extLst>
                <a:ext uri="{FF2B5EF4-FFF2-40B4-BE49-F238E27FC236}">
                  <a16:creationId xmlns:a16="http://schemas.microsoft.com/office/drawing/2014/main" id="{661374A0-5C9E-44FC-8E2A-DCA72156E280}"/>
                </a:ext>
              </a:extLst>
            </p:cNvPr>
            <p:cNvSpPr>
              <a:spLocks/>
            </p:cNvSpPr>
            <p:nvPr/>
          </p:nvSpPr>
          <p:spPr bwMode="auto">
            <a:xfrm>
              <a:off x="-5488813" y="1900726"/>
              <a:ext cx="143509" cy="301125"/>
            </a:xfrm>
            <a:custGeom>
              <a:avLst/>
              <a:gdLst/>
              <a:ahLst/>
              <a:cxnLst>
                <a:cxn ang="0">
                  <a:pos x="0" y="158"/>
                </a:cxn>
                <a:cxn ang="0">
                  <a:pos x="49" y="208"/>
                </a:cxn>
                <a:cxn ang="0">
                  <a:pos x="99" y="158"/>
                </a:cxn>
                <a:cxn ang="0">
                  <a:pos x="99" y="0"/>
                </a:cxn>
                <a:cxn ang="0">
                  <a:pos x="0" y="17"/>
                </a:cxn>
                <a:cxn ang="0">
                  <a:pos x="0" y="158"/>
                </a:cxn>
              </a:cxnLst>
              <a:rect l="0" t="0" r="r" b="b"/>
              <a:pathLst>
                <a:path w="99" h="208">
                  <a:moveTo>
                    <a:pt x="0" y="158"/>
                  </a:moveTo>
                  <a:cubicBezTo>
                    <a:pt x="0" y="186"/>
                    <a:pt x="22" y="208"/>
                    <a:pt x="49" y="208"/>
                  </a:cubicBezTo>
                  <a:cubicBezTo>
                    <a:pt x="77" y="208"/>
                    <a:pt x="99" y="186"/>
                    <a:pt x="99" y="158"/>
                  </a:cubicBezTo>
                  <a:cubicBezTo>
                    <a:pt x="99" y="0"/>
                    <a:pt x="99" y="0"/>
                    <a:pt x="99" y="0"/>
                  </a:cubicBezTo>
                  <a:cubicBezTo>
                    <a:pt x="74" y="9"/>
                    <a:pt x="41" y="17"/>
                    <a:pt x="0" y="17"/>
                  </a:cubicBezTo>
                  <a:lnTo>
                    <a:pt x="0" y="15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 name="Freeform 83">
              <a:extLst>
                <a:ext uri="{FF2B5EF4-FFF2-40B4-BE49-F238E27FC236}">
                  <a16:creationId xmlns:a16="http://schemas.microsoft.com/office/drawing/2014/main" id="{007FA76C-FA78-4D03-84BC-EBD0A65ABA5B}"/>
                </a:ext>
              </a:extLst>
            </p:cNvPr>
            <p:cNvSpPr>
              <a:spLocks/>
            </p:cNvSpPr>
            <p:nvPr/>
          </p:nvSpPr>
          <p:spPr bwMode="auto">
            <a:xfrm>
              <a:off x="-5539103" y="1119398"/>
              <a:ext cx="73595" cy="118978"/>
            </a:xfrm>
            <a:custGeom>
              <a:avLst/>
              <a:gdLst/>
              <a:ahLst/>
              <a:cxnLst>
                <a:cxn ang="0">
                  <a:pos x="51" y="28"/>
                </a:cxn>
                <a:cxn ang="0">
                  <a:pos x="44" y="1"/>
                </a:cxn>
                <a:cxn ang="0">
                  <a:pos x="44" y="0"/>
                </a:cxn>
                <a:cxn ang="0">
                  <a:pos x="26" y="0"/>
                </a:cxn>
                <a:cxn ang="0">
                  <a:pos x="7" y="0"/>
                </a:cxn>
                <a:cxn ang="0">
                  <a:pos x="7" y="1"/>
                </a:cxn>
                <a:cxn ang="0">
                  <a:pos x="0" y="28"/>
                </a:cxn>
                <a:cxn ang="0">
                  <a:pos x="26" y="82"/>
                </a:cxn>
                <a:cxn ang="0">
                  <a:pos x="51" y="28"/>
                </a:cxn>
              </a:cxnLst>
              <a:rect l="0" t="0" r="r" b="b"/>
              <a:pathLst>
                <a:path w="51" h="82">
                  <a:moveTo>
                    <a:pt x="51" y="28"/>
                  </a:moveTo>
                  <a:cubicBezTo>
                    <a:pt x="44" y="1"/>
                    <a:pt x="44" y="1"/>
                    <a:pt x="44" y="1"/>
                  </a:cubicBezTo>
                  <a:cubicBezTo>
                    <a:pt x="44" y="0"/>
                    <a:pt x="44" y="0"/>
                    <a:pt x="44" y="0"/>
                  </a:cubicBezTo>
                  <a:cubicBezTo>
                    <a:pt x="26" y="0"/>
                    <a:pt x="26" y="0"/>
                    <a:pt x="26" y="0"/>
                  </a:cubicBezTo>
                  <a:cubicBezTo>
                    <a:pt x="7" y="0"/>
                    <a:pt x="7" y="0"/>
                    <a:pt x="7" y="0"/>
                  </a:cubicBezTo>
                  <a:cubicBezTo>
                    <a:pt x="7" y="1"/>
                    <a:pt x="7" y="1"/>
                    <a:pt x="7" y="1"/>
                  </a:cubicBezTo>
                  <a:cubicBezTo>
                    <a:pt x="0" y="28"/>
                    <a:pt x="0" y="28"/>
                    <a:pt x="0" y="28"/>
                  </a:cubicBezTo>
                  <a:cubicBezTo>
                    <a:pt x="11" y="43"/>
                    <a:pt x="19" y="61"/>
                    <a:pt x="26" y="82"/>
                  </a:cubicBezTo>
                  <a:cubicBezTo>
                    <a:pt x="32" y="61"/>
                    <a:pt x="41" y="43"/>
                    <a:pt x="51" y="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 name="Freeform 84">
              <a:extLst>
                <a:ext uri="{FF2B5EF4-FFF2-40B4-BE49-F238E27FC236}">
                  <a16:creationId xmlns:a16="http://schemas.microsoft.com/office/drawing/2014/main" id="{F1C943F4-6E8F-43D8-9FE3-1B7B676097DC}"/>
                </a:ext>
              </a:extLst>
            </p:cNvPr>
            <p:cNvSpPr>
              <a:spLocks/>
            </p:cNvSpPr>
            <p:nvPr/>
          </p:nvSpPr>
          <p:spPr bwMode="auto">
            <a:xfrm>
              <a:off x="-5539103" y="1250028"/>
              <a:ext cx="17172" cy="104259"/>
            </a:xfrm>
            <a:custGeom>
              <a:avLst/>
              <a:gdLst/>
              <a:ahLst/>
              <a:cxnLst>
                <a:cxn ang="0">
                  <a:pos x="4" y="72"/>
                </a:cxn>
                <a:cxn ang="0">
                  <a:pos x="12" y="65"/>
                </a:cxn>
                <a:cxn ang="0">
                  <a:pos x="2" y="0"/>
                </a:cxn>
                <a:cxn ang="0">
                  <a:pos x="0" y="13"/>
                </a:cxn>
                <a:cxn ang="0">
                  <a:pos x="4" y="72"/>
                </a:cxn>
              </a:cxnLst>
              <a:rect l="0" t="0" r="r" b="b"/>
              <a:pathLst>
                <a:path w="12" h="72">
                  <a:moveTo>
                    <a:pt x="4" y="72"/>
                  </a:moveTo>
                  <a:cubicBezTo>
                    <a:pt x="6" y="69"/>
                    <a:pt x="9" y="67"/>
                    <a:pt x="12" y="65"/>
                  </a:cubicBezTo>
                  <a:cubicBezTo>
                    <a:pt x="12" y="53"/>
                    <a:pt x="10" y="27"/>
                    <a:pt x="2" y="0"/>
                  </a:cubicBezTo>
                  <a:cubicBezTo>
                    <a:pt x="0" y="13"/>
                    <a:pt x="0" y="13"/>
                    <a:pt x="0" y="13"/>
                  </a:cubicBezTo>
                  <a:lnTo>
                    <a:pt x="4" y="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 name="Freeform 85">
              <a:extLst>
                <a:ext uri="{FF2B5EF4-FFF2-40B4-BE49-F238E27FC236}">
                  <a16:creationId xmlns:a16="http://schemas.microsoft.com/office/drawing/2014/main" id="{D37695BC-C3C8-4D5B-B892-AC4BC0F7A27A}"/>
                </a:ext>
              </a:extLst>
            </p:cNvPr>
            <p:cNvSpPr>
              <a:spLocks/>
            </p:cNvSpPr>
            <p:nvPr/>
          </p:nvSpPr>
          <p:spPr bwMode="auto">
            <a:xfrm>
              <a:off x="-5482680" y="1250028"/>
              <a:ext cx="17172" cy="104259"/>
            </a:xfrm>
            <a:custGeom>
              <a:avLst/>
              <a:gdLst/>
              <a:ahLst/>
              <a:cxnLst>
                <a:cxn ang="0">
                  <a:pos x="10" y="0"/>
                </a:cxn>
                <a:cxn ang="0">
                  <a:pos x="0" y="65"/>
                </a:cxn>
                <a:cxn ang="0">
                  <a:pos x="8" y="72"/>
                </a:cxn>
                <a:cxn ang="0">
                  <a:pos x="12" y="13"/>
                </a:cxn>
                <a:cxn ang="0">
                  <a:pos x="10" y="0"/>
                </a:cxn>
              </a:cxnLst>
              <a:rect l="0" t="0" r="r" b="b"/>
              <a:pathLst>
                <a:path w="12" h="72">
                  <a:moveTo>
                    <a:pt x="10" y="0"/>
                  </a:moveTo>
                  <a:cubicBezTo>
                    <a:pt x="3" y="27"/>
                    <a:pt x="1" y="53"/>
                    <a:pt x="0" y="65"/>
                  </a:cubicBezTo>
                  <a:cubicBezTo>
                    <a:pt x="3" y="67"/>
                    <a:pt x="6" y="69"/>
                    <a:pt x="8" y="72"/>
                  </a:cubicBezTo>
                  <a:cubicBezTo>
                    <a:pt x="12" y="13"/>
                    <a:pt x="12" y="13"/>
                    <a:pt x="12" y="13"/>
                  </a:cubicBezTo>
                  <a:lnTo>
                    <a:pt x="1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 name="Freeform 86">
              <a:extLst>
                <a:ext uri="{FF2B5EF4-FFF2-40B4-BE49-F238E27FC236}">
                  <a16:creationId xmlns:a16="http://schemas.microsoft.com/office/drawing/2014/main" id="{44769F4C-4B1C-4003-80DD-BB3C5A3A2A6B}"/>
                </a:ext>
              </a:extLst>
            </p:cNvPr>
            <p:cNvSpPr>
              <a:spLocks/>
            </p:cNvSpPr>
            <p:nvPr/>
          </p:nvSpPr>
          <p:spPr bwMode="auto">
            <a:xfrm>
              <a:off x="-5529290" y="1413776"/>
              <a:ext cx="55196" cy="417036"/>
            </a:xfrm>
            <a:custGeom>
              <a:avLst/>
              <a:gdLst/>
              <a:ahLst/>
              <a:cxnLst>
                <a:cxn ang="0">
                  <a:pos x="5" y="78"/>
                </a:cxn>
                <a:cxn ang="0">
                  <a:pos x="6" y="93"/>
                </a:cxn>
                <a:cxn ang="0">
                  <a:pos x="6" y="98"/>
                </a:cxn>
                <a:cxn ang="0">
                  <a:pos x="7" y="107"/>
                </a:cxn>
                <a:cxn ang="0">
                  <a:pos x="9" y="147"/>
                </a:cxn>
                <a:cxn ang="0">
                  <a:pos x="19" y="288"/>
                </a:cxn>
                <a:cxn ang="0">
                  <a:pos x="28" y="147"/>
                </a:cxn>
                <a:cxn ang="0">
                  <a:pos x="31" y="107"/>
                </a:cxn>
                <a:cxn ang="0">
                  <a:pos x="31" y="98"/>
                </a:cxn>
                <a:cxn ang="0">
                  <a:pos x="32" y="93"/>
                </a:cxn>
                <a:cxn ang="0">
                  <a:pos x="32" y="78"/>
                </a:cxn>
                <a:cxn ang="0">
                  <a:pos x="38" y="0"/>
                </a:cxn>
                <a:cxn ang="0">
                  <a:pos x="34" y="2"/>
                </a:cxn>
                <a:cxn ang="0">
                  <a:pos x="19" y="7"/>
                </a:cxn>
                <a:cxn ang="0">
                  <a:pos x="3" y="2"/>
                </a:cxn>
                <a:cxn ang="0">
                  <a:pos x="0" y="0"/>
                </a:cxn>
                <a:cxn ang="0">
                  <a:pos x="5" y="78"/>
                </a:cxn>
              </a:cxnLst>
              <a:rect l="0" t="0" r="r" b="b"/>
              <a:pathLst>
                <a:path w="38" h="288">
                  <a:moveTo>
                    <a:pt x="5" y="78"/>
                  </a:moveTo>
                  <a:cubicBezTo>
                    <a:pt x="6" y="93"/>
                    <a:pt x="6" y="93"/>
                    <a:pt x="6" y="93"/>
                  </a:cubicBezTo>
                  <a:cubicBezTo>
                    <a:pt x="6" y="98"/>
                    <a:pt x="6" y="98"/>
                    <a:pt x="6" y="98"/>
                  </a:cubicBezTo>
                  <a:cubicBezTo>
                    <a:pt x="7" y="107"/>
                    <a:pt x="7" y="107"/>
                    <a:pt x="7" y="107"/>
                  </a:cubicBezTo>
                  <a:cubicBezTo>
                    <a:pt x="9" y="147"/>
                    <a:pt x="9" y="147"/>
                    <a:pt x="9" y="147"/>
                  </a:cubicBezTo>
                  <a:cubicBezTo>
                    <a:pt x="19" y="288"/>
                    <a:pt x="19" y="288"/>
                    <a:pt x="19" y="288"/>
                  </a:cubicBezTo>
                  <a:cubicBezTo>
                    <a:pt x="28" y="147"/>
                    <a:pt x="28" y="147"/>
                    <a:pt x="28" y="147"/>
                  </a:cubicBezTo>
                  <a:cubicBezTo>
                    <a:pt x="31" y="107"/>
                    <a:pt x="31" y="107"/>
                    <a:pt x="31" y="107"/>
                  </a:cubicBezTo>
                  <a:cubicBezTo>
                    <a:pt x="31" y="98"/>
                    <a:pt x="31" y="98"/>
                    <a:pt x="31" y="98"/>
                  </a:cubicBezTo>
                  <a:cubicBezTo>
                    <a:pt x="32" y="93"/>
                    <a:pt x="32" y="93"/>
                    <a:pt x="32" y="93"/>
                  </a:cubicBezTo>
                  <a:cubicBezTo>
                    <a:pt x="32" y="78"/>
                    <a:pt x="32" y="78"/>
                    <a:pt x="32" y="78"/>
                  </a:cubicBezTo>
                  <a:cubicBezTo>
                    <a:pt x="38" y="0"/>
                    <a:pt x="38" y="0"/>
                    <a:pt x="38" y="0"/>
                  </a:cubicBezTo>
                  <a:cubicBezTo>
                    <a:pt x="37" y="1"/>
                    <a:pt x="36" y="2"/>
                    <a:pt x="34" y="2"/>
                  </a:cubicBezTo>
                  <a:cubicBezTo>
                    <a:pt x="30" y="5"/>
                    <a:pt x="24" y="7"/>
                    <a:pt x="19" y="7"/>
                  </a:cubicBezTo>
                  <a:cubicBezTo>
                    <a:pt x="13" y="7"/>
                    <a:pt x="8" y="5"/>
                    <a:pt x="3" y="2"/>
                  </a:cubicBezTo>
                  <a:cubicBezTo>
                    <a:pt x="2" y="2"/>
                    <a:pt x="1" y="1"/>
                    <a:pt x="0" y="0"/>
                  </a:cubicBezTo>
                  <a:lnTo>
                    <a:pt x="5" y="7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 name="Freeform 87">
              <a:extLst>
                <a:ext uri="{FF2B5EF4-FFF2-40B4-BE49-F238E27FC236}">
                  <a16:creationId xmlns:a16="http://schemas.microsoft.com/office/drawing/2014/main" id="{86FF353F-8E51-4CEA-9ADC-C336B82D9287}"/>
                </a:ext>
              </a:extLst>
            </p:cNvPr>
            <p:cNvSpPr>
              <a:spLocks noEditPoints="1"/>
            </p:cNvSpPr>
            <p:nvPr/>
          </p:nvSpPr>
          <p:spPr bwMode="auto">
            <a:xfrm>
              <a:off x="-5640909" y="782089"/>
              <a:ext cx="298671" cy="631687"/>
            </a:xfrm>
            <a:custGeom>
              <a:avLst/>
              <a:gdLst/>
              <a:ahLst/>
              <a:cxnLst>
                <a:cxn ang="0">
                  <a:pos x="6" y="107"/>
                </a:cxn>
                <a:cxn ang="0">
                  <a:pos x="0" y="113"/>
                </a:cxn>
                <a:cxn ang="0">
                  <a:pos x="27" y="234"/>
                </a:cxn>
                <a:cxn ang="0">
                  <a:pos x="39" y="253"/>
                </a:cxn>
                <a:cxn ang="0">
                  <a:pos x="52" y="267"/>
                </a:cxn>
                <a:cxn ang="0">
                  <a:pos x="68" y="293"/>
                </a:cxn>
                <a:cxn ang="0">
                  <a:pos x="90" y="393"/>
                </a:cxn>
                <a:cxn ang="0">
                  <a:pos x="74" y="414"/>
                </a:cxn>
                <a:cxn ang="0">
                  <a:pos x="96" y="436"/>
                </a:cxn>
                <a:cxn ang="0">
                  <a:pos x="118" y="414"/>
                </a:cxn>
                <a:cxn ang="0">
                  <a:pos x="102" y="393"/>
                </a:cxn>
                <a:cxn ang="0">
                  <a:pos x="123" y="293"/>
                </a:cxn>
                <a:cxn ang="0">
                  <a:pos x="140" y="267"/>
                </a:cxn>
                <a:cxn ang="0">
                  <a:pos x="153" y="253"/>
                </a:cxn>
                <a:cxn ang="0">
                  <a:pos x="165" y="234"/>
                </a:cxn>
                <a:cxn ang="0">
                  <a:pos x="191" y="113"/>
                </a:cxn>
                <a:cxn ang="0">
                  <a:pos x="186" y="107"/>
                </a:cxn>
                <a:cxn ang="0">
                  <a:pos x="183" y="100"/>
                </a:cxn>
                <a:cxn ang="0">
                  <a:pos x="206" y="43"/>
                </a:cxn>
                <a:cxn ang="0">
                  <a:pos x="122" y="35"/>
                </a:cxn>
                <a:cxn ang="0">
                  <a:pos x="55" y="41"/>
                </a:cxn>
                <a:cxn ang="0">
                  <a:pos x="121" y="43"/>
                </a:cxn>
                <a:cxn ang="0">
                  <a:pos x="33" y="57"/>
                </a:cxn>
                <a:cxn ang="0">
                  <a:pos x="8" y="101"/>
                </a:cxn>
                <a:cxn ang="0">
                  <a:pos x="130" y="44"/>
                </a:cxn>
                <a:cxn ang="0">
                  <a:pos x="131" y="38"/>
                </a:cxn>
                <a:cxn ang="0">
                  <a:pos x="197" y="44"/>
                </a:cxn>
                <a:cxn ang="0">
                  <a:pos x="163" y="77"/>
                </a:cxn>
                <a:cxn ang="0">
                  <a:pos x="130" y="44"/>
                </a:cxn>
                <a:cxn ang="0">
                  <a:pos x="166" y="177"/>
                </a:cxn>
                <a:cxn ang="0">
                  <a:pos x="152" y="234"/>
                </a:cxn>
                <a:cxn ang="0">
                  <a:pos x="137" y="254"/>
                </a:cxn>
                <a:cxn ang="0">
                  <a:pos x="130" y="262"/>
                </a:cxn>
                <a:cxn ang="0">
                  <a:pos x="96" y="346"/>
                </a:cxn>
                <a:cxn ang="0">
                  <a:pos x="62" y="262"/>
                </a:cxn>
                <a:cxn ang="0">
                  <a:pos x="54" y="254"/>
                </a:cxn>
                <a:cxn ang="0">
                  <a:pos x="39" y="234"/>
                </a:cxn>
                <a:cxn ang="0">
                  <a:pos x="25" y="177"/>
                </a:cxn>
              </a:cxnLst>
              <a:rect l="0" t="0" r="r" b="b"/>
              <a:pathLst>
                <a:path w="206" h="436">
                  <a:moveTo>
                    <a:pt x="7" y="108"/>
                  </a:moveTo>
                  <a:cubicBezTo>
                    <a:pt x="6" y="108"/>
                    <a:pt x="6" y="107"/>
                    <a:pt x="6" y="107"/>
                  </a:cubicBezTo>
                  <a:cubicBezTo>
                    <a:pt x="3" y="107"/>
                    <a:pt x="0" y="110"/>
                    <a:pt x="0" y="113"/>
                  </a:cubicBezTo>
                  <a:cubicBezTo>
                    <a:pt x="0" y="113"/>
                    <a:pt x="0" y="113"/>
                    <a:pt x="0" y="113"/>
                  </a:cubicBezTo>
                  <a:cubicBezTo>
                    <a:pt x="0" y="113"/>
                    <a:pt x="0" y="113"/>
                    <a:pt x="0" y="114"/>
                  </a:cubicBezTo>
                  <a:cubicBezTo>
                    <a:pt x="1" y="125"/>
                    <a:pt x="1" y="187"/>
                    <a:pt x="27" y="234"/>
                  </a:cubicBezTo>
                  <a:cubicBezTo>
                    <a:pt x="27" y="235"/>
                    <a:pt x="27" y="235"/>
                    <a:pt x="28" y="236"/>
                  </a:cubicBezTo>
                  <a:cubicBezTo>
                    <a:pt x="31" y="242"/>
                    <a:pt x="35" y="247"/>
                    <a:pt x="39" y="253"/>
                  </a:cubicBezTo>
                  <a:cubicBezTo>
                    <a:pt x="41" y="256"/>
                    <a:pt x="44" y="259"/>
                    <a:pt x="47" y="262"/>
                  </a:cubicBezTo>
                  <a:cubicBezTo>
                    <a:pt x="48" y="263"/>
                    <a:pt x="50" y="265"/>
                    <a:pt x="52" y="267"/>
                  </a:cubicBezTo>
                  <a:cubicBezTo>
                    <a:pt x="54" y="270"/>
                    <a:pt x="56" y="272"/>
                    <a:pt x="58" y="275"/>
                  </a:cubicBezTo>
                  <a:cubicBezTo>
                    <a:pt x="62" y="281"/>
                    <a:pt x="65" y="287"/>
                    <a:pt x="68" y="293"/>
                  </a:cubicBezTo>
                  <a:cubicBezTo>
                    <a:pt x="70" y="297"/>
                    <a:pt x="72" y="302"/>
                    <a:pt x="74" y="307"/>
                  </a:cubicBezTo>
                  <a:cubicBezTo>
                    <a:pt x="87" y="340"/>
                    <a:pt x="89" y="377"/>
                    <a:pt x="90" y="393"/>
                  </a:cubicBezTo>
                  <a:cubicBezTo>
                    <a:pt x="83" y="395"/>
                    <a:pt x="77" y="400"/>
                    <a:pt x="75" y="407"/>
                  </a:cubicBezTo>
                  <a:cubicBezTo>
                    <a:pt x="74" y="409"/>
                    <a:pt x="74" y="412"/>
                    <a:pt x="74" y="414"/>
                  </a:cubicBezTo>
                  <a:cubicBezTo>
                    <a:pt x="74" y="417"/>
                    <a:pt x="75" y="421"/>
                    <a:pt x="76" y="423"/>
                  </a:cubicBezTo>
                  <a:cubicBezTo>
                    <a:pt x="79" y="431"/>
                    <a:pt x="87" y="436"/>
                    <a:pt x="96" y="436"/>
                  </a:cubicBezTo>
                  <a:cubicBezTo>
                    <a:pt x="104" y="436"/>
                    <a:pt x="112" y="431"/>
                    <a:pt x="115" y="423"/>
                  </a:cubicBezTo>
                  <a:cubicBezTo>
                    <a:pt x="117" y="421"/>
                    <a:pt x="118" y="417"/>
                    <a:pt x="118" y="414"/>
                  </a:cubicBezTo>
                  <a:cubicBezTo>
                    <a:pt x="118" y="412"/>
                    <a:pt x="117" y="409"/>
                    <a:pt x="117" y="407"/>
                  </a:cubicBezTo>
                  <a:cubicBezTo>
                    <a:pt x="114" y="400"/>
                    <a:pt x="109" y="395"/>
                    <a:pt x="102" y="393"/>
                  </a:cubicBezTo>
                  <a:cubicBezTo>
                    <a:pt x="102" y="377"/>
                    <a:pt x="105" y="340"/>
                    <a:pt x="117" y="307"/>
                  </a:cubicBezTo>
                  <a:cubicBezTo>
                    <a:pt x="119" y="302"/>
                    <a:pt x="121" y="297"/>
                    <a:pt x="123" y="293"/>
                  </a:cubicBezTo>
                  <a:cubicBezTo>
                    <a:pt x="126" y="287"/>
                    <a:pt x="130" y="281"/>
                    <a:pt x="133" y="275"/>
                  </a:cubicBezTo>
                  <a:cubicBezTo>
                    <a:pt x="135" y="272"/>
                    <a:pt x="138" y="270"/>
                    <a:pt x="140" y="267"/>
                  </a:cubicBezTo>
                  <a:cubicBezTo>
                    <a:pt x="141" y="265"/>
                    <a:pt x="143" y="263"/>
                    <a:pt x="145" y="262"/>
                  </a:cubicBezTo>
                  <a:cubicBezTo>
                    <a:pt x="148" y="259"/>
                    <a:pt x="150" y="256"/>
                    <a:pt x="153" y="253"/>
                  </a:cubicBezTo>
                  <a:cubicBezTo>
                    <a:pt x="157" y="247"/>
                    <a:pt x="160" y="242"/>
                    <a:pt x="164" y="236"/>
                  </a:cubicBezTo>
                  <a:cubicBezTo>
                    <a:pt x="164" y="235"/>
                    <a:pt x="164" y="235"/>
                    <a:pt x="165" y="234"/>
                  </a:cubicBezTo>
                  <a:cubicBezTo>
                    <a:pt x="190" y="187"/>
                    <a:pt x="191" y="125"/>
                    <a:pt x="191" y="114"/>
                  </a:cubicBezTo>
                  <a:cubicBezTo>
                    <a:pt x="191" y="113"/>
                    <a:pt x="191" y="113"/>
                    <a:pt x="191" y="113"/>
                  </a:cubicBezTo>
                  <a:cubicBezTo>
                    <a:pt x="191" y="113"/>
                    <a:pt x="191" y="113"/>
                    <a:pt x="191" y="113"/>
                  </a:cubicBezTo>
                  <a:cubicBezTo>
                    <a:pt x="191" y="110"/>
                    <a:pt x="189" y="107"/>
                    <a:pt x="186" y="107"/>
                  </a:cubicBezTo>
                  <a:cubicBezTo>
                    <a:pt x="185" y="107"/>
                    <a:pt x="185" y="108"/>
                    <a:pt x="185" y="108"/>
                  </a:cubicBezTo>
                  <a:cubicBezTo>
                    <a:pt x="184" y="105"/>
                    <a:pt x="184" y="103"/>
                    <a:pt x="183" y="100"/>
                  </a:cubicBezTo>
                  <a:cubicBezTo>
                    <a:pt x="182" y="95"/>
                    <a:pt x="180" y="89"/>
                    <a:pt x="177" y="83"/>
                  </a:cubicBezTo>
                  <a:cubicBezTo>
                    <a:pt x="194" y="78"/>
                    <a:pt x="206" y="62"/>
                    <a:pt x="206" y="43"/>
                  </a:cubicBezTo>
                  <a:cubicBezTo>
                    <a:pt x="206" y="20"/>
                    <a:pt x="187" y="0"/>
                    <a:pt x="163" y="0"/>
                  </a:cubicBezTo>
                  <a:cubicBezTo>
                    <a:pt x="143" y="0"/>
                    <a:pt x="125" y="15"/>
                    <a:pt x="122" y="35"/>
                  </a:cubicBezTo>
                  <a:cubicBezTo>
                    <a:pt x="120" y="35"/>
                    <a:pt x="118" y="34"/>
                    <a:pt x="116" y="34"/>
                  </a:cubicBezTo>
                  <a:cubicBezTo>
                    <a:pt x="95" y="29"/>
                    <a:pt x="73" y="32"/>
                    <a:pt x="55" y="41"/>
                  </a:cubicBezTo>
                  <a:cubicBezTo>
                    <a:pt x="121" y="41"/>
                    <a:pt x="121" y="41"/>
                    <a:pt x="121" y="41"/>
                  </a:cubicBezTo>
                  <a:cubicBezTo>
                    <a:pt x="121" y="42"/>
                    <a:pt x="121" y="42"/>
                    <a:pt x="121" y="43"/>
                  </a:cubicBezTo>
                  <a:cubicBezTo>
                    <a:pt x="121" y="48"/>
                    <a:pt x="122" y="53"/>
                    <a:pt x="123" y="57"/>
                  </a:cubicBezTo>
                  <a:cubicBezTo>
                    <a:pt x="33" y="57"/>
                    <a:pt x="33" y="57"/>
                    <a:pt x="33" y="57"/>
                  </a:cubicBezTo>
                  <a:cubicBezTo>
                    <a:pt x="21" y="69"/>
                    <a:pt x="12" y="83"/>
                    <a:pt x="8" y="101"/>
                  </a:cubicBezTo>
                  <a:cubicBezTo>
                    <a:pt x="8" y="101"/>
                    <a:pt x="8" y="101"/>
                    <a:pt x="8" y="101"/>
                  </a:cubicBezTo>
                  <a:cubicBezTo>
                    <a:pt x="8" y="103"/>
                    <a:pt x="7" y="105"/>
                    <a:pt x="7" y="108"/>
                  </a:cubicBezTo>
                  <a:close/>
                  <a:moveTo>
                    <a:pt x="130" y="44"/>
                  </a:moveTo>
                  <a:cubicBezTo>
                    <a:pt x="130" y="43"/>
                    <a:pt x="130" y="42"/>
                    <a:pt x="130" y="41"/>
                  </a:cubicBezTo>
                  <a:cubicBezTo>
                    <a:pt x="131" y="40"/>
                    <a:pt x="131" y="39"/>
                    <a:pt x="131" y="38"/>
                  </a:cubicBezTo>
                  <a:cubicBezTo>
                    <a:pt x="133" y="23"/>
                    <a:pt x="147" y="10"/>
                    <a:pt x="163" y="10"/>
                  </a:cubicBezTo>
                  <a:cubicBezTo>
                    <a:pt x="182" y="10"/>
                    <a:pt x="197" y="25"/>
                    <a:pt x="197" y="44"/>
                  </a:cubicBezTo>
                  <a:cubicBezTo>
                    <a:pt x="197" y="59"/>
                    <a:pt x="187" y="71"/>
                    <a:pt x="173" y="75"/>
                  </a:cubicBezTo>
                  <a:cubicBezTo>
                    <a:pt x="170" y="76"/>
                    <a:pt x="167" y="77"/>
                    <a:pt x="163" y="77"/>
                  </a:cubicBezTo>
                  <a:cubicBezTo>
                    <a:pt x="150" y="77"/>
                    <a:pt x="138" y="69"/>
                    <a:pt x="133" y="57"/>
                  </a:cubicBezTo>
                  <a:cubicBezTo>
                    <a:pt x="131" y="53"/>
                    <a:pt x="130" y="48"/>
                    <a:pt x="130" y="44"/>
                  </a:cubicBezTo>
                  <a:close/>
                  <a:moveTo>
                    <a:pt x="75" y="209"/>
                  </a:moveTo>
                  <a:cubicBezTo>
                    <a:pt x="110" y="217"/>
                    <a:pt x="145" y="204"/>
                    <a:pt x="166" y="177"/>
                  </a:cubicBezTo>
                  <a:cubicBezTo>
                    <a:pt x="170" y="172"/>
                    <a:pt x="173" y="167"/>
                    <a:pt x="176" y="161"/>
                  </a:cubicBezTo>
                  <a:cubicBezTo>
                    <a:pt x="173" y="184"/>
                    <a:pt x="166" y="212"/>
                    <a:pt x="152" y="234"/>
                  </a:cubicBezTo>
                  <a:cubicBezTo>
                    <a:pt x="148" y="241"/>
                    <a:pt x="144" y="247"/>
                    <a:pt x="138" y="253"/>
                  </a:cubicBezTo>
                  <a:cubicBezTo>
                    <a:pt x="138" y="253"/>
                    <a:pt x="137" y="254"/>
                    <a:pt x="137" y="254"/>
                  </a:cubicBezTo>
                  <a:cubicBezTo>
                    <a:pt x="136" y="255"/>
                    <a:pt x="135" y="256"/>
                    <a:pt x="134" y="257"/>
                  </a:cubicBezTo>
                  <a:cubicBezTo>
                    <a:pt x="133" y="259"/>
                    <a:pt x="131" y="260"/>
                    <a:pt x="130" y="262"/>
                  </a:cubicBezTo>
                  <a:cubicBezTo>
                    <a:pt x="124" y="270"/>
                    <a:pt x="119" y="278"/>
                    <a:pt x="114" y="286"/>
                  </a:cubicBezTo>
                  <a:cubicBezTo>
                    <a:pt x="105" y="306"/>
                    <a:pt x="99" y="327"/>
                    <a:pt x="96" y="346"/>
                  </a:cubicBezTo>
                  <a:cubicBezTo>
                    <a:pt x="92" y="327"/>
                    <a:pt x="87" y="306"/>
                    <a:pt x="77" y="286"/>
                  </a:cubicBezTo>
                  <a:cubicBezTo>
                    <a:pt x="73" y="278"/>
                    <a:pt x="68" y="270"/>
                    <a:pt x="62" y="262"/>
                  </a:cubicBezTo>
                  <a:cubicBezTo>
                    <a:pt x="60" y="260"/>
                    <a:pt x="59" y="259"/>
                    <a:pt x="57" y="257"/>
                  </a:cubicBezTo>
                  <a:cubicBezTo>
                    <a:pt x="56" y="256"/>
                    <a:pt x="55" y="255"/>
                    <a:pt x="54" y="254"/>
                  </a:cubicBezTo>
                  <a:cubicBezTo>
                    <a:pt x="54" y="254"/>
                    <a:pt x="54" y="253"/>
                    <a:pt x="53" y="253"/>
                  </a:cubicBezTo>
                  <a:cubicBezTo>
                    <a:pt x="48" y="247"/>
                    <a:pt x="43" y="241"/>
                    <a:pt x="39" y="234"/>
                  </a:cubicBezTo>
                  <a:cubicBezTo>
                    <a:pt x="26" y="212"/>
                    <a:pt x="19" y="184"/>
                    <a:pt x="15" y="161"/>
                  </a:cubicBezTo>
                  <a:cubicBezTo>
                    <a:pt x="18" y="167"/>
                    <a:pt x="21" y="172"/>
                    <a:pt x="25" y="177"/>
                  </a:cubicBezTo>
                  <a:cubicBezTo>
                    <a:pt x="38" y="193"/>
                    <a:pt x="55" y="204"/>
                    <a:pt x="75" y="20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43" name="Prostokąt 42">
            <a:extLst>
              <a:ext uri="{FF2B5EF4-FFF2-40B4-BE49-F238E27FC236}">
                <a16:creationId xmlns:a16="http://schemas.microsoft.com/office/drawing/2014/main" id="{85103370-9D02-4006-8951-861FB06AD64B}"/>
              </a:ext>
            </a:extLst>
          </p:cNvPr>
          <p:cNvSpPr/>
          <p:nvPr/>
        </p:nvSpPr>
        <p:spPr>
          <a:xfrm>
            <a:off x="0" y="12735"/>
            <a:ext cx="335879"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pl-PL" dirty="0">
                <a:latin typeface="+mj-lt"/>
              </a:rPr>
              <a:t>Perspektywa LEKARZY</a:t>
            </a:r>
          </a:p>
        </p:txBody>
      </p:sp>
      <p:cxnSp>
        <p:nvCxnSpPr>
          <p:cNvPr id="44" name="Straight Connector 69">
            <a:extLst>
              <a:ext uri="{FF2B5EF4-FFF2-40B4-BE49-F238E27FC236}">
                <a16:creationId xmlns:a16="http://schemas.microsoft.com/office/drawing/2014/main" id="{372F1A27-E8E2-4D37-8800-91BB8E414623}"/>
              </a:ext>
            </a:extLst>
          </p:cNvPr>
          <p:cNvCxnSpPr>
            <a:cxnSpLocks/>
          </p:cNvCxnSpPr>
          <p:nvPr/>
        </p:nvCxnSpPr>
        <p:spPr>
          <a:xfrm>
            <a:off x="6258399" y="1458439"/>
            <a:ext cx="0" cy="4315276"/>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3846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B72C61EC-1456-4E5D-8798-61794CECE838}"/>
              </a:ext>
            </a:extLst>
          </p:cNvPr>
          <p:cNvPicPr>
            <a:picLocks noGrp="1" noChangeAspect="1" noChangeArrowheads="1"/>
          </p:cNvPicPr>
          <p:nvPr>
            <p:ph type="pic" sz="quarter" idx="13"/>
          </p:nvPr>
        </p:nvPicPr>
        <p:blipFill>
          <a:blip r:embed="rId2">
            <a:alphaModFix amt="70000"/>
            <a:extLst>
              <a:ext uri="{28A0092B-C50C-407E-A947-70E740481C1C}">
                <a14:useLocalDpi xmlns:a14="http://schemas.microsoft.com/office/drawing/2010/main" val="0"/>
              </a:ext>
            </a:extLst>
          </a:blip>
          <a:srcRect t="33465" b="33465"/>
          <a:stretch/>
        </p:blipFill>
        <p:spPr bwMode="auto">
          <a:xfrm>
            <a:off x="0" y="0"/>
            <a:ext cx="12192000" cy="2687948"/>
          </a:xfrm>
          <a:prstGeom prst="rect">
            <a:avLst/>
          </a:prstGeom>
          <a:noFill/>
          <a:extLst>
            <a:ext uri="{909E8E84-426E-40DD-AFC4-6F175D3DCCD1}">
              <a14:hiddenFill xmlns:a14="http://schemas.microsoft.com/office/drawing/2010/main">
                <a:solidFill>
                  <a:srgbClr val="FFFFFF"/>
                </a:solidFill>
              </a14:hiddenFill>
            </a:ext>
          </a:extLst>
        </p:spPr>
      </p:pic>
      <p:sp>
        <p:nvSpPr>
          <p:cNvPr id="3" name="Symbol zastępczy numeru slajdu 2">
            <a:extLst>
              <a:ext uri="{FF2B5EF4-FFF2-40B4-BE49-F238E27FC236}">
                <a16:creationId xmlns:a16="http://schemas.microsoft.com/office/drawing/2014/main" id="{8E1F3388-4AF0-4EEF-8882-DDEAC0FB47B3}"/>
              </a:ext>
            </a:extLst>
          </p:cNvPr>
          <p:cNvSpPr>
            <a:spLocks noGrp="1"/>
          </p:cNvSpPr>
          <p:nvPr>
            <p:ph type="sldNum" sz="quarter" idx="20"/>
          </p:nvPr>
        </p:nvSpPr>
        <p:spPr/>
        <p:txBody>
          <a:bodyPr/>
          <a:lstStyle/>
          <a:p>
            <a:fld id="{D61AABEC-672F-4B68-B914-690DA978312C}" type="slidenum">
              <a:rPr lang="en-GB" smtClean="0"/>
              <a:pPr/>
              <a:t>17</a:t>
            </a:fld>
            <a:r>
              <a:rPr lang="en-GB"/>
              <a:t> ‒ </a:t>
            </a:r>
            <a:endParaRPr lang="en-GB" dirty="0"/>
          </a:p>
        </p:txBody>
      </p:sp>
      <p:sp>
        <p:nvSpPr>
          <p:cNvPr id="40" name="Tytuł 3">
            <a:extLst>
              <a:ext uri="{FF2B5EF4-FFF2-40B4-BE49-F238E27FC236}">
                <a16:creationId xmlns:a16="http://schemas.microsoft.com/office/drawing/2014/main" id="{7046D10C-275A-4720-AD83-02A32E082670}"/>
              </a:ext>
            </a:extLst>
          </p:cNvPr>
          <p:cNvSpPr>
            <a:spLocks noGrp="1"/>
          </p:cNvSpPr>
          <p:nvPr>
            <p:ph type="title"/>
          </p:nvPr>
        </p:nvSpPr>
        <p:spPr>
          <a:xfrm>
            <a:off x="404784" y="1995535"/>
            <a:ext cx="10932000" cy="424732"/>
          </a:xfrm>
        </p:spPr>
        <p:txBody>
          <a:bodyPr/>
          <a:lstStyle/>
          <a:p>
            <a:r>
              <a:rPr lang="pl-PL" sz="2400" dirty="0">
                <a:effectLst>
                  <a:outerShdw blurRad="38100" dist="38100" dir="2700000" algn="tl">
                    <a:srgbClr val="000000">
                      <a:alpha val="43137"/>
                    </a:srgbClr>
                  </a:outerShdw>
                </a:effectLst>
              </a:rPr>
              <a:t>Z wypowiedzi lekarzy - </a:t>
            </a:r>
            <a:r>
              <a:rPr lang="pl-PL" sz="1800" dirty="0">
                <a:effectLst>
                  <a:outerShdw blurRad="38100" dist="38100" dir="2700000" algn="tl">
                    <a:srgbClr val="000000">
                      <a:alpha val="43137"/>
                    </a:srgbClr>
                  </a:outerShdw>
                </a:effectLst>
              </a:rPr>
              <a:t>postrzeganie półpaśca</a:t>
            </a:r>
            <a:endParaRPr lang="pl-PL" sz="2400" dirty="0">
              <a:effectLst>
                <a:outerShdw blurRad="38100" dist="38100" dir="2700000" algn="tl">
                  <a:srgbClr val="000000">
                    <a:alpha val="43137"/>
                  </a:srgbClr>
                </a:outerShdw>
              </a:effectLst>
            </a:endParaRPr>
          </a:p>
        </p:txBody>
      </p:sp>
      <p:sp>
        <p:nvSpPr>
          <p:cNvPr id="52" name="Prostokąt 51">
            <a:extLst>
              <a:ext uri="{FF2B5EF4-FFF2-40B4-BE49-F238E27FC236}">
                <a16:creationId xmlns:a16="http://schemas.microsoft.com/office/drawing/2014/main" id="{84349AD2-2B95-47DE-851D-E147E1EFDFA0}"/>
              </a:ext>
            </a:extLst>
          </p:cNvPr>
          <p:cNvSpPr/>
          <p:nvPr/>
        </p:nvSpPr>
        <p:spPr>
          <a:xfrm>
            <a:off x="0" y="0"/>
            <a:ext cx="335879"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pl-PL" dirty="0">
                <a:latin typeface="+mj-lt"/>
              </a:rPr>
              <a:t>Perspektywa LEKARZY</a:t>
            </a:r>
          </a:p>
        </p:txBody>
      </p:sp>
      <p:grpSp>
        <p:nvGrpSpPr>
          <p:cNvPr id="15" name="Group 755">
            <a:extLst>
              <a:ext uri="{FF2B5EF4-FFF2-40B4-BE49-F238E27FC236}">
                <a16:creationId xmlns:a16="http://schemas.microsoft.com/office/drawing/2014/main" id="{A0BB6AFA-4681-4FF6-9F67-46346936C2CF}"/>
              </a:ext>
            </a:extLst>
          </p:cNvPr>
          <p:cNvGrpSpPr>
            <a:grpSpLocks noChangeAspect="1"/>
          </p:cNvGrpSpPr>
          <p:nvPr/>
        </p:nvGrpSpPr>
        <p:grpSpPr>
          <a:xfrm>
            <a:off x="11743916" y="75040"/>
            <a:ext cx="391658" cy="959458"/>
            <a:chOff x="-5791778" y="782089"/>
            <a:chExt cx="579558" cy="1419762"/>
          </a:xfrm>
          <a:solidFill>
            <a:schemeClr val="accent1"/>
          </a:solidFill>
        </p:grpSpPr>
        <p:sp>
          <p:nvSpPr>
            <p:cNvPr id="16" name="Freeform 77">
              <a:extLst>
                <a:ext uri="{FF2B5EF4-FFF2-40B4-BE49-F238E27FC236}">
                  <a16:creationId xmlns:a16="http://schemas.microsoft.com/office/drawing/2014/main" id="{D92456F8-1757-49AA-BCE6-FEF19087E6EB}"/>
                </a:ext>
              </a:extLst>
            </p:cNvPr>
            <p:cNvSpPr>
              <a:spLocks noEditPoints="1"/>
            </p:cNvSpPr>
            <p:nvPr/>
          </p:nvSpPr>
          <p:spPr bwMode="auto">
            <a:xfrm>
              <a:off x="-5791778" y="1121238"/>
              <a:ext cx="282726" cy="792368"/>
            </a:xfrm>
            <a:custGeom>
              <a:avLst/>
              <a:gdLst/>
              <a:ahLst/>
              <a:cxnLst>
                <a:cxn ang="0">
                  <a:pos x="34" y="384"/>
                </a:cxn>
                <a:cxn ang="0">
                  <a:pos x="36" y="384"/>
                </a:cxn>
                <a:cxn ang="0">
                  <a:pos x="39" y="383"/>
                </a:cxn>
                <a:cxn ang="0">
                  <a:pos x="71" y="135"/>
                </a:cxn>
                <a:cxn ang="0">
                  <a:pos x="80" y="129"/>
                </a:cxn>
                <a:cxn ang="0">
                  <a:pos x="81" y="124"/>
                </a:cxn>
                <a:cxn ang="0">
                  <a:pos x="80" y="128"/>
                </a:cxn>
                <a:cxn ang="0">
                  <a:pos x="65" y="224"/>
                </a:cxn>
                <a:cxn ang="0">
                  <a:pos x="47" y="381"/>
                </a:cxn>
                <a:cxn ang="0">
                  <a:pos x="42" y="503"/>
                </a:cxn>
                <a:cxn ang="0">
                  <a:pos x="92" y="529"/>
                </a:cxn>
                <a:cxn ang="0">
                  <a:pos x="190" y="547"/>
                </a:cxn>
                <a:cxn ang="0">
                  <a:pos x="195" y="547"/>
                </a:cxn>
                <a:cxn ang="0">
                  <a:pos x="194" y="524"/>
                </a:cxn>
                <a:cxn ang="0">
                  <a:pos x="190" y="471"/>
                </a:cxn>
                <a:cxn ang="0">
                  <a:pos x="179" y="300"/>
                </a:cxn>
                <a:cxn ang="0">
                  <a:pos x="179" y="298"/>
                </a:cxn>
                <a:cxn ang="0">
                  <a:pos x="178" y="284"/>
                </a:cxn>
                <a:cxn ang="0">
                  <a:pos x="178" y="280"/>
                </a:cxn>
                <a:cxn ang="0">
                  <a:pos x="172" y="190"/>
                </a:cxn>
                <a:cxn ang="0">
                  <a:pos x="172" y="188"/>
                </a:cxn>
                <a:cxn ang="0">
                  <a:pos x="171" y="180"/>
                </a:cxn>
                <a:cxn ang="0">
                  <a:pos x="171" y="175"/>
                </a:cxn>
                <a:cxn ang="0">
                  <a:pos x="169" y="142"/>
                </a:cxn>
                <a:cxn ang="0">
                  <a:pos x="166" y="102"/>
                </a:cxn>
                <a:cxn ang="0">
                  <a:pos x="164" y="66"/>
                </a:cxn>
                <a:cxn ang="0">
                  <a:pos x="167" y="64"/>
                </a:cxn>
                <a:cxn ang="0">
                  <a:pos x="163" y="57"/>
                </a:cxn>
                <a:cxn ang="0">
                  <a:pos x="154" y="42"/>
                </a:cxn>
                <a:cxn ang="0">
                  <a:pos x="146" y="33"/>
                </a:cxn>
                <a:cxn ang="0">
                  <a:pos x="133" y="18"/>
                </a:cxn>
                <a:cxn ang="0">
                  <a:pos x="123" y="1"/>
                </a:cxn>
                <a:cxn ang="0">
                  <a:pos x="123" y="0"/>
                </a:cxn>
                <a:cxn ang="0">
                  <a:pos x="122" y="0"/>
                </a:cxn>
                <a:cxn ang="0">
                  <a:pos x="113" y="2"/>
                </a:cxn>
                <a:cxn ang="0">
                  <a:pos x="88" y="9"/>
                </a:cxn>
                <a:cxn ang="0">
                  <a:pos x="27" y="85"/>
                </a:cxn>
                <a:cxn ang="0">
                  <a:pos x="0" y="277"/>
                </a:cxn>
                <a:cxn ang="0">
                  <a:pos x="2" y="354"/>
                </a:cxn>
                <a:cxn ang="0">
                  <a:pos x="34" y="384"/>
                </a:cxn>
                <a:cxn ang="0">
                  <a:pos x="152" y="433"/>
                </a:cxn>
                <a:cxn ang="0">
                  <a:pos x="92" y="413"/>
                </a:cxn>
                <a:cxn ang="0">
                  <a:pos x="86" y="411"/>
                </a:cxn>
                <a:cxn ang="0">
                  <a:pos x="89" y="400"/>
                </a:cxn>
                <a:cxn ang="0">
                  <a:pos x="92" y="401"/>
                </a:cxn>
                <a:cxn ang="0">
                  <a:pos x="157" y="417"/>
                </a:cxn>
                <a:cxn ang="0">
                  <a:pos x="152" y="433"/>
                </a:cxn>
              </a:cxnLst>
              <a:rect l="0" t="0" r="r" b="b"/>
              <a:pathLst>
                <a:path w="195" h="547">
                  <a:moveTo>
                    <a:pt x="34" y="384"/>
                  </a:moveTo>
                  <a:cubicBezTo>
                    <a:pt x="35" y="384"/>
                    <a:pt x="35" y="384"/>
                    <a:pt x="36" y="384"/>
                  </a:cubicBezTo>
                  <a:cubicBezTo>
                    <a:pt x="37" y="384"/>
                    <a:pt x="38" y="384"/>
                    <a:pt x="39" y="383"/>
                  </a:cubicBezTo>
                  <a:cubicBezTo>
                    <a:pt x="46" y="293"/>
                    <a:pt x="59" y="204"/>
                    <a:pt x="71" y="135"/>
                  </a:cubicBezTo>
                  <a:cubicBezTo>
                    <a:pt x="80" y="129"/>
                    <a:pt x="80" y="129"/>
                    <a:pt x="80" y="129"/>
                  </a:cubicBezTo>
                  <a:cubicBezTo>
                    <a:pt x="80" y="127"/>
                    <a:pt x="81" y="126"/>
                    <a:pt x="81" y="124"/>
                  </a:cubicBezTo>
                  <a:cubicBezTo>
                    <a:pt x="81" y="125"/>
                    <a:pt x="81" y="127"/>
                    <a:pt x="80" y="128"/>
                  </a:cubicBezTo>
                  <a:cubicBezTo>
                    <a:pt x="75" y="157"/>
                    <a:pt x="70" y="189"/>
                    <a:pt x="65" y="224"/>
                  </a:cubicBezTo>
                  <a:cubicBezTo>
                    <a:pt x="58" y="273"/>
                    <a:pt x="52" y="327"/>
                    <a:pt x="47" y="381"/>
                  </a:cubicBezTo>
                  <a:cubicBezTo>
                    <a:pt x="44" y="422"/>
                    <a:pt x="42" y="464"/>
                    <a:pt x="42" y="503"/>
                  </a:cubicBezTo>
                  <a:cubicBezTo>
                    <a:pt x="42" y="503"/>
                    <a:pt x="59" y="517"/>
                    <a:pt x="92" y="529"/>
                  </a:cubicBezTo>
                  <a:cubicBezTo>
                    <a:pt x="116" y="538"/>
                    <a:pt x="149" y="547"/>
                    <a:pt x="190" y="547"/>
                  </a:cubicBezTo>
                  <a:cubicBezTo>
                    <a:pt x="192" y="547"/>
                    <a:pt x="194" y="547"/>
                    <a:pt x="195" y="547"/>
                  </a:cubicBezTo>
                  <a:cubicBezTo>
                    <a:pt x="194" y="524"/>
                    <a:pt x="194" y="524"/>
                    <a:pt x="194" y="524"/>
                  </a:cubicBezTo>
                  <a:cubicBezTo>
                    <a:pt x="190" y="471"/>
                    <a:pt x="190" y="471"/>
                    <a:pt x="190" y="471"/>
                  </a:cubicBezTo>
                  <a:cubicBezTo>
                    <a:pt x="179" y="300"/>
                    <a:pt x="179" y="300"/>
                    <a:pt x="179" y="300"/>
                  </a:cubicBezTo>
                  <a:cubicBezTo>
                    <a:pt x="179" y="298"/>
                    <a:pt x="179" y="298"/>
                    <a:pt x="179" y="298"/>
                  </a:cubicBezTo>
                  <a:cubicBezTo>
                    <a:pt x="178" y="284"/>
                    <a:pt x="178" y="284"/>
                    <a:pt x="178" y="284"/>
                  </a:cubicBezTo>
                  <a:cubicBezTo>
                    <a:pt x="178" y="280"/>
                    <a:pt x="178" y="280"/>
                    <a:pt x="178" y="280"/>
                  </a:cubicBezTo>
                  <a:cubicBezTo>
                    <a:pt x="172" y="190"/>
                    <a:pt x="172" y="190"/>
                    <a:pt x="172" y="190"/>
                  </a:cubicBezTo>
                  <a:cubicBezTo>
                    <a:pt x="172" y="188"/>
                    <a:pt x="172" y="188"/>
                    <a:pt x="172" y="188"/>
                  </a:cubicBezTo>
                  <a:cubicBezTo>
                    <a:pt x="171" y="186"/>
                    <a:pt x="171" y="183"/>
                    <a:pt x="171" y="180"/>
                  </a:cubicBezTo>
                  <a:cubicBezTo>
                    <a:pt x="171" y="178"/>
                    <a:pt x="171" y="177"/>
                    <a:pt x="171" y="175"/>
                  </a:cubicBezTo>
                  <a:cubicBezTo>
                    <a:pt x="169" y="142"/>
                    <a:pt x="169" y="142"/>
                    <a:pt x="169" y="142"/>
                  </a:cubicBezTo>
                  <a:cubicBezTo>
                    <a:pt x="166" y="102"/>
                    <a:pt x="166" y="102"/>
                    <a:pt x="166" y="102"/>
                  </a:cubicBezTo>
                  <a:cubicBezTo>
                    <a:pt x="164" y="66"/>
                    <a:pt x="164" y="66"/>
                    <a:pt x="164" y="66"/>
                  </a:cubicBezTo>
                  <a:cubicBezTo>
                    <a:pt x="167" y="64"/>
                    <a:pt x="167" y="64"/>
                    <a:pt x="167" y="64"/>
                  </a:cubicBezTo>
                  <a:cubicBezTo>
                    <a:pt x="166" y="62"/>
                    <a:pt x="164" y="59"/>
                    <a:pt x="163" y="57"/>
                  </a:cubicBezTo>
                  <a:cubicBezTo>
                    <a:pt x="161" y="52"/>
                    <a:pt x="157" y="47"/>
                    <a:pt x="154" y="42"/>
                  </a:cubicBezTo>
                  <a:cubicBezTo>
                    <a:pt x="151" y="39"/>
                    <a:pt x="149" y="36"/>
                    <a:pt x="146" y="33"/>
                  </a:cubicBezTo>
                  <a:cubicBezTo>
                    <a:pt x="141" y="28"/>
                    <a:pt x="137" y="23"/>
                    <a:pt x="133" y="18"/>
                  </a:cubicBezTo>
                  <a:cubicBezTo>
                    <a:pt x="129" y="12"/>
                    <a:pt x="126" y="7"/>
                    <a:pt x="123" y="1"/>
                  </a:cubicBezTo>
                  <a:cubicBezTo>
                    <a:pt x="123" y="1"/>
                    <a:pt x="123" y="0"/>
                    <a:pt x="123" y="0"/>
                  </a:cubicBezTo>
                  <a:cubicBezTo>
                    <a:pt x="122" y="0"/>
                    <a:pt x="122" y="0"/>
                    <a:pt x="122" y="0"/>
                  </a:cubicBezTo>
                  <a:cubicBezTo>
                    <a:pt x="119" y="0"/>
                    <a:pt x="116" y="1"/>
                    <a:pt x="113" y="2"/>
                  </a:cubicBezTo>
                  <a:cubicBezTo>
                    <a:pt x="106" y="3"/>
                    <a:pt x="97" y="5"/>
                    <a:pt x="88" y="9"/>
                  </a:cubicBezTo>
                  <a:cubicBezTo>
                    <a:pt x="67" y="20"/>
                    <a:pt x="43" y="43"/>
                    <a:pt x="27" y="85"/>
                  </a:cubicBezTo>
                  <a:cubicBezTo>
                    <a:pt x="11" y="126"/>
                    <a:pt x="0" y="186"/>
                    <a:pt x="0" y="277"/>
                  </a:cubicBezTo>
                  <a:cubicBezTo>
                    <a:pt x="0" y="300"/>
                    <a:pt x="0" y="326"/>
                    <a:pt x="2" y="354"/>
                  </a:cubicBezTo>
                  <a:cubicBezTo>
                    <a:pt x="3" y="371"/>
                    <a:pt x="17" y="384"/>
                    <a:pt x="34" y="384"/>
                  </a:cubicBezTo>
                  <a:close/>
                  <a:moveTo>
                    <a:pt x="152" y="433"/>
                  </a:moveTo>
                  <a:cubicBezTo>
                    <a:pt x="92" y="413"/>
                    <a:pt x="92" y="413"/>
                    <a:pt x="92" y="413"/>
                  </a:cubicBezTo>
                  <a:cubicBezTo>
                    <a:pt x="86" y="411"/>
                    <a:pt x="86" y="411"/>
                    <a:pt x="86" y="411"/>
                  </a:cubicBezTo>
                  <a:cubicBezTo>
                    <a:pt x="89" y="400"/>
                    <a:pt x="89" y="400"/>
                    <a:pt x="89" y="400"/>
                  </a:cubicBezTo>
                  <a:cubicBezTo>
                    <a:pt x="92" y="401"/>
                    <a:pt x="92" y="401"/>
                    <a:pt x="92" y="401"/>
                  </a:cubicBezTo>
                  <a:cubicBezTo>
                    <a:pt x="157" y="417"/>
                    <a:pt x="157" y="417"/>
                    <a:pt x="157" y="417"/>
                  </a:cubicBezTo>
                  <a:lnTo>
                    <a:pt x="152" y="43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78">
              <a:extLst>
                <a:ext uri="{FF2B5EF4-FFF2-40B4-BE49-F238E27FC236}">
                  <a16:creationId xmlns:a16="http://schemas.microsoft.com/office/drawing/2014/main" id="{BC4B9A13-CB23-4242-88D1-AFB757F6204A}"/>
                </a:ext>
              </a:extLst>
            </p:cNvPr>
            <p:cNvSpPr>
              <a:spLocks/>
            </p:cNvSpPr>
            <p:nvPr/>
          </p:nvSpPr>
          <p:spPr bwMode="auto">
            <a:xfrm>
              <a:off x="-5572834" y="1121238"/>
              <a:ext cx="31891" cy="28825"/>
            </a:xfrm>
            <a:custGeom>
              <a:avLst/>
              <a:gdLst/>
              <a:ahLst/>
              <a:cxnLst>
                <a:cxn ang="0">
                  <a:pos x="12" y="15"/>
                </a:cxn>
                <a:cxn ang="0">
                  <a:pos x="17" y="20"/>
                </a:cxn>
                <a:cxn ang="0">
                  <a:pos x="22" y="0"/>
                </a:cxn>
                <a:cxn ang="0">
                  <a:pos x="0" y="0"/>
                </a:cxn>
                <a:cxn ang="0">
                  <a:pos x="12" y="15"/>
                </a:cxn>
              </a:cxnLst>
              <a:rect l="0" t="0" r="r" b="b"/>
              <a:pathLst>
                <a:path w="22" h="20">
                  <a:moveTo>
                    <a:pt x="12" y="15"/>
                  </a:moveTo>
                  <a:cubicBezTo>
                    <a:pt x="14" y="16"/>
                    <a:pt x="15" y="18"/>
                    <a:pt x="17" y="20"/>
                  </a:cubicBezTo>
                  <a:cubicBezTo>
                    <a:pt x="22" y="0"/>
                    <a:pt x="22" y="0"/>
                    <a:pt x="22" y="0"/>
                  </a:cubicBezTo>
                  <a:cubicBezTo>
                    <a:pt x="0" y="0"/>
                    <a:pt x="0" y="0"/>
                    <a:pt x="0" y="0"/>
                  </a:cubicBezTo>
                  <a:cubicBezTo>
                    <a:pt x="4" y="5"/>
                    <a:pt x="8" y="11"/>
                    <a:pt x="12" y="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79">
              <a:extLst>
                <a:ext uri="{FF2B5EF4-FFF2-40B4-BE49-F238E27FC236}">
                  <a16:creationId xmlns:a16="http://schemas.microsoft.com/office/drawing/2014/main" id="{A8D2150E-951E-4523-A900-94F74AA97EE8}"/>
                </a:ext>
              </a:extLst>
            </p:cNvPr>
            <p:cNvSpPr>
              <a:spLocks/>
            </p:cNvSpPr>
            <p:nvPr/>
          </p:nvSpPr>
          <p:spPr bwMode="auto">
            <a:xfrm>
              <a:off x="-5462442" y="1121238"/>
              <a:ext cx="30051" cy="28825"/>
            </a:xfrm>
            <a:custGeom>
              <a:avLst/>
              <a:gdLst/>
              <a:ahLst/>
              <a:cxnLst>
                <a:cxn ang="0">
                  <a:pos x="5" y="20"/>
                </a:cxn>
                <a:cxn ang="0">
                  <a:pos x="9" y="15"/>
                </a:cxn>
                <a:cxn ang="0">
                  <a:pos x="21" y="0"/>
                </a:cxn>
                <a:cxn ang="0">
                  <a:pos x="0" y="0"/>
                </a:cxn>
                <a:cxn ang="0">
                  <a:pos x="5" y="20"/>
                </a:cxn>
              </a:cxnLst>
              <a:rect l="0" t="0" r="r" b="b"/>
              <a:pathLst>
                <a:path w="21" h="20">
                  <a:moveTo>
                    <a:pt x="5" y="20"/>
                  </a:moveTo>
                  <a:cubicBezTo>
                    <a:pt x="6" y="18"/>
                    <a:pt x="7" y="16"/>
                    <a:pt x="9" y="15"/>
                  </a:cubicBezTo>
                  <a:cubicBezTo>
                    <a:pt x="13" y="11"/>
                    <a:pt x="17" y="6"/>
                    <a:pt x="21" y="0"/>
                  </a:cubicBezTo>
                  <a:cubicBezTo>
                    <a:pt x="0" y="0"/>
                    <a:pt x="0" y="0"/>
                    <a:pt x="0" y="0"/>
                  </a:cubicBezTo>
                  <a:lnTo>
                    <a:pt x="5"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80">
              <a:extLst>
                <a:ext uri="{FF2B5EF4-FFF2-40B4-BE49-F238E27FC236}">
                  <a16:creationId xmlns:a16="http://schemas.microsoft.com/office/drawing/2014/main" id="{D86424C0-F3A9-4C04-9D08-43970E75C7F6}"/>
                </a:ext>
              </a:extLst>
            </p:cNvPr>
            <p:cNvSpPr>
              <a:spLocks noEditPoints="1"/>
            </p:cNvSpPr>
            <p:nvPr/>
          </p:nvSpPr>
          <p:spPr bwMode="auto">
            <a:xfrm>
              <a:off x="-5496173" y="1121238"/>
              <a:ext cx="283953" cy="792368"/>
            </a:xfrm>
            <a:custGeom>
              <a:avLst/>
              <a:gdLst/>
              <a:ahLst/>
              <a:cxnLst>
                <a:cxn ang="0">
                  <a:pos x="62" y="18"/>
                </a:cxn>
                <a:cxn ang="0">
                  <a:pos x="50" y="33"/>
                </a:cxn>
                <a:cxn ang="0">
                  <a:pos x="41" y="42"/>
                </a:cxn>
                <a:cxn ang="0">
                  <a:pos x="32" y="57"/>
                </a:cxn>
                <a:cxn ang="0">
                  <a:pos x="29" y="64"/>
                </a:cxn>
                <a:cxn ang="0">
                  <a:pos x="32" y="66"/>
                </a:cxn>
                <a:cxn ang="0">
                  <a:pos x="29" y="102"/>
                </a:cxn>
                <a:cxn ang="0">
                  <a:pos x="27" y="142"/>
                </a:cxn>
                <a:cxn ang="0">
                  <a:pos x="24" y="175"/>
                </a:cxn>
                <a:cxn ang="0">
                  <a:pos x="25" y="180"/>
                </a:cxn>
                <a:cxn ang="0">
                  <a:pos x="24" y="188"/>
                </a:cxn>
                <a:cxn ang="0">
                  <a:pos x="23" y="190"/>
                </a:cxn>
                <a:cxn ang="0">
                  <a:pos x="17" y="280"/>
                </a:cxn>
                <a:cxn ang="0">
                  <a:pos x="17" y="284"/>
                </a:cxn>
                <a:cxn ang="0">
                  <a:pos x="16" y="298"/>
                </a:cxn>
                <a:cxn ang="0">
                  <a:pos x="16" y="300"/>
                </a:cxn>
                <a:cxn ang="0">
                  <a:pos x="5" y="471"/>
                </a:cxn>
                <a:cxn ang="0">
                  <a:pos x="1" y="524"/>
                </a:cxn>
                <a:cxn ang="0">
                  <a:pos x="0" y="547"/>
                </a:cxn>
                <a:cxn ang="0">
                  <a:pos x="5" y="547"/>
                </a:cxn>
                <a:cxn ang="0">
                  <a:pos x="104" y="529"/>
                </a:cxn>
                <a:cxn ang="0">
                  <a:pos x="153" y="503"/>
                </a:cxn>
                <a:cxn ang="0">
                  <a:pos x="148" y="381"/>
                </a:cxn>
                <a:cxn ang="0">
                  <a:pos x="130" y="224"/>
                </a:cxn>
                <a:cxn ang="0">
                  <a:pos x="115" y="128"/>
                </a:cxn>
                <a:cxn ang="0">
                  <a:pos x="114" y="124"/>
                </a:cxn>
                <a:cxn ang="0">
                  <a:pos x="116" y="129"/>
                </a:cxn>
                <a:cxn ang="0">
                  <a:pos x="124" y="135"/>
                </a:cxn>
                <a:cxn ang="0">
                  <a:pos x="156" y="383"/>
                </a:cxn>
                <a:cxn ang="0">
                  <a:pos x="160" y="384"/>
                </a:cxn>
                <a:cxn ang="0">
                  <a:pos x="161" y="384"/>
                </a:cxn>
                <a:cxn ang="0">
                  <a:pos x="193" y="354"/>
                </a:cxn>
                <a:cxn ang="0">
                  <a:pos x="196" y="277"/>
                </a:cxn>
                <a:cxn ang="0">
                  <a:pos x="150" y="49"/>
                </a:cxn>
                <a:cxn ang="0">
                  <a:pos x="107" y="9"/>
                </a:cxn>
                <a:cxn ang="0">
                  <a:pos x="83" y="2"/>
                </a:cxn>
                <a:cxn ang="0">
                  <a:pos x="73" y="0"/>
                </a:cxn>
                <a:cxn ang="0">
                  <a:pos x="73" y="0"/>
                </a:cxn>
                <a:cxn ang="0">
                  <a:pos x="72" y="1"/>
                </a:cxn>
                <a:cxn ang="0">
                  <a:pos x="62" y="18"/>
                </a:cxn>
                <a:cxn ang="0">
                  <a:pos x="104" y="413"/>
                </a:cxn>
                <a:cxn ang="0">
                  <a:pos x="43" y="433"/>
                </a:cxn>
                <a:cxn ang="0">
                  <a:pos x="39" y="417"/>
                </a:cxn>
                <a:cxn ang="0">
                  <a:pos x="104" y="401"/>
                </a:cxn>
                <a:cxn ang="0">
                  <a:pos x="106" y="400"/>
                </a:cxn>
                <a:cxn ang="0">
                  <a:pos x="109" y="411"/>
                </a:cxn>
                <a:cxn ang="0">
                  <a:pos x="104" y="413"/>
                </a:cxn>
              </a:cxnLst>
              <a:rect l="0" t="0" r="r" b="b"/>
              <a:pathLst>
                <a:path w="196" h="547">
                  <a:moveTo>
                    <a:pt x="62" y="18"/>
                  </a:moveTo>
                  <a:cubicBezTo>
                    <a:pt x="58" y="23"/>
                    <a:pt x="54" y="28"/>
                    <a:pt x="50" y="33"/>
                  </a:cubicBezTo>
                  <a:cubicBezTo>
                    <a:pt x="47" y="36"/>
                    <a:pt x="44" y="39"/>
                    <a:pt x="41" y="42"/>
                  </a:cubicBezTo>
                  <a:cubicBezTo>
                    <a:pt x="38" y="47"/>
                    <a:pt x="35" y="52"/>
                    <a:pt x="32" y="57"/>
                  </a:cubicBezTo>
                  <a:cubicBezTo>
                    <a:pt x="31" y="59"/>
                    <a:pt x="30" y="62"/>
                    <a:pt x="29" y="64"/>
                  </a:cubicBezTo>
                  <a:cubicBezTo>
                    <a:pt x="32" y="66"/>
                    <a:pt x="32" y="66"/>
                    <a:pt x="32" y="66"/>
                  </a:cubicBezTo>
                  <a:cubicBezTo>
                    <a:pt x="29" y="102"/>
                    <a:pt x="29" y="102"/>
                    <a:pt x="29" y="102"/>
                  </a:cubicBezTo>
                  <a:cubicBezTo>
                    <a:pt x="27" y="142"/>
                    <a:pt x="27" y="142"/>
                    <a:pt x="27" y="142"/>
                  </a:cubicBezTo>
                  <a:cubicBezTo>
                    <a:pt x="24" y="175"/>
                    <a:pt x="24" y="175"/>
                    <a:pt x="24" y="175"/>
                  </a:cubicBezTo>
                  <a:cubicBezTo>
                    <a:pt x="25" y="177"/>
                    <a:pt x="25" y="178"/>
                    <a:pt x="25" y="180"/>
                  </a:cubicBezTo>
                  <a:cubicBezTo>
                    <a:pt x="25" y="183"/>
                    <a:pt x="24" y="186"/>
                    <a:pt x="24" y="188"/>
                  </a:cubicBezTo>
                  <a:cubicBezTo>
                    <a:pt x="23" y="190"/>
                    <a:pt x="23" y="190"/>
                    <a:pt x="23" y="190"/>
                  </a:cubicBezTo>
                  <a:cubicBezTo>
                    <a:pt x="17" y="280"/>
                    <a:pt x="17" y="280"/>
                    <a:pt x="17" y="280"/>
                  </a:cubicBezTo>
                  <a:cubicBezTo>
                    <a:pt x="17" y="284"/>
                    <a:pt x="17" y="284"/>
                    <a:pt x="17" y="284"/>
                  </a:cubicBezTo>
                  <a:cubicBezTo>
                    <a:pt x="16" y="298"/>
                    <a:pt x="16" y="298"/>
                    <a:pt x="16" y="298"/>
                  </a:cubicBezTo>
                  <a:cubicBezTo>
                    <a:pt x="16" y="300"/>
                    <a:pt x="16" y="300"/>
                    <a:pt x="16" y="300"/>
                  </a:cubicBezTo>
                  <a:cubicBezTo>
                    <a:pt x="5" y="471"/>
                    <a:pt x="5" y="471"/>
                    <a:pt x="5" y="471"/>
                  </a:cubicBezTo>
                  <a:cubicBezTo>
                    <a:pt x="1" y="524"/>
                    <a:pt x="1" y="524"/>
                    <a:pt x="1" y="524"/>
                  </a:cubicBezTo>
                  <a:cubicBezTo>
                    <a:pt x="0" y="547"/>
                    <a:pt x="0" y="547"/>
                    <a:pt x="0" y="547"/>
                  </a:cubicBezTo>
                  <a:cubicBezTo>
                    <a:pt x="2" y="547"/>
                    <a:pt x="3" y="547"/>
                    <a:pt x="5" y="547"/>
                  </a:cubicBezTo>
                  <a:cubicBezTo>
                    <a:pt x="46" y="547"/>
                    <a:pt x="79" y="538"/>
                    <a:pt x="104" y="529"/>
                  </a:cubicBezTo>
                  <a:cubicBezTo>
                    <a:pt x="136" y="517"/>
                    <a:pt x="153" y="503"/>
                    <a:pt x="153" y="503"/>
                  </a:cubicBezTo>
                  <a:cubicBezTo>
                    <a:pt x="153" y="464"/>
                    <a:pt x="151" y="422"/>
                    <a:pt x="148" y="381"/>
                  </a:cubicBezTo>
                  <a:cubicBezTo>
                    <a:pt x="144" y="327"/>
                    <a:pt x="137" y="273"/>
                    <a:pt x="130" y="224"/>
                  </a:cubicBezTo>
                  <a:cubicBezTo>
                    <a:pt x="125" y="189"/>
                    <a:pt x="120" y="157"/>
                    <a:pt x="115" y="128"/>
                  </a:cubicBezTo>
                  <a:cubicBezTo>
                    <a:pt x="115" y="127"/>
                    <a:pt x="114" y="126"/>
                    <a:pt x="114" y="124"/>
                  </a:cubicBezTo>
                  <a:cubicBezTo>
                    <a:pt x="115" y="126"/>
                    <a:pt x="115" y="127"/>
                    <a:pt x="116" y="129"/>
                  </a:cubicBezTo>
                  <a:cubicBezTo>
                    <a:pt x="124" y="135"/>
                    <a:pt x="124" y="135"/>
                    <a:pt x="124" y="135"/>
                  </a:cubicBezTo>
                  <a:cubicBezTo>
                    <a:pt x="136" y="204"/>
                    <a:pt x="149" y="293"/>
                    <a:pt x="156" y="383"/>
                  </a:cubicBezTo>
                  <a:cubicBezTo>
                    <a:pt x="157" y="384"/>
                    <a:pt x="158" y="384"/>
                    <a:pt x="160" y="384"/>
                  </a:cubicBezTo>
                  <a:cubicBezTo>
                    <a:pt x="160" y="384"/>
                    <a:pt x="161" y="384"/>
                    <a:pt x="161" y="384"/>
                  </a:cubicBezTo>
                  <a:cubicBezTo>
                    <a:pt x="178" y="384"/>
                    <a:pt x="192" y="371"/>
                    <a:pt x="193" y="354"/>
                  </a:cubicBezTo>
                  <a:cubicBezTo>
                    <a:pt x="195" y="326"/>
                    <a:pt x="196" y="300"/>
                    <a:pt x="196" y="277"/>
                  </a:cubicBezTo>
                  <a:cubicBezTo>
                    <a:pt x="196" y="156"/>
                    <a:pt x="176" y="89"/>
                    <a:pt x="150" y="49"/>
                  </a:cubicBezTo>
                  <a:cubicBezTo>
                    <a:pt x="137" y="29"/>
                    <a:pt x="121" y="17"/>
                    <a:pt x="107" y="9"/>
                  </a:cubicBezTo>
                  <a:cubicBezTo>
                    <a:pt x="98" y="5"/>
                    <a:pt x="89" y="3"/>
                    <a:pt x="83" y="2"/>
                  </a:cubicBezTo>
                  <a:cubicBezTo>
                    <a:pt x="80" y="1"/>
                    <a:pt x="76" y="0"/>
                    <a:pt x="73" y="0"/>
                  </a:cubicBezTo>
                  <a:cubicBezTo>
                    <a:pt x="73" y="0"/>
                    <a:pt x="73" y="0"/>
                    <a:pt x="73" y="0"/>
                  </a:cubicBezTo>
                  <a:cubicBezTo>
                    <a:pt x="73" y="0"/>
                    <a:pt x="72" y="1"/>
                    <a:pt x="72" y="1"/>
                  </a:cubicBezTo>
                  <a:cubicBezTo>
                    <a:pt x="69" y="7"/>
                    <a:pt x="66" y="12"/>
                    <a:pt x="62" y="18"/>
                  </a:cubicBezTo>
                  <a:close/>
                  <a:moveTo>
                    <a:pt x="104" y="413"/>
                  </a:moveTo>
                  <a:cubicBezTo>
                    <a:pt x="43" y="433"/>
                    <a:pt x="43" y="433"/>
                    <a:pt x="43" y="433"/>
                  </a:cubicBezTo>
                  <a:cubicBezTo>
                    <a:pt x="39" y="417"/>
                    <a:pt x="39" y="417"/>
                    <a:pt x="39" y="417"/>
                  </a:cubicBezTo>
                  <a:cubicBezTo>
                    <a:pt x="104" y="401"/>
                    <a:pt x="104" y="401"/>
                    <a:pt x="104" y="401"/>
                  </a:cubicBezTo>
                  <a:cubicBezTo>
                    <a:pt x="106" y="400"/>
                    <a:pt x="106" y="400"/>
                    <a:pt x="106" y="400"/>
                  </a:cubicBezTo>
                  <a:cubicBezTo>
                    <a:pt x="109" y="411"/>
                    <a:pt x="109" y="411"/>
                    <a:pt x="109" y="411"/>
                  </a:cubicBezTo>
                  <a:lnTo>
                    <a:pt x="104" y="41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81">
              <a:extLst>
                <a:ext uri="{FF2B5EF4-FFF2-40B4-BE49-F238E27FC236}">
                  <a16:creationId xmlns:a16="http://schemas.microsoft.com/office/drawing/2014/main" id="{D27D918B-4003-4AF1-9967-F1AE7351C769}"/>
                </a:ext>
              </a:extLst>
            </p:cNvPr>
            <p:cNvSpPr>
              <a:spLocks/>
            </p:cNvSpPr>
            <p:nvPr/>
          </p:nvSpPr>
          <p:spPr bwMode="auto">
            <a:xfrm>
              <a:off x="-5658081" y="1900726"/>
              <a:ext cx="141670" cy="301125"/>
            </a:xfrm>
            <a:custGeom>
              <a:avLst/>
              <a:gdLst/>
              <a:ahLst/>
              <a:cxnLst>
                <a:cxn ang="0">
                  <a:pos x="0" y="158"/>
                </a:cxn>
                <a:cxn ang="0">
                  <a:pos x="49" y="208"/>
                </a:cxn>
                <a:cxn ang="0">
                  <a:pos x="98" y="158"/>
                </a:cxn>
                <a:cxn ang="0">
                  <a:pos x="98" y="17"/>
                </a:cxn>
                <a:cxn ang="0">
                  <a:pos x="0" y="0"/>
                </a:cxn>
                <a:cxn ang="0">
                  <a:pos x="0" y="158"/>
                </a:cxn>
              </a:cxnLst>
              <a:rect l="0" t="0" r="r" b="b"/>
              <a:pathLst>
                <a:path w="98" h="208">
                  <a:moveTo>
                    <a:pt x="0" y="158"/>
                  </a:moveTo>
                  <a:cubicBezTo>
                    <a:pt x="0" y="186"/>
                    <a:pt x="22" y="208"/>
                    <a:pt x="49" y="208"/>
                  </a:cubicBezTo>
                  <a:cubicBezTo>
                    <a:pt x="76" y="208"/>
                    <a:pt x="98" y="186"/>
                    <a:pt x="98" y="158"/>
                  </a:cubicBezTo>
                  <a:cubicBezTo>
                    <a:pt x="98" y="17"/>
                    <a:pt x="98" y="17"/>
                    <a:pt x="98" y="17"/>
                  </a:cubicBezTo>
                  <a:cubicBezTo>
                    <a:pt x="58" y="17"/>
                    <a:pt x="25" y="9"/>
                    <a:pt x="0" y="0"/>
                  </a:cubicBezTo>
                  <a:lnTo>
                    <a:pt x="0" y="15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Freeform 82">
              <a:extLst>
                <a:ext uri="{FF2B5EF4-FFF2-40B4-BE49-F238E27FC236}">
                  <a16:creationId xmlns:a16="http://schemas.microsoft.com/office/drawing/2014/main" id="{42470338-01D3-4CA6-AE37-B06A966E20DD}"/>
                </a:ext>
              </a:extLst>
            </p:cNvPr>
            <p:cNvSpPr>
              <a:spLocks/>
            </p:cNvSpPr>
            <p:nvPr/>
          </p:nvSpPr>
          <p:spPr bwMode="auto">
            <a:xfrm>
              <a:off x="-5488813" y="1900726"/>
              <a:ext cx="143509" cy="301125"/>
            </a:xfrm>
            <a:custGeom>
              <a:avLst/>
              <a:gdLst/>
              <a:ahLst/>
              <a:cxnLst>
                <a:cxn ang="0">
                  <a:pos x="0" y="158"/>
                </a:cxn>
                <a:cxn ang="0">
                  <a:pos x="49" y="208"/>
                </a:cxn>
                <a:cxn ang="0">
                  <a:pos x="99" y="158"/>
                </a:cxn>
                <a:cxn ang="0">
                  <a:pos x="99" y="0"/>
                </a:cxn>
                <a:cxn ang="0">
                  <a:pos x="0" y="17"/>
                </a:cxn>
                <a:cxn ang="0">
                  <a:pos x="0" y="158"/>
                </a:cxn>
              </a:cxnLst>
              <a:rect l="0" t="0" r="r" b="b"/>
              <a:pathLst>
                <a:path w="99" h="208">
                  <a:moveTo>
                    <a:pt x="0" y="158"/>
                  </a:moveTo>
                  <a:cubicBezTo>
                    <a:pt x="0" y="186"/>
                    <a:pt x="22" y="208"/>
                    <a:pt x="49" y="208"/>
                  </a:cubicBezTo>
                  <a:cubicBezTo>
                    <a:pt x="77" y="208"/>
                    <a:pt x="99" y="186"/>
                    <a:pt x="99" y="158"/>
                  </a:cubicBezTo>
                  <a:cubicBezTo>
                    <a:pt x="99" y="0"/>
                    <a:pt x="99" y="0"/>
                    <a:pt x="99" y="0"/>
                  </a:cubicBezTo>
                  <a:cubicBezTo>
                    <a:pt x="74" y="9"/>
                    <a:pt x="41" y="17"/>
                    <a:pt x="0" y="17"/>
                  </a:cubicBezTo>
                  <a:lnTo>
                    <a:pt x="0" y="15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Freeform 83">
              <a:extLst>
                <a:ext uri="{FF2B5EF4-FFF2-40B4-BE49-F238E27FC236}">
                  <a16:creationId xmlns:a16="http://schemas.microsoft.com/office/drawing/2014/main" id="{4C9F3266-AFBE-456A-ACB4-F8D3BE368B9A}"/>
                </a:ext>
              </a:extLst>
            </p:cNvPr>
            <p:cNvSpPr>
              <a:spLocks/>
            </p:cNvSpPr>
            <p:nvPr/>
          </p:nvSpPr>
          <p:spPr bwMode="auto">
            <a:xfrm>
              <a:off x="-5539103" y="1119398"/>
              <a:ext cx="73595" cy="118978"/>
            </a:xfrm>
            <a:custGeom>
              <a:avLst/>
              <a:gdLst/>
              <a:ahLst/>
              <a:cxnLst>
                <a:cxn ang="0">
                  <a:pos x="51" y="28"/>
                </a:cxn>
                <a:cxn ang="0">
                  <a:pos x="44" y="1"/>
                </a:cxn>
                <a:cxn ang="0">
                  <a:pos x="44" y="0"/>
                </a:cxn>
                <a:cxn ang="0">
                  <a:pos x="26" y="0"/>
                </a:cxn>
                <a:cxn ang="0">
                  <a:pos x="7" y="0"/>
                </a:cxn>
                <a:cxn ang="0">
                  <a:pos x="7" y="1"/>
                </a:cxn>
                <a:cxn ang="0">
                  <a:pos x="0" y="28"/>
                </a:cxn>
                <a:cxn ang="0">
                  <a:pos x="26" y="82"/>
                </a:cxn>
                <a:cxn ang="0">
                  <a:pos x="51" y="28"/>
                </a:cxn>
              </a:cxnLst>
              <a:rect l="0" t="0" r="r" b="b"/>
              <a:pathLst>
                <a:path w="51" h="82">
                  <a:moveTo>
                    <a:pt x="51" y="28"/>
                  </a:moveTo>
                  <a:cubicBezTo>
                    <a:pt x="44" y="1"/>
                    <a:pt x="44" y="1"/>
                    <a:pt x="44" y="1"/>
                  </a:cubicBezTo>
                  <a:cubicBezTo>
                    <a:pt x="44" y="0"/>
                    <a:pt x="44" y="0"/>
                    <a:pt x="44" y="0"/>
                  </a:cubicBezTo>
                  <a:cubicBezTo>
                    <a:pt x="26" y="0"/>
                    <a:pt x="26" y="0"/>
                    <a:pt x="26" y="0"/>
                  </a:cubicBezTo>
                  <a:cubicBezTo>
                    <a:pt x="7" y="0"/>
                    <a:pt x="7" y="0"/>
                    <a:pt x="7" y="0"/>
                  </a:cubicBezTo>
                  <a:cubicBezTo>
                    <a:pt x="7" y="1"/>
                    <a:pt x="7" y="1"/>
                    <a:pt x="7" y="1"/>
                  </a:cubicBezTo>
                  <a:cubicBezTo>
                    <a:pt x="0" y="28"/>
                    <a:pt x="0" y="28"/>
                    <a:pt x="0" y="28"/>
                  </a:cubicBezTo>
                  <a:cubicBezTo>
                    <a:pt x="11" y="43"/>
                    <a:pt x="19" y="61"/>
                    <a:pt x="26" y="82"/>
                  </a:cubicBezTo>
                  <a:cubicBezTo>
                    <a:pt x="32" y="61"/>
                    <a:pt x="41" y="43"/>
                    <a:pt x="51" y="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 name="Freeform 84">
              <a:extLst>
                <a:ext uri="{FF2B5EF4-FFF2-40B4-BE49-F238E27FC236}">
                  <a16:creationId xmlns:a16="http://schemas.microsoft.com/office/drawing/2014/main" id="{66A59320-9667-4A2A-99FD-EDBE7FE4FDCE}"/>
                </a:ext>
              </a:extLst>
            </p:cNvPr>
            <p:cNvSpPr>
              <a:spLocks/>
            </p:cNvSpPr>
            <p:nvPr/>
          </p:nvSpPr>
          <p:spPr bwMode="auto">
            <a:xfrm>
              <a:off x="-5539103" y="1250028"/>
              <a:ext cx="17172" cy="104259"/>
            </a:xfrm>
            <a:custGeom>
              <a:avLst/>
              <a:gdLst/>
              <a:ahLst/>
              <a:cxnLst>
                <a:cxn ang="0">
                  <a:pos x="4" y="72"/>
                </a:cxn>
                <a:cxn ang="0">
                  <a:pos x="12" y="65"/>
                </a:cxn>
                <a:cxn ang="0">
                  <a:pos x="2" y="0"/>
                </a:cxn>
                <a:cxn ang="0">
                  <a:pos x="0" y="13"/>
                </a:cxn>
                <a:cxn ang="0">
                  <a:pos x="4" y="72"/>
                </a:cxn>
              </a:cxnLst>
              <a:rect l="0" t="0" r="r" b="b"/>
              <a:pathLst>
                <a:path w="12" h="72">
                  <a:moveTo>
                    <a:pt x="4" y="72"/>
                  </a:moveTo>
                  <a:cubicBezTo>
                    <a:pt x="6" y="69"/>
                    <a:pt x="9" y="67"/>
                    <a:pt x="12" y="65"/>
                  </a:cubicBezTo>
                  <a:cubicBezTo>
                    <a:pt x="12" y="53"/>
                    <a:pt x="10" y="27"/>
                    <a:pt x="2" y="0"/>
                  </a:cubicBezTo>
                  <a:cubicBezTo>
                    <a:pt x="0" y="13"/>
                    <a:pt x="0" y="13"/>
                    <a:pt x="0" y="13"/>
                  </a:cubicBezTo>
                  <a:lnTo>
                    <a:pt x="4" y="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85">
              <a:extLst>
                <a:ext uri="{FF2B5EF4-FFF2-40B4-BE49-F238E27FC236}">
                  <a16:creationId xmlns:a16="http://schemas.microsoft.com/office/drawing/2014/main" id="{D213822A-D169-4A05-887F-4F156677EC53}"/>
                </a:ext>
              </a:extLst>
            </p:cNvPr>
            <p:cNvSpPr>
              <a:spLocks/>
            </p:cNvSpPr>
            <p:nvPr/>
          </p:nvSpPr>
          <p:spPr bwMode="auto">
            <a:xfrm>
              <a:off x="-5482680" y="1250028"/>
              <a:ext cx="17172" cy="104259"/>
            </a:xfrm>
            <a:custGeom>
              <a:avLst/>
              <a:gdLst/>
              <a:ahLst/>
              <a:cxnLst>
                <a:cxn ang="0">
                  <a:pos x="10" y="0"/>
                </a:cxn>
                <a:cxn ang="0">
                  <a:pos x="0" y="65"/>
                </a:cxn>
                <a:cxn ang="0">
                  <a:pos x="8" y="72"/>
                </a:cxn>
                <a:cxn ang="0">
                  <a:pos x="12" y="13"/>
                </a:cxn>
                <a:cxn ang="0">
                  <a:pos x="10" y="0"/>
                </a:cxn>
              </a:cxnLst>
              <a:rect l="0" t="0" r="r" b="b"/>
              <a:pathLst>
                <a:path w="12" h="72">
                  <a:moveTo>
                    <a:pt x="10" y="0"/>
                  </a:moveTo>
                  <a:cubicBezTo>
                    <a:pt x="3" y="27"/>
                    <a:pt x="1" y="53"/>
                    <a:pt x="0" y="65"/>
                  </a:cubicBezTo>
                  <a:cubicBezTo>
                    <a:pt x="3" y="67"/>
                    <a:pt x="6" y="69"/>
                    <a:pt x="8" y="72"/>
                  </a:cubicBezTo>
                  <a:cubicBezTo>
                    <a:pt x="12" y="13"/>
                    <a:pt x="12" y="13"/>
                    <a:pt x="12" y="13"/>
                  </a:cubicBezTo>
                  <a:lnTo>
                    <a:pt x="1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86">
              <a:extLst>
                <a:ext uri="{FF2B5EF4-FFF2-40B4-BE49-F238E27FC236}">
                  <a16:creationId xmlns:a16="http://schemas.microsoft.com/office/drawing/2014/main" id="{7D3B6695-722E-46EE-806E-8C1D10102A1F}"/>
                </a:ext>
              </a:extLst>
            </p:cNvPr>
            <p:cNvSpPr>
              <a:spLocks/>
            </p:cNvSpPr>
            <p:nvPr/>
          </p:nvSpPr>
          <p:spPr bwMode="auto">
            <a:xfrm>
              <a:off x="-5529290" y="1413776"/>
              <a:ext cx="55196" cy="417036"/>
            </a:xfrm>
            <a:custGeom>
              <a:avLst/>
              <a:gdLst/>
              <a:ahLst/>
              <a:cxnLst>
                <a:cxn ang="0">
                  <a:pos x="5" y="78"/>
                </a:cxn>
                <a:cxn ang="0">
                  <a:pos x="6" y="93"/>
                </a:cxn>
                <a:cxn ang="0">
                  <a:pos x="6" y="98"/>
                </a:cxn>
                <a:cxn ang="0">
                  <a:pos x="7" y="107"/>
                </a:cxn>
                <a:cxn ang="0">
                  <a:pos x="9" y="147"/>
                </a:cxn>
                <a:cxn ang="0">
                  <a:pos x="19" y="288"/>
                </a:cxn>
                <a:cxn ang="0">
                  <a:pos x="28" y="147"/>
                </a:cxn>
                <a:cxn ang="0">
                  <a:pos x="31" y="107"/>
                </a:cxn>
                <a:cxn ang="0">
                  <a:pos x="31" y="98"/>
                </a:cxn>
                <a:cxn ang="0">
                  <a:pos x="32" y="93"/>
                </a:cxn>
                <a:cxn ang="0">
                  <a:pos x="32" y="78"/>
                </a:cxn>
                <a:cxn ang="0">
                  <a:pos x="38" y="0"/>
                </a:cxn>
                <a:cxn ang="0">
                  <a:pos x="34" y="2"/>
                </a:cxn>
                <a:cxn ang="0">
                  <a:pos x="19" y="7"/>
                </a:cxn>
                <a:cxn ang="0">
                  <a:pos x="3" y="2"/>
                </a:cxn>
                <a:cxn ang="0">
                  <a:pos x="0" y="0"/>
                </a:cxn>
                <a:cxn ang="0">
                  <a:pos x="5" y="78"/>
                </a:cxn>
              </a:cxnLst>
              <a:rect l="0" t="0" r="r" b="b"/>
              <a:pathLst>
                <a:path w="38" h="288">
                  <a:moveTo>
                    <a:pt x="5" y="78"/>
                  </a:moveTo>
                  <a:cubicBezTo>
                    <a:pt x="6" y="93"/>
                    <a:pt x="6" y="93"/>
                    <a:pt x="6" y="93"/>
                  </a:cubicBezTo>
                  <a:cubicBezTo>
                    <a:pt x="6" y="98"/>
                    <a:pt x="6" y="98"/>
                    <a:pt x="6" y="98"/>
                  </a:cubicBezTo>
                  <a:cubicBezTo>
                    <a:pt x="7" y="107"/>
                    <a:pt x="7" y="107"/>
                    <a:pt x="7" y="107"/>
                  </a:cubicBezTo>
                  <a:cubicBezTo>
                    <a:pt x="9" y="147"/>
                    <a:pt x="9" y="147"/>
                    <a:pt x="9" y="147"/>
                  </a:cubicBezTo>
                  <a:cubicBezTo>
                    <a:pt x="19" y="288"/>
                    <a:pt x="19" y="288"/>
                    <a:pt x="19" y="288"/>
                  </a:cubicBezTo>
                  <a:cubicBezTo>
                    <a:pt x="28" y="147"/>
                    <a:pt x="28" y="147"/>
                    <a:pt x="28" y="147"/>
                  </a:cubicBezTo>
                  <a:cubicBezTo>
                    <a:pt x="31" y="107"/>
                    <a:pt x="31" y="107"/>
                    <a:pt x="31" y="107"/>
                  </a:cubicBezTo>
                  <a:cubicBezTo>
                    <a:pt x="31" y="98"/>
                    <a:pt x="31" y="98"/>
                    <a:pt x="31" y="98"/>
                  </a:cubicBezTo>
                  <a:cubicBezTo>
                    <a:pt x="32" y="93"/>
                    <a:pt x="32" y="93"/>
                    <a:pt x="32" y="93"/>
                  </a:cubicBezTo>
                  <a:cubicBezTo>
                    <a:pt x="32" y="78"/>
                    <a:pt x="32" y="78"/>
                    <a:pt x="32" y="78"/>
                  </a:cubicBezTo>
                  <a:cubicBezTo>
                    <a:pt x="38" y="0"/>
                    <a:pt x="38" y="0"/>
                    <a:pt x="38" y="0"/>
                  </a:cubicBezTo>
                  <a:cubicBezTo>
                    <a:pt x="37" y="1"/>
                    <a:pt x="36" y="2"/>
                    <a:pt x="34" y="2"/>
                  </a:cubicBezTo>
                  <a:cubicBezTo>
                    <a:pt x="30" y="5"/>
                    <a:pt x="24" y="7"/>
                    <a:pt x="19" y="7"/>
                  </a:cubicBezTo>
                  <a:cubicBezTo>
                    <a:pt x="13" y="7"/>
                    <a:pt x="8" y="5"/>
                    <a:pt x="3" y="2"/>
                  </a:cubicBezTo>
                  <a:cubicBezTo>
                    <a:pt x="2" y="2"/>
                    <a:pt x="1" y="1"/>
                    <a:pt x="0" y="0"/>
                  </a:cubicBezTo>
                  <a:lnTo>
                    <a:pt x="5" y="7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 name="Freeform 87">
              <a:extLst>
                <a:ext uri="{FF2B5EF4-FFF2-40B4-BE49-F238E27FC236}">
                  <a16:creationId xmlns:a16="http://schemas.microsoft.com/office/drawing/2014/main" id="{EBEEB74D-C741-435E-89A1-CBF8EDC8C7D3}"/>
                </a:ext>
              </a:extLst>
            </p:cNvPr>
            <p:cNvSpPr>
              <a:spLocks noEditPoints="1"/>
            </p:cNvSpPr>
            <p:nvPr/>
          </p:nvSpPr>
          <p:spPr bwMode="auto">
            <a:xfrm>
              <a:off x="-5640909" y="782089"/>
              <a:ext cx="298671" cy="631687"/>
            </a:xfrm>
            <a:custGeom>
              <a:avLst/>
              <a:gdLst/>
              <a:ahLst/>
              <a:cxnLst>
                <a:cxn ang="0">
                  <a:pos x="6" y="107"/>
                </a:cxn>
                <a:cxn ang="0">
                  <a:pos x="0" y="113"/>
                </a:cxn>
                <a:cxn ang="0">
                  <a:pos x="27" y="234"/>
                </a:cxn>
                <a:cxn ang="0">
                  <a:pos x="39" y="253"/>
                </a:cxn>
                <a:cxn ang="0">
                  <a:pos x="52" y="267"/>
                </a:cxn>
                <a:cxn ang="0">
                  <a:pos x="68" y="293"/>
                </a:cxn>
                <a:cxn ang="0">
                  <a:pos x="90" y="393"/>
                </a:cxn>
                <a:cxn ang="0">
                  <a:pos x="74" y="414"/>
                </a:cxn>
                <a:cxn ang="0">
                  <a:pos x="96" y="436"/>
                </a:cxn>
                <a:cxn ang="0">
                  <a:pos x="118" y="414"/>
                </a:cxn>
                <a:cxn ang="0">
                  <a:pos x="102" y="393"/>
                </a:cxn>
                <a:cxn ang="0">
                  <a:pos x="123" y="293"/>
                </a:cxn>
                <a:cxn ang="0">
                  <a:pos x="140" y="267"/>
                </a:cxn>
                <a:cxn ang="0">
                  <a:pos x="153" y="253"/>
                </a:cxn>
                <a:cxn ang="0">
                  <a:pos x="165" y="234"/>
                </a:cxn>
                <a:cxn ang="0">
                  <a:pos x="191" y="113"/>
                </a:cxn>
                <a:cxn ang="0">
                  <a:pos x="186" y="107"/>
                </a:cxn>
                <a:cxn ang="0">
                  <a:pos x="183" y="100"/>
                </a:cxn>
                <a:cxn ang="0">
                  <a:pos x="206" y="43"/>
                </a:cxn>
                <a:cxn ang="0">
                  <a:pos x="122" y="35"/>
                </a:cxn>
                <a:cxn ang="0">
                  <a:pos x="55" y="41"/>
                </a:cxn>
                <a:cxn ang="0">
                  <a:pos x="121" y="43"/>
                </a:cxn>
                <a:cxn ang="0">
                  <a:pos x="33" y="57"/>
                </a:cxn>
                <a:cxn ang="0">
                  <a:pos x="8" y="101"/>
                </a:cxn>
                <a:cxn ang="0">
                  <a:pos x="130" y="44"/>
                </a:cxn>
                <a:cxn ang="0">
                  <a:pos x="131" y="38"/>
                </a:cxn>
                <a:cxn ang="0">
                  <a:pos x="197" y="44"/>
                </a:cxn>
                <a:cxn ang="0">
                  <a:pos x="163" y="77"/>
                </a:cxn>
                <a:cxn ang="0">
                  <a:pos x="130" y="44"/>
                </a:cxn>
                <a:cxn ang="0">
                  <a:pos x="166" y="177"/>
                </a:cxn>
                <a:cxn ang="0">
                  <a:pos x="152" y="234"/>
                </a:cxn>
                <a:cxn ang="0">
                  <a:pos x="137" y="254"/>
                </a:cxn>
                <a:cxn ang="0">
                  <a:pos x="130" y="262"/>
                </a:cxn>
                <a:cxn ang="0">
                  <a:pos x="96" y="346"/>
                </a:cxn>
                <a:cxn ang="0">
                  <a:pos x="62" y="262"/>
                </a:cxn>
                <a:cxn ang="0">
                  <a:pos x="54" y="254"/>
                </a:cxn>
                <a:cxn ang="0">
                  <a:pos x="39" y="234"/>
                </a:cxn>
                <a:cxn ang="0">
                  <a:pos x="25" y="177"/>
                </a:cxn>
              </a:cxnLst>
              <a:rect l="0" t="0" r="r" b="b"/>
              <a:pathLst>
                <a:path w="206" h="436">
                  <a:moveTo>
                    <a:pt x="7" y="108"/>
                  </a:moveTo>
                  <a:cubicBezTo>
                    <a:pt x="6" y="108"/>
                    <a:pt x="6" y="107"/>
                    <a:pt x="6" y="107"/>
                  </a:cubicBezTo>
                  <a:cubicBezTo>
                    <a:pt x="3" y="107"/>
                    <a:pt x="0" y="110"/>
                    <a:pt x="0" y="113"/>
                  </a:cubicBezTo>
                  <a:cubicBezTo>
                    <a:pt x="0" y="113"/>
                    <a:pt x="0" y="113"/>
                    <a:pt x="0" y="113"/>
                  </a:cubicBezTo>
                  <a:cubicBezTo>
                    <a:pt x="0" y="113"/>
                    <a:pt x="0" y="113"/>
                    <a:pt x="0" y="114"/>
                  </a:cubicBezTo>
                  <a:cubicBezTo>
                    <a:pt x="1" y="125"/>
                    <a:pt x="1" y="187"/>
                    <a:pt x="27" y="234"/>
                  </a:cubicBezTo>
                  <a:cubicBezTo>
                    <a:pt x="27" y="235"/>
                    <a:pt x="27" y="235"/>
                    <a:pt x="28" y="236"/>
                  </a:cubicBezTo>
                  <a:cubicBezTo>
                    <a:pt x="31" y="242"/>
                    <a:pt x="35" y="247"/>
                    <a:pt x="39" y="253"/>
                  </a:cubicBezTo>
                  <a:cubicBezTo>
                    <a:pt x="41" y="256"/>
                    <a:pt x="44" y="259"/>
                    <a:pt x="47" y="262"/>
                  </a:cubicBezTo>
                  <a:cubicBezTo>
                    <a:pt x="48" y="263"/>
                    <a:pt x="50" y="265"/>
                    <a:pt x="52" y="267"/>
                  </a:cubicBezTo>
                  <a:cubicBezTo>
                    <a:pt x="54" y="270"/>
                    <a:pt x="56" y="272"/>
                    <a:pt x="58" y="275"/>
                  </a:cubicBezTo>
                  <a:cubicBezTo>
                    <a:pt x="62" y="281"/>
                    <a:pt x="65" y="287"/>
                    <a:pt x="68" y="293"/>
                  </a:cubicBezTo>
                  <a:cubicBezTo>
                    <a:pt x="70" y="297"/>
                    <a:pt x="72" y="302"/>
                    <a:pt x="74" y="307"/>
                  </a:cubicBezTo>
                  <a:cubicBezTo>
                    <a:pt x="87" y="340"/>
                    <a:pt x="89" y="377"/>
                    <a:pt x="90" y="393"/>
                  </a:cubicBezTo>
                  <a:cubicBezTo>
                    <a:pt x="83" y="395"/>
                    <a:pt x="77" y="400"/>
                    <a:pt x="75" y="407"/>
                  </a:cubicBezTo>
                  <a:cubicBezTo>
                    <a:pt x="74" y="409"/>
                    <a:pt x="74" y="412"/>
                    <a:pt x="74" y="414"/>
                  </a:cubicBezTo>
                  <a:cubicBezTo>
                    <a:pt x="74" y="417"/>
                    <a:pt x="75" y="421"/>
                    <a:pt x="76" y="423"/>
                  </a:cubicBezTo>
                  <a:cubicBezTo>
                    <a:pt x="79" y="431"/>
                    <a:pt x="87" y="436"/>
                    <a:pt x="96" y="436"/>
                  </a:cubicBezTo>
                  <a:cubicBezTo>
                    <a:pt x="104" y="436"/>
                    <a:pt x="112" y="431"/>
                    <a:pt x="115" y="423"/>
                  </a:cubicBezTo>
                  <a:cubicBezTo>
                    <a:pt x="117" y="421"/>
                    <a:pt x="118" y="417"/>
                    <a:pt x="118" y="414"/>
                  </a:cubicBezTo>
                  <a:cubicBezTo>
                    <a:pt x="118" y="412"/>
                    <a:pt x="117" y="409"/>
                    <a:pt x="117" y="407"/>
                  </a:cubicBezTo>
                  <a:cubicBezTo>
                    <a:pt x="114" y="400"/>
                    <a:pt x="109" y="395"/>
                    <a:pt x="102" y="393"/>
                  </a:cubicBezTo>
                  <a:cubicBezTo>
                    <a:pt x="102" y="377"/>
                    <a:pt x="105" y="340"/>
                    <a:pt x="117" y="307"/>
                  </a:cubicBezTo>
                  <a:cubicBezTo>
                    <a:pt x="119" y="302"/>
                    <a:pt x="121" y="297"/>
                    <a:pt x="123" y="293"/>
                  </a:cubicBezTo>
                  <a:cubicBezTo>
                    <a:pt x="126" y="287"/>
                    <a:pt x="130" y="281"/>
                    <a:pt x="133" y="275"/>
                  </a:cubicBezTo>
                  <a:cubicBezTo>
                    <a:pt x="135" y="272"/>
                    <a:pt x="138" y="270"/>
                    <a:pt x="140" y="267"/>
                  </a:cubicBezTo>
                  <a:cubicBezTo>
                    <a:pt x="141" y="265"/>
                    <a:pt x="143" y="263"/>
                    <a:pt x="145" y="262"/>
                  </a:cubicBezTo>
                  <a:cubicBezTo>
                    <a:pt x="148" y="259"/>
                    <a:pt x="150" y="256"/>
                    <a:pt x="153" y="253"/>
                  </a:cubicBezTo>
                  <a:cubicBezTo>
                    <a:pt x="157" y="247"/>
                    <a:pt x="160" y="242"/>
                    <a:pt x="164" y="236"/>
                  </a:cubicBezTo>
                  <a:cubicBezTo>
                    <a:pt x="164" y="235"/>
                    <a:pt x="164" y="235"/>
                    <a:pt x="165" y="234"/>
                  </a:cubicBezTo>
                  <a:cubicBezTo>
                    <a:pt x="190" y="187"/>
                    <a:pt x="191" y="125"/>
                    <a:pt x="191" y="114"/>
                  </a:cubicBezTo>
                  <a:cubicBezTo>
                    <a:pt x="191" y="113"/>
                    <a:pt x="191" y="113"/>
                    <a:pt x="191" y="113"/>
                  </a:cubicBezTo>
                  <a:cubicBezTo>
                    <a:pt x="191" y="113"/>
                    <a:pt x="191" y="113"/>
                    <a:pt x="191" y="113"/>
                  </a:cubicBezTo>
                  <a:cubicBezTo>
                    <a:pt x="191" y="110"/>
                    <a:pt x="189" y="107"/>
                    <a:pt x="186" y="107"/>
                  </a:cubicBezTo>
                  <a:cubicBezTo>
                    <a:pt x="185" y="107"/>
                    <a:pt x="185" y="108"/>
                    <a:pt x="185" y="108"/>
                  </a:cubicBezTo>
                  <a:cubicBezTo>
                    <a:pt x="184" y="105"/>
                    <a:pt x="184" y="103"/>
                    <a:pt x="183" y="100"/>
                  </a:cubicBezTo>
                  <a:cubicBezTo>
                    <a:pt x="182" y="95"/>
                    <a:pt x="180" y="89"/>
                    <a:pt x="177" y="83"/>
                  </a:cubicBezTo>
                  <a:cubicBezTo>
                    <a:pt x="194" y="78"/>
                    <a:pt x="206" y="62"/>
                    <a:pt x="206" y="43"/>
                  </a:cubicBezTo>
                  <a:cubicBezTo>
                    <a:pt x="206" y="20"/>
                    <a:pt x="187" y="0"/>
                    <a:pt x="163" y="0"/>
                  </a:cubicBezTo>
                  <a:cubicBezTo>
                    <a:pt x="143" y="0"/>
                    <a:pt x="125" y="15"/>
                    <a:pt x="122" y="35"/>
                  </a:cubicBezTo>
                  <a:cubicBezTo>
                    <a:pt x="120" y="35"/>
                    <a:pt x="118" y="34"/>
                    <a:pt x="116" y="34"/>
                  </a:cubicBezTo>
                  <a:cubicBezTo>
                    <a:pt x="95" y="29"/>
                    <a:pt x="73" y="32"/>
                    <a:pt x="55" y="41"/>
                  </a:cubicBezTo>
                  <a:cubicBezTo>
                    <a:pt x="121" y="41"/>
                    <a:pt x="121" y="41"/>
                    <a:pt x="121" y="41"/>
                  </a:cubicBezTo>
                  <a:cubicBezTo>
                    <a:pt x="121" y="42"/>
                    <a:pt x="121" y="42"/>
                    <a:pt x="121" y="43"/>
                  </a:cubicBezTo>
                  <a:cubicBezTo>
                    <a:pt x="121" y="48"/>
                    <a:pt x="122" y="53"/>
                    <a:pt x="123" y="57"/>
                  </a:cubicBezTo>
                  <a:cubicBezTo>
                    <a:pt x="33" y="57"/>
                    <a:pt x="33" y="57"/>
                    <a:pt x="33" y="57"/>
                  </a:cubicBezTo>
                  <a:cubicBezTo>
                    <a:pt x="21" y="69"/>
                    <a:pt x="12" y="83"/>
                    <a:pt x="8" y="101"/>
                  </a:cubicBezTo>
                  <a:cubicBezTo>
                    <a:pt x="8" y="101"/>
                    <a:pt x="8" y="101"/>
                    <a:pt x="8" y="101"/>
                  </a:cubicBezTo>
                  <a:cubicBezTo>
                    <a:pt x="8" y="103"/>
                    <a:pt x="7" y="105"/>
                    <a:pt x="7" y="108"/>
                  </a:cubicBezTo>
                  <a:close/>
                  <a:moveTo>
                    <a:pt x="130" y="44"/>
                  </a:moveTo>
                  <a:cubicBezTo>
                    <a:pt x="130" y="43"/>
                    <a:pt x="130" y="42"/>
                    <a:pt x="130" y="41"/>
                  </a:cubicBezTo>
                  <a:cubicBezTo>
                    <a:pt x="131" y="40"/>
                    <a:pt x="131" y="39"/>
                    <a:pt x="131" y="38"/>
                  </a:cubicBezTo>
                  <a:cubicBezTo>
                    <a:pt x="133" y="23"/>
                    <a:pt x="147" y="10"/>
                    <a:pt x="163" y="10"/>
                  </a:cubicBezTo>
                  <a:cubicBezTo>
                    <a:pt x="182" y="10"/>
                    <a:pt x="197" y="25"/>
                    <a:pt x="197" y="44"/>
                  </a:cubicBezTo>
                  <a:cubicBezTo>
                    <a:pt x="197" y="59"/>
                    <a:pt x="187" y="71"/>
                    <a:pt x="173" y="75"/>
                  </a:cubicBezTo>
                  <a:cubicBezTo>
                    <a:pt x="170" y="76"/>
                    <a:pt x="167" y="77"/>
                    <a:pt x="163" y="77"/>
                  </a:cubicBezTo>
                  <a:cubicBezTo>
                    <a:pt x="150" y="77"/>
                    <a:pt x="138" y="69"/>
                    <a:pt x="133" y="57"/>
                  </a:cubicBezTo>
                  <a:cubicBezTo>
                    <a:pt x="131" y="53"/>
                    <a:pt x="130" y="48"/>
                    <a:pt x="130" y="44"/>
                  </a:cubicBezTo>
                  <a:close/>
                  <a:moveTo>
                    <a:pt x="75" y="209"/>
                  </a:moveTo>
                  <a:cubicBezTo>
                    <a:pt x="110" y="217"/>
                    <a:pt x="145" y="204"/>
                    <a:pt x="166" y="177"/>
                  </a:cubicBezTo>
                  <a:cubicBezTo>
                    <a:pt x="170" y="172"/>
                    <a:pt x="173" y="167"/>
                    <a:pt x="176" y="161"/>
                  </a:cubicBezTo>
                  <a:cubicBezTo>
                    <a:pt x="173" y="184"/>
                    <a:pt x="166" y="212"/>
                    <a:pt x="152" y="234"/>
                  </a:cubicBezTo>
                  <a:cubicBezTo>
                    <a:pt x="148" y="241"/>
                    <a:pt x="144" y="247"/>
                    <a:pt x="138" y="253"/>
                  </a:cubicBezTo>
                  <a:cubicBezTo>
                    <a:pt x="138" y="253"/>
                    <a:pt x="137" y="254"/>
                    <a:pt x="137" y="254"/>
                  </a:cubicBezTo>
                  <a:cubicBezTo>
                    <a:pt x="136" y="255"/>
                    <a:pt x="135" y="256"/>
                    <a:pt x="134" y="257"/>
                  </a:cubicBezTo>
                  <a:cubicBezTo>
                    <a:pt x="133" y="259"/>
                    <a:pt x="131" y="260"/>
                    <a:pt x="130" y="262"/>
                  </a:cubicBezTo>
                  <a:cubicBezTo>
                    <a:pt x="124" y="270"/>
                    <a:pt x="119" y="278"/>
                    <a:pt x="114" y="286"/>
                  </a:cubicBezTo>
                  <a:cubicBezTo>
                    <a:pt x="105" y="306"/>
                    <a:pt x="99" y="327"/>
                    <a:pt x="96" y="346"/>
                  </a:cubicBezTo>
                  <a:cubicBezTo>
                    <a:pt x="92" y="327"/>
                    <a:pt x="87" y="306"/>
                    <a:pt x="77" y="286"/>
                  </a:cubicBezTo>
                  <a:cubicBezTo>
                    <a:pt x="73" y="278"/>
                    <a:pt x="68" y="270"/>
                    <a:pt x="62" y="262"/>
                  </a:cubicBezTo>
                  <a:cubicBezTo>
                    <a:pt x="60" y="260"/>
                    <a:pt x="59" y="259"/>
                    <a:pt x="57" y="257"/>
                  </a:cubicBezTo>
                  <a:cubicBezTo>
                    <a:pt x="56" y="256"/>
                    <a:pt x="55" y="255"/>
                    <a:pt x="54" y="254"/>
                  </a:cubicBezTo>
                  <a:cubicBezTo>
                    <a:pt x="54" y="254"/>
                    <a:pt x="54" y="253"/>
                    <a:pt x="53" y="253"/>
                  </a:cubicBezTo>
                  <a:cubicBezTo>
                    <a:pt x="48" y="247"/>
                    <a:pt x="43" y="241"/>
                    <a:pt x="39" y="234"/>
                  </a:cubicBezTo>
                  <a:cubicBezTo>
                    <a:pt x="26" y="212"/>
                    <a:pt x="19" y="184"/>
                    <a:pt x="15" y="161"/>
                  </a:cubicBezTo>
                  <a:cubicBezTo>
                    <a:pt x="18" y="167"/>
                    <a:pt x="21" y="172"/>
                    <a:pt x="25" y="177"/>
                  </a:cubicBezTo>
                  <a:cubicBezTo>
                    <a:pt x="38" y="193"/>
                    <a:pt x="55" y="204"/>
                    <a:pt x="75" y="20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31" name="pole tekstowe 30">
            <a:extLst>
              <a:ext uri="{FF2B5EF4-FFF2-40B4-BE49-F238E27FC236}">
                <a16:creationId xmlns:a16="http://schemas.microsoft.com/office/drawing/2014/main" id="{47DD74E6-3635-4541-8820-7FDB799A7FDE}"/>
              </a:ext>
            </a:extLst>
          </p:cNvPr>
          <p:cNvSpPr txBox="1"/>
          <p:nvPr/>
        </p:nvSpPr>
        <p:spPr>
          <a:xfrm>
            <a:off x="3874711" y="3308415"/>
            <a:ext cx="3510158" cy="1277273"/>
          </a:xfrm>
          <a:prstGeom prst="rect">
            <a:avLst/>
          </a:prstGeom>
          <a:noFill/>
        </p:spPr>
        <p:txBody>
          <a:bodyPr wrap="square">
            <a:spAutoFit/>
          </a:bodyPr>
          <a:lstStyle/>
          <a:p>
            <a:pPr algn="just">
              <a:spcBef>
                <a:spcPts val="300"/>
              </a:spcBef>
            </a:pPr>
            <a:r>
              <a:rPr lang="pl-PL" sz="1100" i="1" dirty="0">
                <a:solidFill>
                  <a:schemeClr val="tx1">
                    <a:lumMod val="65000"/>
                    <a:lumOff val="35000"/>
                  </a:schemeClr>
                </a:solidFill>
                <a:effectLst/>
                <a:ea typeface="Calibri" panose="020F0502020204030204" pitchFamily="34" charset="0"/>
                <a:cs typeface="Arial" panose="020B0604020202020204" pitchFamily="34" charset="0"/>
              </a:rPr>
              <a:t>Pacjenci bagatelizują chorobę podobnie jak sprawy i postrzegają ją jako chorobę, która jest i przejdzie. Dopiero potem się dowiadują, że trzeba z domu nie wychodzić i trzeba zażywać leki przeciwbólowe początkowo w ogóle nie wiedzą, że jest to półpasiec bardziej podejrzewają wykwity skórne albo że coś go ugryzło lub zakaziło. IDI5, lekarz POZ</a:t>
            </a:r>
            <a:endParaRPr lang="pl-PL" sz="1100" dirty="0">
              <a:solidFill>
                <a:schemeClr val="tx1">
                  <a:lumMod val="65000"/>
                  <a:lumOff val="35000"/>
                </a:schemeClr>
              </a:solidFill>
              <a:effectLst/>
              <a:ea typeface="Calibri" panose="020F0502020204030204" pitchFamily="34" charset="0"/>
              <a:cs typeface="Arial" panose="020B0604020202020204" pitchFamily="34" charset="0"/>
            </a:endParaRPr>
          </a:p>
        </p:txBody>
      </p:sp>
      <p:sp>
        <p:nvSpPr>
          <p:cNvPr id="32" name="pole tekstowe 31">
            <a:extLst>
              <a:ext uri="{FF2B5EF4-FFF2-40B4-BE49-F238E27FC236}">
                <a16:creationId xmlns:a16="http://schemas.microsoft.com/office/drawing/2014/main" id="{8CEA9B99-894C-4FB3-831E-9A08549291F9}"/>
              </a:ext>
            </a:extLst>
          </p:cNvPr>
          <p:cNvSpPr txBox="1"/>
          <p:nvPr/>
        </p:nvSpPr>
        <p:spPr>
          <a:xfrm>
            <a:off x="7677013" y="3308415"/>
            <a:ext cx="4066903" cy="1528303"/>
          </a:xfrm>
          <a:prstGeom prst="rect">
            <a:avLst/>
          </a:prstGeom>
          <a:noFill/>
        </p:spPr>
        <p:txBody>
          <a:bodyPr wrap="square">
            <a:spAutoFit/>
          </a:bodyPr>
          <a:lstStyle>
            <a:defPPr>
              <a:defRPr lang="fr-FR"/>
            </a:defPPr>
            <a:lvl1pPr algn="just">
              <a:lnSpc>
                <a:spcPct val="107000"/>
              </a:lnSpc>
              <a:spcBef>
                <a:spcPts val="300"/>
              </a:spcBef>
              <a:defRPr sz="1100" i="1">
                <a:solidFill>
                  <a:schemeClr val="tx1">
                    <a:lumMod val="65000"/>
                    <a:lumOff val="35000"/>
                  </a:schemeClr>
                </a:solidFill>
                <a:effectLst/>
                <a:ea typeface="Calibri" panose="020F0502020204030204" pitchFamily="34" charset="0"/>
                <a:cs typeface="Arial" panose="020B0604020202020204" pitchFamily="34" charset="0"/>
              </a:defRPr>
            </a:lvl1pPr>
          </a:lstStyle>
          <a:p>
            <a:r>
              <a:rPr lang="pl-PL" dirty="0"/>
              <a:t>Oczywiście że należy się martwić, ponieważ charakter półpaśca wskazuje na to z jakim organizmem mamy do czynienia czy jest to organizm stosunkowo silny czy nie. Ponieważ kilka wykwitów świadczy o tym, że organizm sobie dobrze radzi i wystarczy lek przeciwwirusowy natomiast przebieg wymaga leczenia przeciwbólowego. Natomiast są osoby, które wymagają hospitalizacji i choroba może mieć przebieg ciężki i bardzo poważny. IDI5,</a:t>
            </a:r>
            <a:r>
              <a:rPr lang="pl-PL" sz="1100" i="1" dirty="0">
                <a:solidFill>
                  <a:schemeClr val="tx1">
                    <a:lumMod val="65000"/>
                    <a:lumOff val="35000"/>
                  </a:schemeClr>
                </a:solidFill>
                <a:effectLst/>
                <a:ea typeface="Calibri" panose="020F0502020204030204" pitchFamily="34" charset="0"/>
                <a:cs typeface="Arial" panose="020B0604020202020204" pitchFamily="34" charset="0"/>
              </a:rPr>
              <a:t> lekarz POZ</a:t>
            </a:r>
            <a:endParaRPr lang="pl-PL" dirty="0"/>
          </a:p>
        </p:txBody>
      </p:sp>
      <p:sp>
        <p:nvSpPr>
          <p:cNvPr id="33" name="pole tekstowe 32">
            <a:extLst>
              <a:ext uri="{FF2B5EF4-FFF2-40B4-BE49-F238E27FC236}">
                <a16:creationId xmlns:a16="http://schemas.microsoft.com/office/drawing/2014/main" id="{4E23FFAD-D328-40AB-BE14-852B048B8207}"/>
              </a:ext>
            </a:extLst>
          </p:cNvPr>
          <p:cNvSpPr txBox="1"/>
          <p:nvPr/>
        </p:nvSpPr>
        <p:spPr>
          <a:xfrm>
            <a:off x="7677014" y="4872070"/>
            <a:ext cx="4066902" cy="1347164"/>
          </a:xfrm>
          <a:prstGeom prst="rect">
            <a:avLst/>
          </a:prstGeom>
          <a:noFill/>
        </p:spPr>
        <p:txBody>
          <a:bodyPr wrap="square">
            <a:spAutoFit/>
          </a:bodyPr>
          <a:lstStyle>
            <a:defPPr>
              <a:defRPr lang="fr-FR"/>
            </a:defPPr>
            <a:lvl1pPr algn="just">
              <a:lnSpc>
                <a:spcPct val="107000"/>
              </a:lnSpc>
              <a:spcBef>
                <a:spcPts val="300"/>
              </a:spcBef>
              <a:defRPr sz="1100" i="1">
                <a:solidFill>
                  <a:schemeClr val="tx1">
                    <a:lumMod val="65000"/>
                    <a:lumOff val="35000"/>
                  </a:schemeClr>
                </a:solidFill>
                <a:effectLst/>
                <a:ea typeface="Calibri" panose="020F0502020204030204" pitchFamily="34" charset="0"/>
                <a:cs typeface="Arial" panose="020B0604020202020204" pitchFamily="34" charset="0"/>
              </a:defRPr>
            </a:lvl1pPr>
          </a:lstStyle>
          <a:p>
            <a:r>
              <a:rPr lang="pl-PL" dirty="0"/>
              <a:t>Jak dla mnie pół na pół, ponieważ trafiają się pacjenci, którzy przechodzą ją bardzo dobrze i nie mają większych powikłań. Ja się też staram ich zabezpieczyć witaminowo dostają leki przeciwwirusowe i staram się, aby nie mieli tych powikłań. Ale około połowa pacjentów odczuwa jakieś dolegliwości po półpaścu. To nie są zawsze ostre rzeczy, ale po prostu jest ból. IDI4,</a:t>
            </a:r>
            <a:r>
              <a:rPr lang="pl-PL" sz="1100" i="1" dirty="0">
                <a:solidFill>
                  <a:schemeClr val="tx1">
                    <a:lumMod val="65000"/>
                    <a:lumOff val="35000"/>
                  </a:schemeClr>
                </a:solidFill>
                <a:effectLst/>
                <a:ea typeface="Calibri" panose="020F0502020204030204" pitchFamily="34" charset="0"/>
                <a:cs typeface="Arial" panose="020B0604020202020204" pitchFamily="34" charset="0"/>
              </a:rPr>
              <a:t> lekarz POZ</a:t>
            </a:r>
            <a:endParaRPr lang="pl-PL" dirty="0"/>
          </a:p>
        </p:txBody>
      </p:sp>
      <p:sp>
        <p:nvSpPr>
          <p:cNvPr id="35" name="pole tekstowe 34">
            <a:extLst>
              <a:ext uri="{FF2B5EF4-FFF2-40B4-BE49-F238E27FC236}">
                <a16:creationId xmlns:a16="http://schemas.microsoft.com/office/drawing/2014/main" id="{CB70B884-17C0-4370-B518-45BFC5E6863D}"/>
              </a:ext>
            </a:extLst>
          </p:cNvPr>
          <p:cNvSpPr txBox="1"/>
          <p:nvPr/>
        </p:nvSpPr>
        <p:spPr>
          <a:xfrm>
            <a:off x="448083" y="3336319"/>
            <a:ext cx="3134483" cy="1166025"/>
          </a:xfrm>
          <a:prstGeom prst="rect">
            <a:avLst/>
          </a:prstGeom>
          <a:noFill/>
        </p:spPr>
        <p:txBody>
          <a:bodyPr wrap="square">
            <a:spAutoFit/>
          </a:bodyPr>
          <a:lstStyle>
            <a:defPPr>
              <a:defRPr lang="fr-FR"/>
            </a:defPPr>
            <a:lvl1pPr algn="just">
              <a:lnSpc>
                <a:spcPct val="107000"/>
              </a:lnSpc>
              <a:spcBef>
                <a:spcPts val="300"/>
              </a:spcBef>
              <a:defRPr sz="1100" i="1">
                <a:solidFill>
                  <a:schemeClr val="tx1">
                    <a:lumMod val="65000"/>
                    <a:lumOff val="35000"/>
                  </a:schemeClr>
                </a:solidFill>
                <a:effectLst/>
                <a:ea typeface="Calibri" panose="020F0502020204030204" pitchFamily="34" charset="0"/>
                <a:cs typeface="Arial" panose="020B0604020202020204" pitchFamily="34" charset="0"/>
              </a:defRPr>
            </a:lvl1pPr>
          </a:lstStyle>
          <a:p>
            <a:r>
              <a:rPr lang="pl-PL" dirty="0"/>
              <a:t> No to przede wszystkim kojarzy mi się z półpaścem ból. Nie jest to może choroba zagrażająca życiu, ale jest to choroba bardzo bolesna, niejednokrotnie na dość długo wyłączająca z pracy. Przede wszystkim łączy mi się z bólem. IDI3,</a:t>
            </a:r>
            <a:r>
              <a:rPr lang="pl-PL" sz="1100" i="1" dirty="0">
                <a:solidFill>
                  <a:schemeClr val="tx1">
                    <a:lumMod val="65000"/>
                    <a:lumOff val="35000"/>
                  </a:schemeClr>
                </a:solidFill>
                <a:effectLst/>
                <a:ea typeface="Calibri" panose="020F0502020204030204" pitchFamily="34" charset="0"/>
                <a:cs typeface="Arial" panose="020B0604020202020204" pitchFamily="34" charset="0"/>
              </a:rPr>
              <a:t> lekarz POZ</a:t>
            </a:r>
            <a:endParaRPr lang="pl-PL" dirty="0"/>
          </a:p>
        </p:txBody>
      </p:sp>
    </p:spTree>
    <p:extLst>
      <p:ext uri="{BB962C8B-B14F-4D97-AF65-F5344CB8AC3E}">
        <p14:creationId xmlns:p14="http://schemas.microsoft.com/office/powerpoint/2010/main" val="4825372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pole tekstowe 53">
            <a:extLst>
              <a:ext uri="{FF2B5EF4-FFF2-40B4-BE49-F238E27FC236}">
                <a16:creationId xmlns:a16="http://schemas.microsoft.com/office/drawing/2014/main" id="{D0D09AB1-2513-4922-A9B4-4A1C3C5F6498}"/>
              </a:ext>
            </a:extLst>
          </p:cNvPr>
          <p:cNvSpPr txBox="1"/>
          <p:nvPr/>
        </p:nvSpPr>
        <p:spPr>
          <a:xfrm>
            <a:off x="852617" y="4415572"/>
            <a:ext cx="3807628" cy="1424108"/>
          </a:xfrm>
          <a:prstGeom prst="rect">
            <a:avLst/>
          </a:prstGeom>
          <a:solidFill>
            <a:schemeClr val="accent2">
              <a:lumMod val="20000"/>
              <a:lumOff val="80000"/>
            </a:schemeClr>
          </a:solidFill>
          <a:ln w="19050">
            <a:solidFill>
              <a:schemeClr val="bg1"/>
            </a:solidFill>
          </a:ln>
          <a:effectLst/>
        </p:spPr>
        <p:txBody>
          <a:bodyPr wrap="square">
            <a:spAutoFit/>
          </a:bodyPr>
          <a:lstStyle/>
          <a:p>
            <a:pPr marL="285750" indent="-285750" algn="ctr">
              <a:lnSpc>
                <a:spcPct val="107000"/>
              </a:lnSpc>
              <a:spcBef>
                <a:spcPts val="600"/>
              </a:spcBef>
              <a:buFont typeface="Arial" panose="020B0604020202020204" pitchFamily="34" charset="0"/>
              <a:buChar char="•"/>
            </a:pPr>
            <a:r>
              <a:rPr lang="pl-PL" sz="1100" b="1" dirty="0">
                <a:effectLst/>
                <a:ea typeface="Calibri" panose="020F0502020204030204" pitchFamily="34" charset="0"/>
                <a:cs typeface="Arial" panose="020B0604020202020204" pitchFamily="34" charset="0"/>
              </a:rPr>
              <a:t>Pacjent z chorujący przewlekle/ z wielochorobowością</a:t>
            </a:r>
            <a:r>
              <a:rPr lang="pl-PL" sz="1100" dirty="0">
                <a:effectLst/>
                <a:ea typeface="Calibri" panose="020F0502020204030204" pitchFamily="34" charset="0"/>
                <a:cs typeface="Arial" panose="020B0604020202020204" pitchFamily="34" charset="0"/>
              </a:rPr>
              <a:t>, chorobami dróg oddechowych, chorujący kardiologicznie, z cukrzycą, chorujący neurologicznie// </a:t>
            </a:r>
            <a:r>
              <a:rPr lang="pl-PL" sz="1100" b="1" dirty="0">
                <a:effectLst/>
                <a:ea typeface="Calibri" panose="020F0502020204030204" pitchFamily="34" charset="0"/>
                <a:cs typeface="Arial" panose="020B0604020202020204" pitchFamily="34" charset="0"/>
              </a:rPr>
              <a:t>Pacjent z obniżoną odpornością</a:t>
            </a:r>
            <a:r>
              <a:rPr lang="pl-PL" sz="1100" dirty="0">
                <a:effectLst/>
                <a:ea typeface="Calibri" panose="020F0502020204030204" pitchFamily="34" charset="0"/>
                <a:cs typeface="Arial" panose="020B0604020202020204" pitchFamily="34" charset="0"/>
              </a:rPr>
              <a:t>: w immunosupresji, z chorobami nowotworowymi, chorobami szpiku, zarażeni HIV i in..</a:t>
            </a:r>
          </a:p>
          <a:p>
            <a:pPr marL="285750" indent="-285750" algn="ctr">
              <a:lnSpc>
                <a:spcPct val="107000"/>
              </a:lnSpc>
              <a:spcBef>
                <a:spcPts val="600"/>
              </a:spcBef>
              <a:buFont typeface="Arial" panose="020B0604020202020204" pitchFamily="34" charset="0"/>
              <a:buChar char="•"/>
            </a:pPr>
            <a:r>
              <a:rPr lang="pl-PL" sz="1100" dirty="0">
                <a:ea typeface="Calibri" panose="020F0502020204030204" pitchFamily="34" charset="0"/>
                <a:cs typeface="Arial" panose="020B0604020202020204" pitchFamily="34" charset="0"/>
              </a:rPr>
              <a:t>Po 65-70 r.ż., zwłaszcza po 75 r.ż.</a:t>
            </a:r>
          </a:p>
        </p:txBody>
      </p:sp>
      <p:sp>
        <p:nvSpPr>
          <p:cNvPr id="5" name="Trójkąt równoramienny 4">
            <a:extLst>
              <a:ext uri="{FF2B5EF4-FFF2-40B4-BE49-F238E27FC236}">
                <a16:creationId xmlns:a16="http://schemas.microsoft.com/office/drawing/2014/main" id="{003BC3C2-E5E0-471E-BC77-853C81142878}"/>
              </a:ext>
            </a:extLst>
          </p:cNvPr>
          <p:cNvSpPr/>
          <p:nvPr/>
        </p:nvSpPr>
        <p:spPr>
          <a:xfrm rot="5400000">
            <a:off x="530569" y="5070476"/>
            <a:ext cx="834136" cy="114300"/>
          </a:xfrm>
          <a:prstGeom prst="triangle">
            <a:avLst/>
          </a:prstGeom>
          <a:solidFill>
            <a:schemeClr val="bg1">
              <a:lumMod val="85000"/>
            </a:schemeClr>
          </a:solidFill>
        </p:spPr>
        <p:txBody>
          <a:bodyPr wrap="square">
            <a:spAutoFit/>
          </a:bodyPr>
          <a:lstStyle/>
          <a:p>
            <a:pPr algn="ctr">
              <a:lnSpc>
                <a:spcPct val="107000"/>
              </a:lnSpc>
              <a:spcBef>
                <a:spcPts val="600"/>
              </a:spcBef>
            </a:pPr>
            <a:endParaRPr lang="pl-PL" sz="1100" b="1">
              <a:solidFill>
                <a:schemeClr val="tx1">
                  <a:lumMod val="65000"/>
                  <a:lumOff val="35000"/>
                </a:schemeClr>
              </a:solidFill>
              <a:cs typeface="Arial" panose="020B0604020202020204" pitchFamily="34" charset="0"/>
            </a:endParaRPr>
          </a:p>
        </p:txBody>
      </p:sp>
      <p:sp>
        <p:nvSpPr>
          <p:cNvPr id="79" name="Rectangle 78">
            <a:extLst>
              <a:ext uri="{FF2B5EF4-FFF2-40B4-BE49-F238E27FC236}">
                <a16:creationId xmlns:a16="http://schemas.microsoft.com/office/drawing/2014/main" id="{DA5EE7FC-6949-4176-A3A4-35410E9DE12D}"/>
              </a:ext>
            </a:extLst>
          </p:cNvPr>
          <p:cNvSpPr/>
          <p:nvPr/>
        </p:nvSpPr>
        <p:spPr>
          <a:xfrm>
            <a:off x="407988" y="248228"/>
            <a:ext cx="11578903" cy="828675"/>
          </a:xfrm>
          <a:prstGeom prst="rect">
            <a:avLst/>
          </a:prstGeom>
          <a:solidFill>
            <a:srgbClr val="F2F2F2"/>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180975"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2F469C"/>
              </a:solidFill>
              <a:effectLst/>
              <a:uLnTx/>
              <a:uFillTx/>
              <a:latin typeface="Arial Black"/>
              <a:ea typeface="+mn-ea"/>
              <a:cs typeface="+mn-cs"/>
            </a:endParaRPr>
          </a:p>
        </p:txBody>
      </p:sp>
      <p:grpSp>
        <p:nvGrpSpPr>
          <p:cNvPr id="80" name="Group 79">
            <a:extLst>
              <a:ext uri="{FF2B5EF4-FFF2-40B4-BE49-F238E27FC236}">
                <a16:creationId xmlns:a16="http://schemas.microsoft.com/office/drawing/2014/main" id="{8D737B3A-88F3-4F85-827B-A7601C0490F1}"/>
              </a:ext>
            </a:extLst>
          </p:cNvPr>
          <p:cNvGrpSpPr/>
          <p:nvPr/>
        </p:nvGrpSpPr>
        <p:grpSpPr>
          <a:xfrm>
            <a:off x="407989" y="248227"/>
            <a:ext cx="11289199" cy="828676"/>
            <a:chOff x="407988" y="368299"/>
            <a:chExt cx="6051043" cy="828676"/>
          </a:xfrm>
          <a:solidFill>
            <a:schemeClr val="bg2"/>
          </a:solidFill>
        </p:grpSpPr>
        <p:sp>
          <p:nvSpPr>
            <p:cNvPr id="81" name="Rectangle 80">
              <a:extLst>
                <a:ext uri="{FF2B5EF4-FFF2-40B4-BE49-F238E27FC236}">
                  <a16:creationId xmlns:a16="http://schemas.microsoft.com/office/drawing/2014/main" id="{2E56C45E-C40D-4AD3-999E-BB12543A7B10}"/>
                </a:ext>
              </a:extLst>
            </p:cNvPr>
            <p:cNvSpPr/>
            <p:nvPr/>
          </p:nvSpPr>
          <p:spPr>
            <a:xfrm>
              <a:off x="407988" y="368300"/>
              <a:ext cx="5345698" cy="828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sp>
          <p:nvSpPr>
            <p:cNvPr id="82" name="Right Triangle 81">
              <a:extLst>
                <a:ext uri="{FF2B5EF4-FFF2-40B4-BE49-F238E27FC236}">
                  <a16:creationId xmlns:a16="http://schemas.microsoft.com/office/drawing/2014/main" id="{811FE8FE-8547-4F91-9095-4DB0D6EFDCE0}"/>
                </a:ext>
              </a:extLst>
            </p:cNvPr>
            <p:cNvSpPr/>
            <p:nvPr/>
          </p:nvSpPr>
          <p:spPr>
            <a:xfrm>
              <a:off x="5753686" y="368299"/>
              <a:ext cx="705345" cy="828675"/>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grpSp>
      <p:sp>
        <p:nvSpPr>
          <p:cNvPr id="3" name="Slide Number Placeholder 2">
            <a:extLst>
              <a:ext uri="{FF2B5EF4-FFF2-40B4-BE49-F238E27FC236}">
                <a16:creationId xmlns:a16="http://schemas.microsoft.com/office/drawing/2014/main" id="{D147836D-0EAA-449A-AF82-9D024BA44074}"/>
              </a:ext>
            </a:extLst>
          </p:cNvPr>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US" sz="900" b="1" i="0" u="none" strike="noStrike" kern="1200" cap="none" spc="0" normalizeH="0" baseline="0" noProof="0" smtClean="0">
                <a:ln>
                  <a:noFill/>
                </a:ln>
                <a:solidFill>
                  <a:srgbClr val="2F469C">
                    <a:lumMod val="75000"/>
                  </a:srgbClr>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r>
              <a:rPr kumimoji="0" lang="en-US" sz="900" b="1" i="0" u="none" strike="noStrike" kern="1200" cap="none" spc="0" normalizeH="0" baseline="0" noProof="0">
                <a:ln>
                  <a:noFill/>
                </a:ln>
                <a:solidFill>
                  <a:srgbClr val="2F469C">
                    <a:lumMod val="75000"/>
                  </a:srgbClr>
                </a:solidFill>
                <a:effectLst/>
                <a:uLnTx/>
                <a:uFillTx/>
                <a:latin typeface="Arial Black"/>
                <a:ea typeface="+mn-ea"/>
                <a:cs typeface="+mn-cs"/>
              </a:rPr>
              <a:t> </a:t>
            </a:r>
          </a:p>
        </p:txBody>
      </p:sp>
      <p:sp>
        <p:nvSpPr>
          <p:cNvPr id="43" name="TextBox 147">
            <a:extLst>
              <a:ext uri="{FF2B5EF4-FFF2-40B4-BE49-F238E27FC236}">
                <a16:creationId xmlns:a16="http://schemas.microsoft.com/office/drawing/2014/main" id="{9E882C41-321C-462D-8248-19AAA4BE249F}"/>
              </a:ext>
            </a:extLst>
          </p:cNvPr>
          <p:cNvSpPr txBox="1"/>
          <p:nvPr/>
        </p:nvSpPr>
        <p:spPr>
          <a:xfrm>
            <a:off x="1332421" y="1266525"/>
            <a:ext cx="3683889" cy="461665"/>
          </a:xfrm>
          <a:prstGeom prst="rect">
            <a:avLst/>
          </a:prstGeom>
        </p:spPr>
        <p:txBody>
          <a:bodyPr wrap="square">
            <a:spAutoFit/>
          </a:bodyPr>
          <a:lstStyle>
            <a:defPPr>
              <a:defRPr lang="fr-FR"/>
            </a:defPPr>
            <a:lvl1pPr marL="180975" marR="0" lvl="0" indent="0" algn="ctr" fontAlgn="auto">
              <a:lnSpc>
                <a:spcPct val="100000"/>
              </a:lnSpc>
              <a:spcBef>
                <a:spcPts val="0"/>
              </a:spcBef>
              <a:spcAft>
                <a:spcPts val="0"/>
              </a:spcAft>
              <a:buClrTx/>
              <a:buSzTx/>
              <a:buFontTx/>
              <a:buNone/>
              <a:tabLst/>
              <a:defRPr kumimoji="0" sz="1200" b="0" i="0" u="none" strike="noStrike" cap="none" spc="0" normalizeH="0" baseline="0">
                <a:ln>
                  <a:noFill/>
                </a:ln>
                <a:solidFill>
                  <a:schemeClr val="tx2">
                    <a:lumMod val="50000"/>
                  </a:schemeClr>
                </a:solidFill>
                <a:effectLst/>
                <a:uLnTx/>
                <a:uFillTx/>
                <a:latin typeface="Arial Black"/>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pl-PL" dirty="0"/>
              <a:t>ZAINTERESOWANIE SZCZEPIENIEM PRZECIW PÓŁPAŚCOWI </a:t>
            </a:r>
            <a:endParaRPr lang="en-US" dirty="0"/>
          </a:p>
        </p:txBody>
      </p:sp>
      <p:sp>
        <p:nvSpPr>
          <p:cNvPr id="47" name="pole tekstowe 46">
            <a:extLst>
              <a:ext uri="{FF2B5EF4-FFF2-40B4-BE49-F238E27FC236}">
                <a16:creationId xmlns:a16="http://schemas.microsoft.com/office/drawing/2014/main" id="{488F5891-2E83-4991-A09D-26BC672D8E59}"/>
              </a:ext>
            </a:extLst>
          </p:cNvPr>
          <p:cNvSpPr txBox="1"/>
          <p:nvPr/>
        </p:nvSpPr>
        <p:spPr>
          <a:xfrm>
            <a:off x="699486" y="1925726"/>
            <a:ext cx="1879874" cy="1352230"/>
          </a:xfrm>
          <a:prstGeom prst="rect">
            <a:avLst/>
          </a:prstGeom>
          <a:noFill/>
        </p:spPr>
        <p:txBody>
          <a:bodyPr wrap="square">
            <a:spAutoFit/>
          </a:bodyPr>
          <a:lstStyle>
            <a:defPPr>
              <a:defRPr lang="fr-FR"/>
            </a:defPPr>
            <a:lvl1pPr algn="ctr">
              <a:lnSpc>
                <a:spcPct val="107000"/>
              </a:lnSpc>
              <a:spcAft>
                <a:spcPts val="800"/>
              </a:spcAft>
              <a:defRPr sz="1100" b="1">
                <a:solidFill>
                  <a:srgbClr val="282828"/>
                </a:solidFill>
                <a:latin typeface="Arial"/>
              </a:defRPr>
            </a:lvl1pPr>
          </a:lstStyle>
          <a:p>
            <a:pPr>
              <a:spcBef>
                <a:spcPts val="200"/>
              </a:spcBef>
              <a:spcAft>
                <a:spcPts val="0"/>
              </a:spcAft>
            </a:pPr>
            <a:r>
              <a:rPr lang="pl-PL" b="0" dirty="0">
                <a:solidFill>
                  <a:schemeClr val="bg2"/>
                </a:solidFill>
                <a:latin typeface="+mj-lt"/>
              </a:rPr>
              <a:t>Przed poznaniem ceny, lekarze są otwarci na rekomendowanie szczepienia przeciw półpaścowi swoim pacjentom. </a:t>
            </a:r>
          </a:p>
        </p:txBody>
      </p:sp>
      <p:sp>
        <p:nvSpPr>
          <p:cNvPr id="51" name="pole tekstowe 50">
            <a:extLst>
              <a:ext uri="{FF2B5EF4-FFF2-40B4-BE49-F238E27FC236}">
                <a16:creationId xmlns:a16="http://schemas.microsoft.com/office/drawing/2014/main" id="{E374821A-51D3-4F8D-9159-A26CF6A3A9EB}"/>
              </a:ext>
            </a:extLst>
          </p:cNvPr>
          <p:cNvSpPr txBox="1"/>
          <p:nvPr/>
        </p:nvSpPr>
        <p:spPr>
          <a:xfrm>
            <a:off x="2450347" y="1927738"/>
            <a:ext cx="3253550" cy="1166025"/>
          </a:xfrm>
          <a:prstGeom prst="rect">
            <a:avLst/>
          </a:prstGeom>
          <a:solidFill>
            <a:schemeClr val="bg1"/>
          </a:solidFill>
        </p:spPr>
        <p:txBody>
          <a:bodyPr wrap="square">
            <a:spAutoFit/>
          </a:bodyPr>
          <a:lstStyle>
            <a:defPPr>
              <a:defRPr lang="fr-FR"/>
            </a:defPPr>
            <a:lvl1pPr algn="ctr">
              <a:lnSpc>
                <a:spcPct val="107000"/>
              </a:lnSpc>
              <a:spcAft>
                <a:spcPts val="800"/>
              </a:spcAft>
              <a:defRPr sz="1100" b="1">
                <a:solidFill>
                  <a:srgbClr val="282828"/>
                </a:solidFill>
                <a:latin typeface="Arial"/>
              </a:defRPr>
            </a:lvl1pPr>
          </a:lstStyle>
          <a:p>
            <a:r>
              <a:rPr lang="pl-PL" b="0" dirty="0"/>
              <a:t>Ze względu na </a:t>
            </a:r>
            <a:r>
              <a:rPr lang="pl-PL" dirty="0"/>
              <a:t>postrzeganie choroby jako stosunkowo rzadko występującej </a:t>
            </a:r>
            <a:r>
              <a:rPr lang="pl-PL" b="0" dirty="0"/>
              <a:t>oraz dlatego, że </a:t>
            </a:r>
            <a:r>
              <a:rPr lang="pl-PL" dirty="0"/>
              <a:t>sporadycznie widują jej ciężkie przebiegi</a:t>
            </a:r>
            <a:r>
              <a:rPr lang="pl-PL" b="0" dirty="0"/>
              <a:t>, przypisują temu szczepieniu </a:t>
            </a:r>
            <a:r>
              <a:rPr lang="pl-PL" dirty="0"/>
              <a:t>nieco niższy priorytet </a:t>
            </a:r>
            <a:r>
              <a:rPr lang="pl-PL" b="0" dirty="0"/>
              <a:t>u pacjentów 50+, niż innym szczepieniom dla dorosłych. </a:t>
            </a:r>
          </a:p>
        </p:txBody>
      </p:sp>
      <p:sp>
        <p:nvSpPr>
          <p:cNvPr id="53" name="TextBox 60">
            <a:extLst>
              <a:ext uri="{FF2B5EF4-FFF2-40B4-BE49-F238E27FC236}">
                <a16:creationId xmlns:a16="http://schemas.microsoft.com/office/drawing/2014/main" id="{C1773E63-DE65-434E-A8BA-D1A58884BDBA}"/>
              </a:ext>
            </a:extLst>
          </p:cNvPr>
          <p:cNvSpPr txBox="1"/>
          <p:nvPr/>
        </p:nvSpPr>
        <p:spPr>
          <a:xfrm>
            <a:off x="540522" y="331607"/>
            <a:ext cx="10201809" cy="553998"/>
          </a:xfrm>
          <a:prstGeom prst="rect">
            <a:avLst/>
          </a:prstGeom>
        </p:spPr>
        <p:txBody>
          <a:bodyPr vert="horz"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dirty="0">
                <a:solidFill>
                  <a:prstClr val="white"/>
                </a:solidFill>
                <a:latin typeface="Arial Black"/>
              </a:rPr>
              <a:t>Lekarze widzą zastosowanie dla szczepionki przeciw półpaścowi, aczkolwiek oceniają ją jako mniej priorytetową niż inne dostępne szczepienia dla dorosłych</a:t>
            </a:r>
            <a:endParaRPr kumimoji="0" lang="en-US" b="0" i="0" u="none" strike="noStrike" kern="1200" cap="none" spc="0" normalizeH="0" baseline="0" noProof="0" dirty="0">
              <a:ln>
                <a:noFill/>
              </a:ln>
              <a:solidFill>
                <a:schemeClr val="tx1">
                  <a:lumMod val="50000"/>
                  <a:lumOff val="50000"/>
                </a:schemeClr>
              </a:solidFill>
              <a:effectLst/>
              <a:uLnTx/>
              <a:uFillTx/>
              <a:latin typeface="Arial Black"/>
              <a:ea typeface="+mn-ea"/>
              <a:cs typeface="+mn-cs"/>
            </a:endParaRPr>
          </a:p>
        </p:txBody>
      </p:sp>
      <p:sp>
        <p:nvSpPr>
          <p:cNvPr id="4" name="Prostokąt 3">
            <a:extLst>
              <a:ext uri="{FF2B5EF4-FFF2-40B4-BE49-F238E27FC236}">
                <a16:creationId xmlns:a16="http://schemas.microsoft.com/office/drawing/2014/main" id="{6463BAF9-D7CE-4C6B-8CB2-FFEE6783F025}"/>
              </a:ext>
            </a:extLst>
          </p:cNvPr>
          <p:cNvSpPr/>
          <p:nvPr/>
        </p:nvSpPr>
        <p:spPr>
          <a:xfrm>
            <a:off x="742969" y="1854113"/>
            <a:ext cx="5042853" cy="1495456"/>
          </a:xfrm>
          <a:prstGeom prst="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9" name="Symbol zastępczy tekstu 7">
            <a:extLst>
              <a:ext uri="{FF2B5EF4-FFF2-40B4-BE49-F238E27FC236}">
                <a16:creationId xmlns:a16="http://schemas.microsoft.com/office/drawing/2014/main" id="{06D8D640-4ADC-4F67-A959-FEF8A7040965}"/>
              </a:ext>
            </a:extLst>
          </p:cNvPr>
          <p:cNvSpPr txBox="1">
            <a:spLocks/>
          </p:cNvSpPr>
          <p:nvPr/>
        </p:nvSpPr>
        <p:spPr>
          <a:xfrm>
            <a:off x="6892695" y="4188907"/>
            <a:ext cx="5020733" cy="938719"/>
          </a:xfrm>
          <a:prstGeom prst="rect">
            <a:avLst/>
          </a:prstGeom>
        </p:spPr>
        <p:txBody>
          <a:bodyPr wrap="square" lIns="73152" rIns="73152" anchor="t" anchorCtr="0">
            <a:spAutoFit/>
          </a:bodyPr>
          <a:lstStyle>
            <a:defPPr>
              <a:defRPr lang="fr-FR"/>
            </a:defPPr>
            <a:lvl1pPr marR="0" lvl="0" indent="0" fontAlgn="auto">
              <a:lnSpc>
                <a:spcPct val="100000"/>
              </a:lnSpc>
              <a:spcBef>
                <a:spcPts val="0"/>
              </a:spcBef>
              <a:spcAft>
                <a:spcPts val="0"/>
              </a:spcAft>
              <a:buClr>
                <a:schemeClr val="accent2"/>
              </a:buClr>
              <a:buSzPct val="100000"/>
              <a:buFont typeface="Arial" panose="020B0604020202020204" pitchFamily="34" charset="0"/>
              <a:buNone/>
              <a:tabLst/>
              <a:defRPr sz="1100" b="1" i="1" cap="none">
                <a:solidFill>
                  <a:schemeClr val="tx1">
                    <a:lumMod val="65000"/>
                    <a:lumOff val="35000"/>
                  </a:schemeClr>
                </a:solidFill>
              </a:defRPr>
            </a:lvl1pPr>
            <a:lvl2pPr marL="447675" indent="-314325">
              <a:lnSpc>
                <a:spcPct val="100000"/>
              </a:lnSpc>
              <a:spcBef>
                <a:spcPts val="600"/>
              </a:spcBef>
              <a:buClrTx/>
              <a:buSzPct val="100000"/>
              <a:buFont typeface="Arial" panose="020B0604020202020204" pitchFamily="34" charset="0"/>
              <a:buChar char="•"/>
              <a:defRPr sz="1200" cap="none">
                <a:solidFill>
                  <a:schemeClr val="tx1">
                    <a:lumMod val="65000"/>
                    <a:lumOff val="35000"/>
                  </a:schemeClr>
                </a:solidFill>
              </a:defRPr>
            </a:lvl2pPr>
            <a:lvl3pPr marL="714375" indent="-171450">
              <a:lnSpc>
                <a:spcPct val="100000"/>
              </a:lnSpc>
              <a:spcBef>
                <a:spcPts val="600"/>
              </a:spcBef>
              <a:buFont typeface="Arial" panose="020B0604020202020204" pitchFamily="34" charset="0"/>
              <a:buChar char="‒"/>
              <a:defRPr sz="1200" cap="none"/>
            </a:lvl3pPr>
            <a:lvl4pPr marL="987425" indent="-228600">
              <a:lnSpc>
                <a:spcPct val="90000"/>
              </a:lnSpc>
              <a:spcBef>
                <a:spcPts val="500"/>
              </a:spcBef>
              <a:buFont typeface="Arial" panose="020B0604020202020204" pitchFamily="34" charset="0"/>
              <a:buChar char="•"/>
              <a:defRPr sz="1200" cap="none">
                <a:solidFill>
                  <a:schemeClr val="bg2"/>
                </a:solidFill>
              </a:defRPr>
            </a:lvl4pPr>
            <a:lvl5pPr marL="1262063" indent="-228600">
              <a:lnSpc>
                <a:spcPct val="90000"/>
              </a:lnSpc>
              <a:spcBef>
                <a:spcPts val="500"/>
              </a:spcBef>
              <a:buFont typeface="HelveticaNeueLT Std Lt Cn" panose="020B0406020202030204" pitchFamily="34" charset="0"/>
              <a:buChar char="−"/>
              <a:defRPr sz="1200" cap="none">
                <a:solidFill>
                  <a:schemeClr val="bg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l-PL" dirty="0"/>
              <a:t>W skali od jeden do 6 koło piątki. To nie jest choroba rangi chorób, które teraz dominują o to chodzi</a:t>
            </a:r>
            <a:r>
              <a:rPr lang="pl-PL" b="0" dirty="0"/>
              <a:t>. Teraz jest grypa oraz pneumokoki są bardzo istotne również COVID. Więc </a:t>
            </a:r>
            <a:r>
              <a:rPr lang="pl-PL" dirty="0"/>
              <a:t>nigdy nie nadam rangi szczepionki półpaśca swoistym szczepionkom</a:t>
            </a:r>
            <a:r>
              <a:rPr lang="pl-PL" b="0" dirty="0"/>
              <a:t>, które powodują zachorowania większej grupy ludzi. IDI 5, lekarz POZ</a:t>
            </a:r>
          </a:p>
        </p:txBody>
      </p:sp>
      <p:sp>
        <p:nvSpPr>
          <p:cNvPr id="20" name="Symbol zastępczy tekstu 7">
            <a:extLst>
              <a:ext uri="{FF2B5EF4-FFF2-40B4-BE49-F238E27FC236}">
                <a16:creationId xmlns:a16="http://schemas.microsoft.com/office/drawing/2014/main" id="{0FA6415D-94A6-4474-B166-9FEE10387FCC}"/>
              </a:ext>
            </a:extLst>
          </p:cNvPr>
          <p:cNvSpPr txBox="1">
            <a:spLocks/>
          </p:cNvSpPr>
          <p:nvPr/>
        </p:nvSpPr>
        <p:spPr>
          <a:xfrm>
            <a:off x="6892703" y="5207590"/>
            <a:ext cx="5020725" cy="1107996"/>
          </a:xfrm>
          <a:prstGeom prst="rect">
            <a:avLst/>
          </a:prstGeom>
        </p:spPr>
        <p:txBody>
          <a:bodyPr wrap="square" lIns="73152" rIns="73152" anchor="t" anchorCtr="0">
            <a:spAutoFit/>
          </a:bodyPr>
          <a:lstStyle>
            <a:defPPr>
              <a:defRPr lang="fr-FR"/>
            </a:defPPr>
            <a:lvl1pPr marR="0" lvl="0" indent="0" fontAlgn="auto">
              <a:lnSpc>
                <a:spcPct val="100000"/>
              </a:lnSpc>
              <a:spcBef>
                <a:spcPts val="0"/>
              </a:spcBef>
              <a:spcAft>
                <a:spcPts val="0"/>
              </a:spcAft>
              <a:buClr>
                <a:schemeClr val="accent2"/>
              </a:buClr>
              <a:buSzPct val="100000"/>
              <a:buFont typeface="Arial" panose="020B0604020202020204" pitchFamily="34" charset="0"/>
              <a:buNone/>
              <a:tabLst/>
              <a:defRPr sz="1100" b="0" i="1" cap="none">
                <a:solidFill>
                  <a:schemeClr val="tx1">
                    <a:lumMod val="65000"/>
                    <a:lumOff val="35000"/>
                  </a:schemeClr>
                </a:solidFill>
              </a:defRPr>
            </a:lvl1pPr>
            <a:lvl2pPr marL="447675" indent="-314325">
              <a:lnSpc>
                <a:spcPct val="100000"/>
              </a:lnSpc>
              <a:spcBef>
                <a:spcPts val="600"/>
              </a:spcBef>
              <a:buClrTx/>
              <a:buSzPct val="100000"/>
              <a:buFont typeface="Arial" panose="020B0604020202020204" pitchFamily="34" charset="0"/>
              <a:buChar char="•"/>
              <a:defRPr sz="1200" cap="none">
                <a:solidFill>
                  <a:schemeClr val="tx1">
                    <a:lumMod val="65000"/>
                    <a:lumOff val="35000"/>
                  </a:schemeClr>
                </a:solidFill>
              </a:defRPr>
            </a:lvl2pPr>
            <a:lvl3pPr marL="714375" indent="-171450">
              <a:lnSpc>
                <a:spcPct val="100000"/>
              </a:lnSpc>
              <a:spcBef>
                <a:spcPts val="600"/>
              </a:spcBef>
              <a:buFont typeface="Arial" panose="020B0604020202020204" pitchFamily="34" charset="0"/>
              <a:buChar char="‒"/>
              <a:defRPr sz="1200" cap="none"/>
            </a:lvl3pPr>
            <a:lvl4pPr marL="987425" indent="-228600">
              <a:lnSpc>
                <a:spcPct val="90000"/>
              </a:lnSpc>
              <a:spcBef>
                <a:spcPts val="500"/>
              </a:spcBef>
              <a:buFont typeface="Arial" panose="020B0604020202020204" pitchFamily="34" charset="0"/>
              <a:buChar char="•"/>
              <a:defRPr sz="1200" cap="none">
                <a:solidFill>
                  <a:schemeClr val="bg2"/>
                </a:solidFill>
              </a:defRPr>
            </a:lvl4pPr>
            <a:lvl5pPr marL="1262063" indent="-228600">
              <a:lnSpc>
                <a:spcPct val="90000"/>
              </a:lnSpc>
              <a:spcBef>
                <a:spcPts val="500"/>
              </a:spcBef>
              <a:buFont typeface="HelveticaNeueLT Std Lt Cn" panose="020B0406020202030204" pitchFamily="34" charset="0"/>
              <a:buChar char="−"/>
              <a:defRPr sz="1200" cap="none">
                <a:solidFill>
                  <a:schemeClr val="bg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l-PL" b="1" dirty="0"/>
              <a:t>Byłabym zainteresowana rekomendowania tego szczepienia pacjentom, dlatego że mam nastawienie pro szczepionkowe</a:t>
            </a:r>
            <a:r>
              <a:rPr lang="pl-PL" dirty="0"/>
              <a:t>. Jestem za tym żeby zapobiegać, a nie leczyć. Tak, biorąc pod uwagę, że </a:t>
            </a:r>
            <a:r>
              <a:rPr lang="pl-PL" b="1" dirty="0"/>
              <a:t>rośnie nam populacja starszych ludzi.</a:t>
            </a:r>
            <a:r>
              <a:rPr lang="pl-PL" dirty="0"/>
              <a:t> W przypadku kolejnych pokoleń będzie łatwiej, bo dużo dzieci jest zaszczepionych przeciwko ospie. IDI 1, lekarz POZ</a:t>
            </a:r>
          </a:p>
          <a:p>
            <a:endParaRPr lang="pl-PL" dirty="0"/>
          </a:p>
        </p:txBody>
      </p:sp>
      <p:cxnSp>
        <p:nvCxnSpPr>
          <p:cNvPr id="21" name="Straight Connector 69">
            <a:extLst>
              <a:ext uri="{FF2B5EF4-FFF2-40B4-BE49-F238E27FC236}">
                <a16:creationId xmlns:a16="http://schemas.microsoft.com/office/drawing/2014/main" id="{47720CF2-9FAD-4195-8688-5F03E5BB4EA6}"/>
              </a:ext>
            </a:extLst>
          </p:cNvPr>
          <p:cNvCxnSpPr>
            <a:cxnSpLocks/>
          </p:cNvCxnSpPr>
          <p:nvPr/>
        </p:nvCxnSpPr>
        <p:spPr>
          <a:xfrm>
            <a:off x="6197076" y="1229253"/>
            <a:ext cx="0" cy="502638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2">
            <a:extLst>
              <a:ext uri="{FF2B5EF4-FFF2-40B4-BE49-F238E27FC236}">
                <a16:creationId xmlns:a16="http://schemas.microsoft.com/office/drawing/2014/main" id="{48B491DE-C301-4833-9720-0C40E56FFC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 b="7"/>
          <a:stretch/>
        </p:blipFill>
        <p:spPr bwMode="auto">
          <a:xfrm>
            <a:off x="6197439" y="1079464"/>
            <a:ext cx="5793457" cy="1277273"/>
          </a:xfrm>
          <a:prstGeom prst="rect">
            <a:avLst/>
          </a:prstGeom>
          <a:noFill/>
          <a:extLst>
            <a:ext uri="{909E8E84-426E-40DD-AFC4-6F175D3DCCD1}">
              <a14:hiddenFill xmlns:a14="http://schemas.microsoft.com/office/drawing/2010/main">
                <a:solidFill>
                  <a:srgbClr val="FFFFFF"/>
                </a:solidFill>
              </a14:hiddenFill>
            </a:ext>
          </a:extLst>
        </p:spPr>
      </p:pic>
      <p:sp>
        <p:nvSpPr>
          <p:cNvPr id="23" name="Tytuł 3">
            <a:extLst>
              <a:ext uri="{FF2B5EF4-FFF2-40B4-BE49-F238E27FC236}">
                <a16:creationId xmlns:a16="http://schemas.microsoft.com/office/drawing/2014/main" id="{AFA85204-3730-4E72-8594-1950A8CF16AB}"/>
              </a:ext>
            </a:extLst>
          </p:cNvPr>
          <p:cNvSpPr>
            <a:spLocks noGrp="1"/>
          </p:cNvSpPr>
          <p:nvPr>
            <p:ph type="title"/>
          </p:nvPr>
        </p:nvSpPr>
        <p:spPr>
          <a:xfrm>
            <a:off x="6365500" y="1597214"/>
            <a:ext cx="5347770" cy="424732"/>
          </a:xfrm>
        </p:spPr>
        <p:txBody>
          <a:bodyPr/>
          <a:lstStyle/>
          <a:p>
            <a:r>
              <a:rPr lang="pl-PL" sz="2400" dirty="0">
                <a:solidFill>
                  <a:schemeClr val="bg1"/>
                </a:solidFill>
                <a:effectLst>
                  <a:outerShdw blurRad="38100" dist="38100" dir="2700000" algn="tl">
                    <a:srgbClr val="000000">
                      <a:alpha val="43137"/>
                    </a:srgbClr>
                  </a:outerShdw>
                </a:effectLst>
              </a:rPr>
              <a:t>Z wypowiedzi lekarzy</a:t>
            </a:r>
          </a:p>
        </p:txBody>
      </p:sp>
      <p:grpSp>
        <p:nvGrpSpPr>
          <p:cNvPr id="25" name="Group 10">
            <a:extLst>
              <a:ext uri="{FF2B5EF4-FFF2-40B4-BE49-F238E27FC236}">
                <a16:creationId xmlns:a16="http://schemas.microsoft.com/office/drawing/2014/main" id="{E60F74CC-8DBD-448A-88F5-113D164A4DE5}"/>
              </a:ext>
            </a:extLst>
          </p:cNvPr>
          <p:cNvGrpSpPr>
            <a:grpSpLocks noChangeAspect="1"/>
          </p:cNvGrpSpPr>
          <p:nvPr/>
        </p:nvGrpSpPr>
        <p:grpSpPr bwMode="auto">
          <a:xfrm rot="10800000" flipH="1">
            <a:off x="6344555" y="2610997"/>
            <a:ext cx="452726" cy="370585"/>
            <a:chOff x="1033" y="1117"/>
            <a:chExt cx="1907" cy="1561"/>
          </a:xfrm>
          <a:solidFill>
            <a:schemeClr val="bg1">
              <a:lumMod val="75000"/>
            </a:schemeClr>
          </a:solidFill>
        </p:grpSpPr>
        <p:sp>
          <p:nvSpPr>
            <p:cNvPr id="26" name="Freeform 11">
              <a:extLst>
                <a:ext uri="{FF2B5EF4-FFF2-40B4-BE49-F238E27FC236}">
                  <a16:creationId xmlns:a16="http://schemas.microsoft.com/office/drawing/2014/main" id="{5385A4A1-AE0F-4FA6-91C3-573CEFF9D0F9}"/>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prstClr val="black"/>
                </a:solidFill>
                <a:effectLst/>
                <a:uLnTx/>
                <a:uFillTx/>
                <a:latin typeface="Arial"/>
                <a:ea typeface="+mn-ea"/>
                <a:cs typeface="+mn-cs"/>
              </a:endParaRPr>
            </a:p>
          </p:txBody>
        </p:sp>
        <p:sp>
          <p:nvSpPr>
            <p:cNvPr id="27" name="Freeform 12">
              <a:extLst>
                <a:ext uri="{FF2B5EF4-FFF2-40B4-BE49-F238E27FC236}">
                  <a16:creationId xmlns:a16="http://schemas.microsoft.com/office/drawing/2014/main" id="{665CDA9E-CA61-42E8-AEAF-6A91D4F96844}"/>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prstClr val="black"/>
                </a:solidFill>
                <a:effectLst/>
                <a:uLnTx/>
                <a:uFillTx/>
                <a:latin typeface="Arial"/>
                <a:ea typeface="+mn-ea"/>
                <a:cs typeface="+mn-cs"/>
              </a:endParaRPr>
            </a:p>
          </p:txBody>
        </p:sp>
      </p:grpSp>
      <p:sp>
        <p:nvSpPr>
          <p:cNvPr id="28" name="Symbol zastępczy tekstu 7">
            <a:extLst>
              <a:ext uri="{FF2B5EF4-FFF2-40B4-BE49-F238E27FC236}">
                <a16:creationId xmlns:a16="http://schemas.microsoft.com/office/drawing/2014/main" id="{7391B332-85BB-456C-BEA6-CFB772555F17}"/>
              </a:ext>
            </a:extLst>
          </p:cNvPr>
          <p:cNvSpPr txBox="1">
            <a:spLocks/>
          </p:cNvSpPr>
          <p:nvPr/>
        </p:nvSpPr>
        <p:spPr>
          <a:xfrm>
            <a:off x="6917933" y="2828836"/>
            <a:ext cx="5122575" cy="1277273"/>
          </a:xfrm>
          <a:prstGeom prst="rect">
            <a:avLst/>
          </a:prstGeom>
        </p:spPr>
        <p:txBody>
          <a:bodyPr wrap="square" lIns="73152" rIns="73152" anchor="t" anchorCtr="0">
            <a:spAutoFit/>
          </a:bodyPr>
          <a:lstStyle>
            <a:defPPr>
              <a:defRPr lang="fr-FR"/>
            </a:defPPr>
            <a:lvl1pPr marR="0" indent="0" fontAlgn="auto">
              <a:lnSpc>
                <a:spcPct val="100000"/>
              </a:lnSpc>
              <a:spcBef>
                <a:spcPts val="0"/>
              </a:spcBef>
              <a:spcAft>
                <a:spcPts val="0"/>
              </a:spcAft>
              <a:buClr>
                <a:schemeClr val="accent2"/>
              </a:buClr>
              <a:buSzPct val="100000"/>
              <a:buFont typeface="Arial" panose="020B0604020202020204" pitchFamily="34" charset="0"/>
              <a:buNone/>
              <a:tabLst/>
              <a:defRPr sz="1100" b="0" i="1" cap="none">
                <a:solidFill>
                  <a:schemeClr val="tx2">
                    <a:lumMod val="50000"/>
                  </a:schemeClr>
                </a:solidFill>
              </a:defRPr>
            </a:lvl1pPr>
            <a:lvl2pPr marL="447675" indent="-314325">
              <a:lnSpc>
                <a:spcPct val="100000"/>
              </a:lnSpc>
              <a:spcBef>
                <a:spcPts val="600"/>
              </a:spcBef>
              <a:buClrTx/>
              <a:buSzPct val="100000"/>
              <a:buFont typeface="Arial" panose="020B0604020202020204" pitchFamily="34" charset="0"/>
              <a:buChar char="•"/>
              <a:defRPr sz="1200" cap="none">
                <a:solidFill>
                  <a:schemeClr val="tx1">
                    <a:lumMod val="65000"/>
                    <a:lumOff val="35000"/>
                  </a:schemeClr>
                </a:solidFill>
              </a:defRPr>
            </a:lvl2pPr>
            <a:lvl3pPr marL="714375" indent="-171450">
              <a:lnSpc>
                <a:spcPct val="100000"/>
              </a:lnSpc>
              <a:spcBef>
                <a:spcPts val="600"/>
              </a:spcBef>
              <a:buFont typeface="Arial" panose="020B0604020202020204" pitchFamily="34" charset="0"/>
              <a:buChar char="‒"/>
              <a:defRPr sz="1200" cap="none"/>
            </a:lvl3pPr>
            <a:lvl4pPr marL="987425" indent="-228600">
              <a:lnSpc>
                <a:spcPct val="90000"/>
              </a:lnSpc>
              <a:spcBef>
                <a:spcPts val="500"/>
              </a:spcBef>
              <a:buFont typeface="Arial" panose="020B0604020202020204" pitchFamily="34" charset="0"/>
              <a:buChar char="•"/>
              <a:defRPr sz="1200" cap="none">
                <a:solidFill>
                  <a:schemeClr val="bg2"/>
                </a:solidFill>
              </a:defRPr>
            </a:lvl4pPr>
            <a:lvl5pPr marL="1262063" indent="-228600">
              <a:lnSpc>
                <a:spcPct val="90000"/>
              </a:lnSpc>
              <a:spcBef>
                <a:spcPts val="500"/>
              </a:spcBef>
              <a:buFont typeface="HelveticaNeueLT Std Lt Cn" panose="020B0406020202030204" pitchFamily="34" charset="0"/>
              <a:buChar char="−"/>
              <a:defRPr sz="1200" cap="none">
                <a:solidFill>
                  <a:schemeClr val="bg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pl-PL" i="0" dirty="0">
                <a:solidFill>
                  <a:schemeClr val="tx1">
                    <a:lumMod val="65000"/>
                    <a:lumOff val="35000"/>
                  </a:schemeClr>
                </a:solidFill>
              </a:rPr>
              <a:t>- Na ile jest P. otwarty na rekomendowanie tej szczepionki pacjentom?</a:t>
            </a:r>
          </a:p>
          <a:p>
            <a:pPr lvl="0"/>
            <a:r>
              <a:rPr lang="pl-PL" b="1" dirty="0">
                <a:solidFill>
                  <a:schemeClr val="tx1">
                    <a:lumMod val="65000"/>
                    <a:lumOff val="35000"/>
                  </a:schemeClr>
                </a:solidFill>
              </a:rPr>
              <a:t>Ja bym powiedział na 8 w skali do 10. Do 10 może brakuje ilość pacjentów, która się pojawia u mnie z półpaścem</a:t>
            </a:r>
            <a:r>
              <a:rPr lang="pl-PL" dirty="0">
                <a:solidFill>
                  <a:schemeClr val="tx1">
                    <a:lumMod val="65000"/>
                    <a:lumOff val="35000"/>
                  </a:schemeClr>
                </a:solidFill>
              </a:rPr>
              <a:t>. Na pewno mnie to </a:t>
            </a:r>
            <a:r>
              <a:rPr lang="pl-PL" b="1" dirty="0">
                <a:solidFill>
                  <a:schemeClr val="tx1">
                    <a:lumMod val="65000"/>
                    <a:lumOff val="35000"/>
                  </a:schemeClr>
                </a:solidFill>
              </a:rPr>
              <a:t>przekonuje, że jest już stosowana, że faktycznie jesteśmy w stanie zabezpieczyć się przeciwko powikłaniom, na pewno to, że jest to szczepionka bezpieczna i daje nam potencjał podawania szczepionki z innymi szczepionkami. </a:t>
            </a:r>
            <a:r>
              <a:rPr lang="pl-PL" dirty="0">
                <a:solidFill>
                  <a:schemeClr val="tx1">
                    <a:lumMod val="65000"/>
                    <a:lumOff val="35000"/>
                  </a:schemeClr>
                </a:solidFill>
              </a:rPr>
              <a:t>IDI 6, lekarz POZ </a:t>
            </a:r>
          </a:p>
        </p:txBody>
      </p:sp>
      <p:sp>
        <p:nvSpPr>
          <p:cNvPr id="29" name="Prostokąt 28">
            <a:extLst>
              <a:ext uri="{FF2B5EF4-FFF2-40B4-BE49-F238E27FC236}">
                <a16:creationId xmlns:a16="http://schemas.microsoft.com/office/drawing/2014/main" id="{525C6507-B5FB-42D2-95EA-4919FD9FE09F}"/>
              </a:ext>
            </a:extLst>
          </p:cNvPr>
          <p:cNvSpPr/>
          <p:nvPr/>
        </p:nvSpPr>
        <p:spPr>
          <a:xfrm>
            <a:off x="0" y="0"/>
            <a:ext cx="335879"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pl-PL" dirty="0">
                <a:latin typeface="+mj-lt"/>
              </a:rPr>
              <a:t>Perspektywa LEKARZY</a:t>
            </a:r>
          </a:p>
        </p:txBody>
      </p:sp>
      <p:grpSp>
        <p:nvGrpSpPr>
          <p:cNvPr id="37" name="Group 755">
            <a:extLst>
              <a:ext uri="{FF2B5EF4-FFF2-40B4-BE49-F238E27FC236}">
                <a16:creationId xmlns:a16="http://schemas.microsoft.com/office/drawing/2014/main" id="{8A306117-1727-4457-B4FF-E3ACE4A7AE1B}"/>
              </a:ext>
            </a:extLst>
          </p:cNvPr>
          <p:cNvGrpSpPr>
            <a:grpSpLocks noChangeAspect="1"/>
          </p:cNvGrpSpPr>
          <p:nvPr/>
        </p:nvGrpSpPr>
        <p:grpSpPr>
          <a:xfrm>
            <a:off x="11743916" y="75040"/>
            <a:ext cx="391658" cy="959458"/>
            <a:chOff x="-5791778" y="782089"/>
            <a:chExt cx="579558" cy="1419762"/>
          </a:xfrm>
          <a:solidFill>
            <a:schemeClr val="accent1"/>
          </a:solidFill>
        </p:grpSpPr>
        <p:sp>
          <p:nvSpPr>
            <p:cNvPr id="38" name="Freeform 77">
              <a:extLst>
                <a:ext uri="{FF2B5EF4-FFF2-40B4-BE49-F238E27FC236}">
                  <a16:creationId xmlns:a16="http://schemas.microsoft.com/office/drawing/2014/main" id="{765CFD53-9F98-40B5-BF08-B75D127018DB}"/>
                </a:ext>
              </a:extLst>
            </p:cNvPr>
            <p:cNvSpPr>
              <a:spLocks noEditPoints="1"/>
            </p:cNvSpPr>
            <p:nvPr/>
          </p:nvSpPr>
          <p:spPr bwMode="auto">
            <a:xfrm>
              <a:off x="-5791778" y="1121238"/>
              <a:ext cx="282726" cy="792368"/>
            </a:xfrm>
            <a:custGeom>
              <a:avLst/>
              <a:gdLst/>
              <a:ahLst/>
              <a:cxnLst>
                <a:cxn ang="0">
                  <a:pos x="34" y="384"/>
                </a:cxn>
                <a:cxn ang="0">
                  <a:pos x="36" y="384"/>
                </a:cxn>
                <a:cxn ang="0">
                  <a:pos x="39" y="383"/>
                </a:cxn>
                <a:cxn ang="0">
                  <a:pos x="71" y="135"/>
                </a:cxn>
                <a:cxn ang="0">
                  <a:pos x="80" y="129"/>
                </a:cxn>
                <a:cxn ang="0">
                  <a:pos x="81" y="124"/>
                </a:cxn>
                <a:cxn ang="0">
                  <a:pos x="80" y="128"/>
                </a:cxn>
                <a:cxn ang="0">
                  <a:pos x="65" y="224"/>
                </a:cxn>
                <a:cxn ang="0">
                  <a:pos x="47" y="381"/>
                </a:cxn>
                <a:cxn ang="0">
                  <a:pos x="42" y="503"/>
                </a:cxn>
                <a:cxn ang="0">
                  <a:pos x="92" y="529"/>
                </a:cxn>
                <a:cxn ang="0">
                  <a:pos x="190" y="547"/>
                </a:cxn>
                <a:cxn ang="0">
                  <a:pos x="195" y="547"/>
                </a:cxn>
                <a:cxn ang="0">
                  <a:pos x="194" y="524"/>
                </a:cxn>
                <a:cxn ang="0">
                  <a:pos x="190" y="471"/>
                </a:cxn>
                <a:cxn ang="0">
                  <a:pos x="179" y="300"/>
                </a:cxn>
                <a:cxn ang="0">
                  <a:pos x="179" y="298"/>
                </a:cxn>
                <a:cxn ang="0">
                  <a:pos x="178" y="284"/>
                </a:cxn>
                <a:cxn ang="0">
                  <a:pos x="178" y="280"/>
                </a:cxn>
                <a:cxn ang="0">
                  <a:pos x="172" y="190"/>
                </a:cxn>
                <a:cxn ang="0">
                  <a:pos x="172" y="188"/>
                </a:cxn>
                <a:cxn ang="0">
                  <a:pos x="171" y="180"/>
                </a:cxn>
                <a:cxn ang="0">
                  <a:pos x="171" y="175"/>
                </a:cxn>
                <a:cxn ang="0">
                  <a:pos x="169" y="142"/>
                </a:cxn>
                <a:cxn ang="0">
                  <a:pos x="166" y="102"/>
                </a:cxn>
                <a:cxn ang="0">
                  <a:pos x="164" y="66"/>
                </a:cxn>
                <a:cxn ang="0">
                  <a:pos x="167" y="64"/>
                </a:cxn>
                <a:cxn ang="0">
                  <a:pos x="163" y="57"/>
                </a:cxn>
                <a:cxn ang="0">
                  <a:pos x="154" y="42"/>
                </a:cxn>
                <a:cxn ang="0">
                  <a:pos x="146" y="33"/>
                </a:cxn>
                <a:cxn ang="0">
                  <a:pos x="133" y="18"/>
                </a:cxn>
                <a:cxn ang="0">
                  <a:pos x="123" y="1"/>
                </a:cxn>
                <a:cxn ang="0">
                  <a:pos x="123" y="0"/>
                </a:cxn>
                <a:cxn ang="0">
                  <a:pos x="122" y="0"/>
                </a:cxn>
                <a:cxn ang="0">
                  <a:pos x="113" y="2"/>
                </a:cxn>
                <a:cxn ang="0">
                  <a:pos x="88" y="9"/>
                </a:cxn>
                <a:cxn ang="0">
                  <a:pos x="27" y="85"/>
                </a:cxn>
                <a:cxn ang="0">
                  <a:pos x="0" y="277"/>
                </a:cxn>
                <a:cxn ang="0">
                  <a:pos x="2" y="354"/>
                </a:cxn>
                <a:cxn ang="0">
                  <a:pos x="34" y="384"/>
                </a:cxn>
                <a:cxn ang="0">
                  <a:pos x="152" y="433"/>
                </a:cxn>
                <a:cxn ang="0">
                  <a:pos x="92" y="413"/>
                </a:cxn>
                <a:cxn ang="0">
                  <a:pos x="86" y="411"/>
                </a:cxn>
                <a:cxn ang="0">
                  <a:pos x="89" y="400"/>
                </a:cxn>
                <a:cxn ang="0">
                  <a:pos x="92" y="401"/>
                </a:cxn>
                <a:cxn ang="0">
                  <a:pos x="157" y="417"/>
                </a:cxn>
                <a:cxn ang="0">
                  <a:pos x="152" y="433"/>
                </a:cxn>
              </a:cxnLst>
              <a:rect l="0" t="0" r="r" b="b"/>
              <a:pathLst>
                <a:path w="195" h="547">
                  <a:moveTo>
                    <a:pt x="34" y="384"/>
                  </a:moveTo>
                  <a:cubicBezTo>
                    <a:pt x="35" y="384"/>
                    <a:pt x="35" y="384"/>
                    <a:pt x="36" y="384"/>
                  </a:cubicBezTo>
                  <a:cubicBezTo>
                    <a:pt x="37" y="384"/>
                    <a:pt x="38" y="384"/>
                    <a:pt x="39" y="383"/>
                  </a:cubicBezTo>
                  <a:cubicBezTo>
                    <a:pt x="46" y="293"/>
                    <a:pt x="59" y="204"/>
                    <a:pt x="71" y="135"/>
                  </a:cubicBezTo>
                  <a:cubicBezTo>
                    <a:pt x="80" y="129"/>
                    <a:pt x="80" y="129"/>
                    <a:pt x="80" y="129"/>
                  </a:cubicBezTo>
                  <a:cubicBezTo>
                    <a:pt x="80" y="127"/>
                    <a:pt x="81" y="126"/>
                    <a:pt x="81" y="124"/>
                  </a:cubicBezTo>
                  <a:cubicBezTo>
                    <a:pt x="81" y="125"/>
                    <a:pt x="81" y="127"/>
                    <a:pt x="80" y="128"/>
                  </a:cubicBezTo>
                  <a:cubicBezTo>
                    <a:pt x="75" y="157"/>
                    <a:pt x="70" y="189"/>
                    <a:pt x="65" y="224"/>
                  </a:cubicBezTo>
                  <a:cubicBezTo>
                    <a:pt x="58" y="273"/>
                    <a:pt x="52" y="327"/>
                    <a:pt x="47" y="381"/>
                  </a:cubicBezTo>
                  <a:cubicBezTo>
                    <a:pt x="44" y="422"/>
                    <a:pt x="42" y="464"/>
                    <a:pt x="42" y="503"/>
                  </a:cubicBezTo>
                  <a:cubicBezTo>
                    <a:pt x="42" y="503"/>
                    <a:pt x="59" y="517"/>
                    <a:pt x="92" y="529"/>
                  </a:cubicBezTo>
                  <a:cubicBezTo>
                    <a:pt x="116" y="538"/>
                    <a:pt x="149" y="547"/>
                    <a:pt x="190" y="547"/>
                  </a:cubicBezTo>
                  <a:cubicBezTo>
                    <a:pt x="192" y="547"/>
                    <a:pt x="194" y="547"/>
                    <a:pt x="195" y="547"/>
                  </a:cubicBezTo>
                  <a:cubicBezTo>
                    <a:pt x="194" y="524"/>
                    <a:pt x="194" y="524"/>
                    <a:pt x="194" y="524"/>
                  </a:cubicBezTo>
                  <a:cubicBezTo>
                    <a:pt x="190" y="471"/>
                    <a:pt x="190" y="471"/>
                    <a:pt x="190" y="471"/>
                  </a:cubicBezTo>
                  <a:cubicBezTo>
                    <a:pt x="179" y="300"/>
                    <a:pt x="179" y="300"/>
                    <a:pt x="179" y="300"/>
                  </a:cubicBezTo>
                  <a:cubicBezTo>
                    <a:pt x="179" y="298"/>
                    <a:pt x="179" y="298"/>
                    <a:pt x="179" y="298"/>
                  </a:cubicBezTo>
                  <a:cubicBezTo>
                    <a:pt x="178" y="284"/>
                    <a:pt x="178" y="284"/>
                    <a:pt x="178" y="284"/>
                  </a:cubicBezTo>
                  <a:cubicBezTo>
                    <a:pt x="178" y="280"/>
                    <a:pt x="178" y="280"/>
                    <a:pt x="178" y="280"/>
                  </a:cubicBezTo>
                  <a:cubicBezTo>
                    <a:pt x="172" y="190"/>
                    <a:pt x="172" y="190"/>
                    <a:pt x="172" y="190"/>
                  </a:cubicBezTo>
                  <a:cubicBezTo>
                    <a:pt x="172" y="188"/>
                    <a:pt x="172" y="188"/>
                    <a:pt x="172" y="188"/>
                  </a:cubicBezTo>
                  <a:cubicBezTo>
                    <a:pt x="171" y="186"/>
                    <a:pt x="171" y="183"/>
                    <a:pt x="171" y="180"/>
                  </a:cubicBezTo>
                  <a:cubicBezTo>
                    <a:pt x="171" y="178"/>
                    <a:pt x="171" y="177"/>
                    <a:pt x="171" y="175"/>
                  </a:cubicBezTo>
                  <a:cubicBezTo>
                    <a:pt x="169" y="142"/>
                    <a:pt x="169" y="142"/>
                    <a:pt x="169" y="142"/>
                  </a:cubicBezTo>
                  <a:cubicBezTo>
                    <a:pt x="166" y="102"/>
                    <a:pt x="166" y="102"/>
                    <a:pt x="166" y="102"/>
                  </a:cubicBezTo>
                  <a:cubicBezTo>
                    <a:pt x="164" y="66"/>
                    <a:pt x="164" y="66"/>
                    <a:pt x="164" y="66"/>
                  </a:cubicBezTo>
                  <a:cubicBezTo>
                    <a:pt x="167" y="64"/>
                    <a:pt x="167" y="64"/>
                    <a:pt x="167" y="64"/>
                  </a:cubicBezTo>
                  <a:cubicBezTo>
                    <a:pt x="166" y="62"/>
                    <a:pt x="164" y="59"/>
                    <a:pt x="163" y="57"/>
                  </a:cubicBezTo>
                  <a:cubicBezTo>
                    <a:pt x="161" y="52"/>
                    <a:pt x="157" y="47"/>
                    <a:pt x="154" y="42"/>
                  </a:cubicBezTo>
                  <a:cubicBezTo>
                    <a:pt x="151" y="39"/>
                    <a:pt x="149" y="36"/>
                    <a:pt x="146" y="33"/>
                  </a:cubicBezTo>
                  <a:cubicBezTo>
                    <a:pt x="141" y="28"/>
                    <a:pt x="137" y="23"/>
                    <a:pt x="133" y="18"/>
                  </a:cubicBezTo>
                  <a:cubicBezTo>
                    <a:pt x="129" y="12"/>
                    <a:pt x="126" y="7"/>
                    <a:pt x="123" y="1"/>
                  </a:cubicBezTo>
                  <a:cubicBezTo>
                    <a:pt x="123" y="1"/>
                    <a:pt x="123" y="0"/>
                    <a:pt x="123" y="0"/>
                  </a:cubicBezTo>
                  <a:cubicBezTo>
                    <a:pt x="122" y="0"/>
                    <a:pt x="122" y="0"/>
                    <a:pt x="122" y="0"/>
                  </a:cubicBezTo>
                  <a:cubicBezTo>
                    <a:pt x="119" y="0"/>
                    <a:pt x="116" y="1"/>
                    <a:pt x="113" y="2"/>
                  </a:cubicBezTo>
                  <a:cubicBezTo>
                    <a:pt x="106" y="3"/>
                    <a:pt x="97" y="5"/>
                    <a:pt x="88" y="9"/>
                  </a:cubicBezTo>
                  <a:cubicBezTo>
                    <a:pt x="67" y="20"/>
                    <a:pt x="43" y="43"/>
                    <a:pt x="27" y="85"/>
                  </a:cubicBezTo>
                  <a:cubicBezTo>
                    <a:pt x="11" y="126"/>
                    <a:pt x="0" y="186"/>
                    <a:pt x="0" y="277"/>
                  </a:cubicBezTo>
                  <a:cubicBezTo>
                    <a:pt x="0" y="300"/>
                    <a:pt x="0" y="326"/>
                    <a:pt x="2" y="354"/>
                  </a:cubicBezTo>
                  <a:cubicBezTo>
                    <a:pt x="3" y="371"/>
                    <a:pt x="17" y="384"/>
                    <a:pt x="34" y="384"/>
                  </a:cubicBezTo>
                  <a:close/>
                  <a:moveTo>
                    <a:pt x="152" y="433"/>
                  </a:moveTo>
                  <a:cubicBezTo>
                    <a:pt x="92" y="413"/>
                    <a:pt x="92" y="413"/>
                    <a:pt x="92" y="413"/>
                  </a:cubicBezTo>
                  <a:cubicBezTo>
                    <a:pt x="86" y="411"/>
                    <a:pt x="86" y="411"/>
                    <a:pt x="86" y="411"/>
                  </a:cubicBezTo>
                  <a:cubicBezTo>
                    <a:pt x="89" y="400"/>
                    <a:pt x="89" y="400"/>
                    <a:pt x="89" y="400"/>
                  </a:cubicBezTo>
                  <a:cubicBezTo>
                    <a:pt x="92" y="401"/>
                    <a:pt x="92" y="401"/>
                    <a:pt x="92" y="401"/>
                  </a:cubicBezTo>
                  <a:cubicBezTo>
                    <a:pt x="157" y="417"/>
                    <a:pt x="157" y="417"/>
                    <a:pt x="157" y="417"/>
                  </a:cubicBezTo>
                  <a:lnTo>
                    <a:pt x="152" y="43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 name="Freeform 78">
              <a:extLst>
                <a:ext uri="{FF2B5EF4-FFF2-40B4-BE49-F238E27FC236}">
                  <a16:creationId xmlns:a16="http://schemas.microsoft.com/office/drawing/2014/main" id="{DBF9F760-A4F8-44B6-9686-B6ACA996E1E7}"/>
                </a:ext>
              </a:extLst>
            </p:cNvPr>
            <p:cNvSpPr>
              <a:spLocks/>
            </p:cNvSpPr>
            <p:nvPr/>
          </p:nvSpPr>
          <p:spPr bwMode="auto">
            <a:xfrm>
              <a:off x="-5572834" y="1121238"/>
              <a:ext cx="31891" cy="28825"/>
            </a:xfrm>
            <a:custGeom>
              <a:avLst/>
              <a:gdLst/>
              <a:ahLst/>
              <a:cxnLst>
                <a:cxn ang="0">
                  <a:pos x="12" y="15"/>
                </a:cxn>
                <a:cxn ang="0">
                  <a:pos x="17" y="20"/>
                </a:cxn>
                <a:cxn ang="0">
                  <a:pos x="22" y="0"/>
                </a:cxn>
                <a:cxn ang="0">
                  <a:pos x="0" y="0"/>
                </a:cxn>
                <a:cxn ang="0">
                  <a:pos x="12" y="15"/>
                </a:cxn>
              </a:cxnLst>
              <a:rect l="0" t="0" r="r" b="b"/>
              <a:pathLst>
                <a:path w="22" h="20">
                  <a:moveTo>
                    <a:pt x="12" y="15"/>
                  </a:moveTo>
                  <a:cubicBezTo>
                    <a:pt x="14" y="16"/>
                    <a:pt x="15" y="18"/>
                    <a:pt x="17" y="20"/>
                  </a:cubicBezTo>
                  <a:cubicBezTo>
                    <a:pt x="22" y="0"/>
                    <a:pt x="22" y="0"/>
                    <a:pt x="22" y="0"/>
                  </a:cubicBezTo>
                  <a:cubicBezTo>
                    <a:pt x="0" y="0"/>
                    <a:pt x="0" y="0"/>
                    <a:pt x="0" y="0"/>
                  </a:cubicBezTo>
                  <a:cubicBezTo>
                    <a:pt x="4" y="5"/>
                    <a:pt x="8" y="11"/>
                    <a:pt x="12" y="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 name="Freeform 79">
              <a:extLst>
                <a:ext uri="{FF2B5EF4-FFF2-40B4-BE49-F238E27FC236}">
                  <a16:creationId xmlns:a16="http://schemas.microsoft.com/office/drawing/2014/main" id="{A063A008-0378-4753-8659-984FA3506A5B}"/>
                </a:ext>
              </a:extLst>
            </p:cNvPr>
            <p:cNvSpPr>
              <a:spLocks/>
            </p:cNvSpPr>
            <p:nvPr/>
          </p:nvSpPr>
          <p:spPr bwMode="auto">
            <a:xfrm>
              <a:off x="-5462442" y="1121238"/>
              <a:ext cx="30051" cy="28825"/>
            </a:xfrm>
            <a:custGeom>
              <a:avLst/>
              <a:gdLst/>
              <a:ahLst/>
              <a:cxnLst>
                <a:cxn ang="0">
                  <a:pos x="5" y="20"/>
                </a:cxn>
                <a:cxn ang="0">
                  <a:pos x="9" y="15"/>
                </a:cxn>
                <a:cxn ang="0">
                  <a:pos x="21" y="0"/>
                </a:cxn>
                <a:cxn ang="0">
                  <a:pos x="0" y="0"/>
                </a:cxn>
                <a:cxn ang="0">
                  <a:pos x="5" y="20"/>
                </a:cxn>
              </a:cxnLst>
              <a:rect l="0" t="0" r="r" b="b"/>
              <a:pathLst>
                <a:path w="21" h="20">
                  <a:moveTo>
                    <a:pt x="5" y="20"/>
                  </a:moveTo>
                  <a:cubicBezTo>
                    <a:pt x="6" y="18"/>
                    <a:pt x="7" y="16"/>
                    <a:pt x="9" y="15"/>
                  </a:cubicBezTo>
                  <a:cubicBezTo>
                    <a:pt x="13" y="11"/>
                    <a:pt x="17" y="6"/>
                    <a:pt x="21" y="0"/>
                  </a:cubicBezTo>
                  <a:cubicBezTo>
                    <a:pt x="0" y="0"/>
                    <a:pt x="0" y="0"/>
                    <a:pt x="0" y="0"/>
                  </a:cubicBezTo>
                  <a:lnTo>
                    <a:pt x="5"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 name="Freeform 80">
              <a:extLst>
                <a:ext uri="{FF2B5EF4-FFF2-40B4-BE49-F238E27FC236}">
                  <a16:creationId xmlns:a16="http://schemas.microsoft.com/office/drawing/2014/main" id="{299BEE13-5338-4940-8882-C0D96E919D4D}"/>
                </a:ext>
              </a:extLst>
            </p:cNvPr>
            <p:cNvSpPr>
              <a:spLocks noEditPoints="1"/>
            </p:cNvSpPr>
            <p:nvPr/>
          </p:nvSpPr>
          <p:spPr bwMode="auto">
            <a:xfrm>
              <a:off x="-5496173" y="1121238"/>
              <a:ext cx="283953" cy="792368"/>
            </a:xfrm>
            <a:custGeom>
              <a:avLst/>
              <a:gdLst/>
              <a:ahLst/>
              <a:cxnLst>
                <a:cxn ang="0">
                  <a:pos x="62" y="18"/>
                </a:cxn>
                <a:cxn ang="0">
                  <a:pos x="50" y="33"/>
                </a:cxn>
                <a:cxn ang="0">
                  <a:pos x="41" y="42"/>
                </a:cxn>
                <a:cxn ang="0">
                  <a:pos x="32" y="57"/>
                </a:cxn>
                <a:cxn ang="0">
                  <a:pos x="29" y="64"/>
                </a:cxn>
                <a:cxn ang="0">
                  <a:pos x="32" y="66"/>
                </a:cxn>
                <a:cxn ang="0">
                  <a:pos x="29" y="102"/>
                </a:cxn>
                <a:cxn ang="0">
                  <a:pos x="27" y="142"/>
                </a:cxn>
                <a:cxn ang="0">
                  <a:pos x="24" y="175"/>
                </a:cxn>
                <a:cxn ang="0">
                  <a:pos x="25" y="180"/>
                </a:cxn>
                <a:cxn ang="0">
                  <a:pos x="24" y="188"/>
                </a:cxn>
                <a:cxn ang="0">
                  <a:pos x="23" y="190"/>
                </a:cxn>
                <a:cxn ang="0">
                  <a:pos x="17" y="280"/>
                </a:cxn>
                <a:cxn ang="0">
                  <a:pos x="17" y="284"/>
                </a:cxn>
                <a:cxn ang="0">
                  <a:pos x="16" y="298"/>
                </a:cxn>
                <a:cxn ang="0">
                  <a:pos x="16" y="300"/>
                </a:cxn>
                <a:cxn ang="0">
                  <a:pos x="5" y="471"/>
                </a:cxn>
                <a:cxn ang="0">
                  <a:pos x="1" y="524"/>
                </a:cxn>
                <a:cxn ang="0">
                  <a:pos x="0" y="547"/>
                </a:cxn>
                <a:cxn ang="0">
                  <a:pos x="5" y="547"/>
                </a:cxn>
                <a:cxn ang="0">
                  <a:pos x="104" y="529"/>
                </a:cxn>
                <a:cxn ang="0">
                  <a:pos x="153" y="503"/>
                </a:cxn>
                <a:cxn ang="0">
                  <a:pos x="148" y="381"/>
                </a:cxn>
                <a:cxn ang="0">
                  <a:pos x="130" y="224"/>
                </a:cxn>
                <a:cxn ang="0">
                  <a:pos x="115" y="128"/>
                </a:cxn>
                <a:cxn ang="0">
                  <a:pos x="114" y="124"/>
                </a:cxn>
                <a:cxn ang="0">
                  <a:pos x="116" y="129"/>
                </a:cxn>
                <a:cxn ang="0">
                  <a:pos x="124" y="135"/>
                </a:cxn>
                <a:cxn ang="0">
                  <a:pos x="156" y="383"/>
                </a:cxn>
                <a:cxn ang="0">
                  <a:pos x="160" y="384"/>
                </a:cxn>
                <a:cxn ang="0">
                  <a:pos x="161" y="384"/>
                </a:cxn>
                <a:cxn ang="0">
                  <a:pos x="193" y="354"/>
                </a:cxn>
                <a:cxn ang="0">
                  <a:pos x="196" y="277"/>
                </a:cxn>
                <a:cxn ang="0">
                  <a:pos x="150" y="49"/>
                </a:cxn>
                <a:cxn ang="0">
                  <a:pos x="107" y="9"/>
                </a:cxn>
                <a:cxn ang="0">
                  <a:pos x="83" y="2"/>
                </a:cxn>
                <a:cxn ang="0">
                  <a:pos x="73" y="0"/>
                </a:cxn>
                <a:cxn ang="0">
                  <a:pos x="73" y="0"/>
                </a:cxn>
                <a:cxn ang="0">
                  <a:pos x="72" y="1"/>
                </a:cxn>
                <a:cxn ang="0">
                  <a:pos x="62" y="18"/>
                </a:cxn>
                <a:cxn ang="0">
                  <a:pos x="104" y="413"/>
                </a:cxn>
                <a:cxn ang="0">
                  <a:pos x="43" y="433"/>
                </a:cxn>
                <a:cxn ang="0">
                  <a:pos x="39" y="417"/>
                </a:cxn>
                <a:cxn ang="0">
                  <a:pos x="104" y="401"/>
                </a:cxn>
                <a:cxn ang="0">
                  <a:pos x="106" y="400"/>
                </a:cxn>
                <a:cxn ang="0">
                  <a:pos x="109" y="411"/>
                </a:cxn>
                <a:cxn ang="0">
                  <a:pos x="104" y="413"/>
                </a:cxn>
              </a:cxnLst>
              <a:rect l="0" t="0" r="r" b="b"/>
              <a:pathLst>
                <a:path w="196" h="547">
                  <a:moveTo>
                    <a:pt x="62" y="18"/>
                  </a:moveTo>
                  <a:cubicBezTo>
                    <a:pt x="58" y="23"/>
                    <a:pt x="54" y="28"/>
                    <a:pt x="50" y="33"/>
                  </a:cubicBezTo>
                  <a:cubicBezTo>
                    <a:pt x="47" y="36"/>
                    <a:pt x="44" y="39"/>
                    <a:pt x="41" y="42"/>
                  </a:cubicBezTo>
                  <a:cubicBezTo>
                    <a:pt x="38" y="47"/>
                    <a:pt x="35" y="52"/>
                    <a:pt x="32" y="57"/>
                  </a:cubicBezTo>
                  <a:cubicBezTo>
                    <a:pt x="31" y="59"/>
                    <a:pt x="30" y="62"/>
                    <a:pt x="29" y="64"/>
                  </a:cubicBezTo>
                  <a:cubicBezTo>
                    <a:pt x="32" y="66"/>
                    <a:pt x="32" y="66"/>
                    <a:pt x="32" y="66"/>
                  </a:cubicBezTo>
                  <a:cubicBezTo>
                    <a:pt x="29" y="102"/>
                    <a:pt x="29" y="102"/>
                    <a:pt x="29" y="102"/>
                  </a:cubicBezTo>
                  <a:cubicBezTo>
                    <a:pt x="27" y="142"/>
                    <a:pt x="27" y="142"/>
                    <a:pt x="27" y="142"/>
                  </a:cubicBezTo>
                  <a:cubicBezTo>
                    <a:pt x="24" y="175"/>
                    <a:pt x="24" y="175"/>
                    <a:pt x="24" y="175"/>
                  </a:cubicBezTo>
                  <a:cubicBezTo>
                    <a:pt x="25" y="177"/>
                    <a:pt x="25" y="178"/>
                    <a:pt x="25" y="180"/>
                  </a:cubicBezTo>
                  <a:cubicBezTo>
                    <a:pt x="25" y="183"/>
                    <a:pt x="24" y="186"/>
                    <a:pt x="24" y="188"/>
                  </a:cubicBezTo>
                  <a:cubicBezTo>
                    <a:pt x="23" y="190"/>
                    <a:pt x="23" y="190"/>
                    <a:pt x="23" y="190"/>
                  </a:cubicBezTo>
                  <a:cubicBezTo>
                    <a:pt x="17" y="280"/>
                    <a:pt x="17" y="280"/>
                    <a:pt x="17" y="280"/>
                  </a:cubicBezTo>
                  <a:cubicBezTo>
                    <a:pt x="17" y="284"/>
                    <a:pt x="17" y="284"/>
                    <a:pt x="17" y="284"/>
                  </a:cubicBezTo>
                  <a:cubicBezTo>
                    <a:pt x="16" y="298"/>
                    <a:pt x="16" y="298"/>
                    <a:pt x="16" y="298"/>
                  </a:cubicBezTo>
                  <a:cubicBezTo>
                    <a:pt x="16" y="300"/>
                    <a:pt x="16" y="300"/>
                    <a:pt x="16" y="300"/>
                  </a:cubicBezTo>
                  <a:cubicBezTo>
                    <a:pt x="5" y="471"/>
                    <a:pt x="5" y="471"/>
                    <a:pt x="5" y="471"/>
                  </a:cubicBezTo>
                  <a:cubicBezTo>
                    <a:pt x="1" y="524"/>
                    <a:pt x="1" y="524"/>
                    <a:pt x="1" y="524"/>
                  </a:cubicBezTo>
                  <a:cubicBezTo>
                    <a:pt x="0" y="547"/>
                    <a:pt x="0" y="547"/>
                    <a:pt x="0" y="547"/>
                  </a:cubicBezTo>
                  <a:cubicBezTo>
                    <a:pt x="2" y="547"/>
                    <a:pt x="3" y="547"/>
                    <a:pt x="5" y="547"/>
                  </a:cubicBezTo>
                  <a:cubicBezTo>
                    <a:pt x="46" y="547"/>
                    <a:pt x="79" y="538"/>
                    <a:pt x="104" y="529"/>
                  </a:cubicBezTo>
                  <a:cubicBezTo>
                    <a:pt x="136" y="517"/>
                    <a:pt x="153" y="503"/>
                    <a:pt x="153" y="503"/>
                  </a:cubicBezTo>
                  <a:cubicBezTo>
                    <a:pt x="153" y="464"/>
                    <a:pt x="151" y="422"/>
                    <a:pt x="148" y="381"/>
                  </a:cubicBezTo>
                  <a:cubicBezTo>
                    <a:pt x="144" y="327"/>
                    <a:pt x="137" y="273"/>
                    <a:pt x="130" y="224"/>
                  </a:cubicBezTo>
                  <a:cubicBezTo>
                    <a:pt x="125" y="189"/>
                    <a:pt x="120" y="157"/>
                    <a:pt x="115" y="128"/>
                  </a:cubicBezTo>
                  <a:cubicBezTo>
                    <a:pt x="115" y="127"/>
                    <a:pt x="114" y="126"/>
                    <a:pt x="114" y="124"/>
                  </a:cubicBezTo>
                  <a:cubicBezTo>
                    <a:pt x="115" y="126"/>
                    <a:pt x="115" y="127"/>
                    <a:pt x="116" y="129"/>
                  </a:cubicBezTo>
                  <a:cubicBezTo>
                    <a:pt x="124" y="135"/>
                    <a:pt x="124" y="135"/>
                    <a:pt x="124" y="135"/>
                  </a:cubicBezTo>
                  <a:cubicBezTo>
                    <a:pt x="136" y="204"/>
                    <a:pt x="149" y="293"/>
                    <a:pt x="156" y="383"/>
                  </a:cubicBezTo>
                  <a:cubicBezTo>
                    <a:pt x="157" y="384"/>
                    <a:pt x="158" y="384"/>
                    <a:pt x="160" y="384"/>
                  </a:cubicBezTo>
                  <a:cubicBezTo>
                    <a:pt x="160" y="384"/>
                    <a:pt x="161" y="384"/>
                    <a:pt x="161" y="384"/>
                  </a:cubicBezTo>
                  <a:cubicBezTo>
                    <a:pt x="178" y="384"/>
                    <a:pt x="192" y="371"/>
                    <a:pt x="193" y="354"/>
                  </a:cubicBezTo>
                  <a:cubicBezTo>
                    <a:pt x="195" y="326"/>
                    <a:pt x="196" y="300"/>
                    <a:pt x="196" y="277"/>
                  </a:cubicBezTo>
                  <a:cubicBezTo>
                    <a:pt x="196" y="156"/>
                    <a:pt x="176" y="89"/>
                    <a:pt x="150" y="49"/>
                  </a:cubicBezTo>
                  <a:cubicBezTo>
                    <a:pt x="137" y="29"/>
                    <a:pt x="121" y="17"/>
                    <a:pt x="107" y="9"/>
                  </a:cubicBezTo>
                  <a:cubicBezTo>
                    <a:pt x="98" y="5"/>
                    <a:pt x="89" y="3"/>
                    <a:pt x="83" y="2"/>
                  </a:cubicBezTo>
                  <a:cubicBezTo>
                    <a:pt x="80" y="1"/>
                    <a:pt x="76" y="0"/>
                    <a:pt x="73" y="0"/>
                  </a:cubicBezTo>
                  <a:cubicBezTo>
                    <a:pt x="73" y="0"/>
                    <a:pt x="73" y="0"/>
                    <a:pt x="73" y="0"/>
                  </a:cubicBezTo>
                  <a:cubicBezTo>
                    <a:pt x="73" y="0"/>
                    <a:pt x="72" y="1"/>
                    <a:pt x="72" y="1"/>
                  </a:cubicBezTo>
                  <a:cubicBezTo>
                    <a:pt x="69" y="7"/>
                    <a:pt x="66" y="12"/>
                    <a:pt x="62" y="18"/>
                  </a:cubicBezTo>
                  <a:close/>
                  <a:moveTo>
                    <a:pt x="104" y="413"/>
                  </a:moveTo>
                  <a:cubicBezTo>
                    <a:pt x="43" y="433"/>
                    <a:pt x="43" y="433"/>
                    <a:pt x="43" y="433"/>
                  </a:cubicBezTo>
                  <a:cubicBezTo>
                    <a:pt x="39" y="417"/>
                    <a:pt x="39" y="417"/>
                    <a:pt x="39" y="417"/>
                  </a:cubicBezTo>
                  <a:cubicBezTo>
                    <a:pt x="104" y="401"/>
                    <a:pt x="104" y="401"/>
                    <a:pt x="104" y="401"/>
                  </a:cubicBezTo>
                  <a:cubicBezTo>
                    <a:pt x="106" y="400"/>
                    <a:pt x="106" y="400"/>
                    <a:pt x="106" y="400"/>
                  </a:cubicBezTo>
                  <a:cubicBezTo>
                    <a:pt x="109" y="411"/>
                    <a:pt x="109" y="411"/>
                    <a:pt x="109" y="411"/>
                  </a:cubicBezTo>
                  <a:lnTo>
                    <a:pt x="104" y="41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 name="Freeform 81">
              <a:extLst>
                <a:ext uri="{FF2B5EF4-FFF2-40B4-BE49-F238E27FC236}">
                  <a16:creationId xmlns:a16="http://schemas.microsoft.com/office/drawing/2014/main" id="{4B0E86E1-0ADF-45EE-8809-B0D1D75C9211}"/>
                </a:ext>
              </a:extLst>
            </p:cNvPr>
            <p:cNvSpPr>
              <a:spLocks/>
            </p:cNvSpPr>
            <p:nvPr/>
          </p:nvSpPr>
          <p:spPr bwMode="auto">
            <a:xfrm>
              <a:off x="-5658081" y="1900726"/>
              <a:ext cx="141670" cy="301125"/>
            </a:xfrm>
            <a:custGeom>
              <a:avLst/>
              <a:gdLst/>
              <a:ahLst/>
              <a:cxnLst>
                <a:cxn ang="0">
                  <a:pos x="0" y="158"/>
                </a:cxn>
                <a:cxn ang="0">
                  <a:pos x="49" y="208"/>
                </a:cxn>
                <a:cxn ang="0">
                  <a:pos x="98" y="158"/>
                </a:cxn>
                <a:cxn ang="0">
                  <a:pos x="98" y="17"/>
                </a:cxn>
                <a:cxn ang="0">
                  <a:pos x="0" y="0"/>
                </a:cxn>
                <a:cxn ang="0">
                  <a:pos x="0" y="158"/>
                </a:cxn>
              </a:cxnLst>
              <a:rect l="0" t="0" r="r" b="b"/>
              <a:pathLst>
                <a:path w="98" h="208">
                  <a:moveTo>
                    <a:pt x="0" y="158"/>
                  </a:moveTo>
                  <a:cubicBezTo>
                    <a:pt x="0" y="186"/>
                    <a:pt x="22" y="208"/>
                    <a:pt x="49" y="208"/>
                  </a:cubicBezTo>
                  <a:cubicBezTo>
                    <a:pt x="76" y="208"/>
                    <a:pt x="98" y="186"/>
                    <a:pt x="98" y="158"/>
                  </a:cubicBezTo>
                  <a:cubicBezTo>
                    <a:pt x="98" y="17"/>
                    <a:pt x="98" y="17"/>
                    <a:pt x="98" y="17"/>
                  </a:cubicBezTo>
                  <a:cubicBezTo>
                    <a:pt x="58" y="17"/>
                    <a:pt x="25" y="9"/>
                    <a:pt x="0" y="0"/>
                  </a:cubicBezTo>
                  <a:lnTo>
                    <a:pt x="0" y="15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4" name="Freeform 82">
              <a:extLst>
                <a:ext uri="{FF2B5EF4-FFF2-40B4-BE49-F238E27FC236}">
                  <a16:creationId xmlns:a16="http://schemas.microsoft.com/office/drawing/2014/main" id="{D474B1D7-9A82-44FA-9049-6F420EF13A72}"/>
                </a:ext>
              </a:extLst>
            </p:cNvPr>
            <p:cNvSpPr>
              <a:spLocks/>
            </p:cNvSpPr>
            <p:nvPr/>
          </p:nvSpPr>
          <p:spPr bwMode="auto">
            <a:xfrm>
              <a:off x="-5488813" y="1900726"/>
              <a:ext cx="143509" cy="301125"/>
            </a:xfrm>
            <a:custGeom>
              <a:avLst/>
              <a:gdLst/>
              <a:ahLst/>
              <a:cxnLst>
                <a:cxn ang="0">
                  <a:pos x="0" y="158"/>
                </a:cxn>
                <a:cxn ang="0">
                  <a:pos x="49" y="208"/>
                </a:cxn>
                <a:cxn ang="0">
                  <a:pos x="99" y="158"/>
                </a:cxn>
                <a:cxn ang="0">
                  <a:pos x="99" y="0"/>
                </a:cxn>
                <a:cxn ang="0">
                  <a:pos x="0" y="17"/>
                </a:cxn>
                <a:cxn ang="0">
                  <a:pos x="0" y="158"/>
                </a:cxn>
              </a:cxnLst>
              <a:rect l="0" t="0" r="r" b="b"/>
              <a:pathLst>
                <a:path w="99" h="208">
                  <a:moveTo>
                    <a:pt x="0" y="158"/>
                  </a:moveTo>
                  <a:cubicBezTo>
                    <a:pt x="0" y="186"/>
                    <a:pt x="22" y="208"/>
                    <a:pt x="49" y="208"/>
                  </a:cubicBezTo>
                  <a:cubicBezTo>
                    <a:pt x="77" y="208"/>
                    <a:pt x="99" y="186"/>
                    <a:pt x="99" y="158"/>
                  </a:cubicBezTo>
                  <a:cubicBezTo>
                    <a:pt x="99" y="0"/>
                    <a:pt x="99" y="0"/>
                    <a:pt x="99" y="0"/>
                  </a:cubicBezTo>
                  <a:cubicBezTo>
                    <a:pt x="74" y="9"/>
                    <a:pt x="41" y="17"/>
                    <a:pt x="0" y="17"/>
                  </a:cubicBezTo>
                  <a:lnTo>
                    <a:pt x="0" y="15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5" name="Freeform 83">
              <a:extLst>
                <a:ext uri="{FF2B5EF4-FFF2-40B4-BE49-F238E27FC236}">
                  <a16:creationId xmlns:a16="http://schemas.microsoft.com/office/drawing/2014/main" id="{007F9E80-B95C-4902-B9D7-2EF69A2BE1DF}"/>
                </a:ext>
              </a:extLst>
            </p:cNvPr>
            <p:cNvSpPr>
              <a:spLocks/>
            </p:cNvSpPr>
            <p:nvPr/>
          </p:nvSpPr>
          <p:spPr bwMode="auto">
            <a:xfrm>
              <a:off x="-5539103" y="1119398"/>
              <a:ext cx="73595" cy="118978"/>
            </a:xfrm>
            <a:custGeom>
              <a:avLst/>
              <a:gdLst/>
              <a:ahLst/>
              <a:cxnLst>
                <a:cxn ang="0">
                  <a:pos x="51" y="28"/>
                </a:cxn>
                <a:cxn ang="0">
                  <a:pos x="44" y="1"/>
                </a:cxn>
                <a:cxn ang="0">
                  <a:pos x="44" y="0"/>
                </a:cxn>
                <a:cxn ang="0">
                  <a:pos x="26" y="0"/>
                </a:cxn>
                <a:cxn ang="0">
                  <a:pos x="7" y="0"/>
                </a:cxn>
                <a:cxn ang="0">
                  <a:pos x="7" y="1"/>
                </a:cxn>
                <a:cxn ang="0">
                  <a:pos x="0" y="28"/>
                </a:cxn>
                <a:cxn ang="0">
                  <a:pos x="26" y="82"/>
                </a:cxn>
                <a:cxn ang="0">
                  <a:pos x="51" y="28"/>
                </a:cxn>
              </a:cxnLst>
              <a:rect l="0" t="0" r="r" b="b"/>
              <a:pathLst>
                <a:path w="51" h="82">
                  <a:moveTo>
                    <a:pt x="51" y="28"/>
                  </a:moveTo>
                  <a:cubicBezTo>
                    <a:pt x="44" y="1"/>
                    <a:pt x="44" y="1"/>
                    <a:pt x="44" y="1"/>
                  </a:cubicBezTo>
                  <a:cubicBezTo>
                    <a:pt x="44" y="0"/>
                    <a:pt x="44" y="0"/>
                    <a:pt x="44" y="0"/>
                  </a:cubicBezTo>
                  <a:cubicBezTo>
                    <a:pt x="26" y="0"/>
                    <a:pt x="26" y="0"/>
                    <a:pt x="26" y="0"/>
                  </a:cubicBezTo>
                  <a:cubicBezTo>
                    <a:pt x="7" y="0"/>
                    <a:pt x="7" y="0"/>
                    <a:pt x="7" y="0"/>
                  </a:cubicBezTo>
                  <a:cubicBezTo>
                    <a:pt x="7" y="1"/>
                    <a:pt x="7" y="1"/>
                    <a:pt x="7" y="1"/>
                  </a:cubicBezTo>
                  <a:cubicBezTo>
                    <a:pt x="0" y="28"/>
                    <a:pt x="0" y="28"/>
                    <a:pt x="0" y="28"/>
                  </a:cubicBezTo>
                  <a:cubicBezTo>
                    <a:pt x="11" y="43"/>
                    <a:pt x="19" y="61"/>
                    <a:pt x="26" y="82"/>
                  </a:cubicBezTo>
                  <a:cubicBezTo>
                    <a:pt x="32" y="61"/>
                    <a:pt x="41" y="43"/>
                    <a:pt x="51" y="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 name="Freeform 84">
              <a:extLst>
                <a:ext uri="{FF2B5EF4-FFF2-40B4-BE49-F238E27FC236}">
                  <a16:creationId xmlns:a16="http://schemas.microsoft.com/office/drawing/2014/main" id="{A11DE2D4-066C-423C-84E7-31618689A8EE}"/>
                </a:ext>
              </a:extLst>
            </p:cNvPr>
            <p:cNvSpPr>
              <a:spLocks/>
            </p:cNvSpPr>
            <p:nvPr/>
          </p:nvSpPr>
          <p:spPr bwMode="auto">
            <a:xfrm>
              <a:off x="-5539103" y="1250028"/>
              <a:ext cx="17172" cy="104259"/>
            </a:xfrm>
            <a:custGeom>
              <a:avLst/>
              <a:gdLst/>
              <a:ahLst/>
              <a:cxnLst>
                <a:cxn ang="0">
                  <a:pos x="4" y="72"/>
                </a:cxn>
                <a:cxn ang="0">
                  <a:pos x="12" y="65"/>
                </a:cxn>
                <a:cxn ang="0">
                  <a:pos x="2" y="0"/>
                </a:cxn>
                <a:cxn ang="0">
                  <a:pos x="0" y="13"/>
                </a:cxn>
                <a:cxn ang="0">
                  <a:pos x="4" y="72"/>
                </a:cxn>
              </a:cxnLst>
              <a:rect l="0" t="0" r="r" b="b"/>
              <a:pathLst>
                <a:path w="12" h="72">
                  <a:moveTo>
                    <a:pt x="4" y="72"/>
                  </a:moveTo>
                  <a:cubicBezTo>
                    <a:pt x="6" y="69"/>
                    <a:pt x="9" y="67"/>
                    <a:pt x="12" y="65"/>
                  </a:cubicBezTo>
                  <a:cubicBezTo>
                    <a:pt x="12" y="53"/>
                    <a:pt x="10" y="27"/>
                    <a:pt x="2" y="0"/>
                  </a:cubicBezTo>
                  <a:cubicBezTo>
                    <a:pt x="0" y="13"/>
                    <a:pt x="0" y="13"/>
                    <a:pt x="0" y="13"/>
                  </a:cubicBezTo>
                  <a:lnTo>
                    <a:pt x="4" y="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8" name="Freeform 85">
              <a:extLst>
                <a:ext uri="{FF2B5EF4-FFF2-40B4-BE49-F238E27FC236}">
                  <a16:creationId xmlns:a16="http://schemas.microsoft.com/office/drawing/2014/main" id="{0B099215-7DA8-477B-A6F8-A100FE16DC1E}"/>
                </a:ext>
              </a:extLst>
            </p:cNvPr>
            <p:cNvSpPr>
              <a:spLocks/>
            </p:cNvSpPr>
            <p:nvPr/>
          </p:nvSpPr>
          <p:spPr bwMode="auto">
            <a:xfrm>
              <a:off x="-5482680" y="1250028"/>
              <a:ext cx="17172" cy="104259"/>
            </a:xfrm>
            <a:custGeom>
              <a:avLst/>
              <a:gdLst/>
              <a:ahLst/>
              <a:cxnLst>
                <a:cxn ang="0">
                  <a:pos x="10" y="0"/>
                </a:cxn>
                <a:cxn ang="0">
                  <a:pos x="0" y="65"/>
                </a:cxn>
                <a:cxn ang="0">
                  <a:pos x="8" y="72"/>
                </a:cxn>
                <a:cxn ang="0">
                  <a:pos x="12" y="13"/>
                </a:cxn>
                <a:cxn ang="0">
                  <a:pos x="10" y="0"/>
                </a:cxn>
              </a:cxnLst>
              <a:rect l="0" t="0" r="r" b="b"/>
              <a:pathLst>
                <a:path w="12" h="72">
                  <a:moveTo>
                    <a:pt x="10" y="0"/>
                  </a:moveTo>
                  <a:cubicBezTo>
                    <a:pt x="3" y="27"/>
                    <a:pt x="1" y="53"/>
                    <a:pt x="0" y="65"/>
                  </a:cubicBezTo>
                  <a:cubicBezTo>
                    <a:pt x="3" y="67"/>
                    <a:pt x="6" y="69"/>
                    <a:pt x="8" y="72"/>
                  </a:cubicBezTo>
                  <a:cubicBezTo>
                    <a:pt x="12" y="13"/>
                    <a:pt x="12" y="13"/>
                    <a:pt x="12" y="13"/>
                  </a:cubicBezTo>
                  <a:lnTo>
                    <a:pt x="1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9" name="Freeform 86">
              <a:extLst>
                <a:ext uri="{FF2B5EF4-FFF2-40B4-BE49-F238E27FC236}">
                  <a16:creationId xmlns:a16="http://schemas.microsoft.com/office/drawing/2014/main" id="{7B344EC1-F6DB-402B-BCAD-BC872564C3BE}"/>
                </a:ext>
              </a:extLst>
            </p:cNvPr>
            <p:cNvSpPr>
              <a:spLocks/>
            </p:cNvSpPr>
            <p:nvPr/>
          </p:nvSpPr>
          <p:spPr bwMode="auto">
            <a:xfrm>
              <a:off x="-5529290" y="1413776"/>
              <a:ext cx="55196" cy="417036"/>
            </a:xfrm>
            <a:custGeom>
              <a:avLst/>
              <a:gdLst/>
              <a:ahLst/>
              <a:cxnLst>
                <a:cxn ang="0">
                  <a:pos x="5" y="78"/>
                </a:cxn>
                <a:cxn ang="0">
                  <a:pos x="6" y="93"/>
                </a:cxn>
                <a:cxn ang="0">
                  <a:pos x="6" y="98"/>
                </a:cxn>
                <a:cxn ang="0">
                  <a:pos x="7" y="107"/>
                </a:cxn>
                <a:cxn ang="0">
                  <a:pos x="9" y="147"/>
                </a:cxn>
                <a:cxn ang="0">
                  <a:pos x="19" y="288"/>
                </a:cxn>
                <a:cxn ang="0">
                  <a:pos x="28" y="147"/>
                </a:cxn>
                <a:cxn ang="0">
                  <a:pos x="31" y="107"/>
                </a:cxn>
                <a:cxn ang="0">
                  <a:pos x="31" y="98"/>
                </a:cxn>
                <a:cxn ang="0">
                  <a:pos x="32" y="93"/>
                </a:cxn>
                <a:cxn ang="0">
                  <a:pos x="32" y="78"/>
                </a:cxn>
                <a:cxn ang="0">
                  <a:pos x="38" y="0"/>
                </a:cxn>
                <a:cxn ang="0">
                  <a:pos x="34" y="2"/>
                </a:cxn>
                <a:cxn ang="0">
                  <a:pos x="19" y="7"/>
                </a:cxn>
                <a:cxn ang="0">
                  <a:pos x="3" y="2"/>
                </a:cxn>
                <a:cxn ang="0">
                  <a:pos x="0" y="0"/>
                </a:cxn>
                <a:cxn ang="0">
                  <a:pos x="5" y="78"/>
                </a:cxn>
              </a:cxnLst>
              <a:rect l="0" t="0" r="r" b="b"/>
              <a:pathLst>
                <a:path w="38" h="288">
                  <a:moveTo>
                    <a:pt x="5" y="78"/>
                  </a:moveTo>
                  <a:cubicBezTo>
                    <a:pt x="6" y="93"/>
                    <a:pt x="6" y="93"/>
                    <a:pt x="6" y="93"/>
                  </a:cubicBezTo>
                  <a:cubicBezTo>
                    <a:pt x="6" y="98"/>
                    <a:pt x="6" y="98"/>
                    <a:pt x="6" y="98"/>
                  </a:cubicBezTo>
                  <a:cubicBezTo>
                    <a:pt x="7" y="107"/>
                    <a:pt x="7" y="107"/>
                    <a:pt x="7" y="107"/>
                  </a:cubicBezTo>
                  <a:cubicBezTo>
                    <a:pt x="9" y="147"/>
                    <a:pt x="9" y="147"/>
                    <a:pt x="9" y="147"/>
                  </a:cubicBezTo>
                  <a:cubicBezTo>
                    <a:pt x="19" y="288"/>
                    <a:pt x="19" y="288"/>
                    <a:pt x="19" y="288"/>
                  </a:cubicBezTo>
                  <a:cubicBezTo>
                    <a:pt x="28" y="147"/>
                    <a:pt x="28" y="147"/>
                    <a:pt x="28" y="147"/>
                  </a:cubicBezTo>
                  <a:cubicBezTo>
                    <a:pt x="31" y="107"/>
                    <a:pt x="31" y="107"/>
                    <a:pt x="31" y="107"/>
                  </a:cubicBezTo>
                  <a:cubicBezTo>
                    <a:pt x="31" y="98"/>
                    <a:pt x="31" y="98"/>
                    <a:pt x="31" y="98"/>
                  </a:cubicBezTo>
                  <a:cubicBezTo>
                    <a:pt x="32" y="93"/>
                    <a:pt x="32" y="93"/>
                    <a:pt x="32" y="93"/>
                  </a:cubicBezTo>
                  <a:cubicBezTo>
                    <a:pt x="32" y="78"/>
                    <a:pt x="32" y="78"/>
                    <a:pt x="32" y="78"/>
                  </a:cubicBezTo>
                  <a:cubicBezTo>
                    <a:pt x="38" y="0"/>
                    <a:pt x="38" y="0"/>
                    <a:pt x="38" y="0"/>
                  </a:cubicBezTo>
                  <a:cubicBezTo>
                    <a:pt x="37" y="1"/>
                    <a:pt x="36" y="2"/>
                    <a:pt x="34" y="2"/>
                  </a:cubicBezTo>
                  <a:cubicBezTo>
                    <a:pt x="30" y="5"/>
                    <a:pt x="24" y="7"/>
                    <a:pt x="19" y="7"/>
                  </a:cubicBezTo>
                  <a:cubicBezTo>
                    <a:pt x="13" y="7"/>
                    <a:pt x="8" y="5"/>
                    <a:pt x="3" y="2"/>
                  </a:cubicBezTo>
                  <a:cubicBezTo>
                    <a:pt x="2" y="2"/>
                    <a:pt x="1" y="1"/>
                    <a:pt x="0" y="0"/>
                  </a:cubicBezTo>
                  <a:lnTo>
                    <a:pt x="5" y="7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0" name="Freeform 87">
              <a:extLst>
                <a:ext uri="{FF2B5EF4-FFF2-40B4-BE49-F238E27FC236}">
                  <a16:creationId xmlns:a16="http://schemas.microsoft.com/office/drawing/2014/main" id="{D21216FA-C0F5-4DA9-8524-9B04493D4F32}"/>
                </a:ext>
              </a:extLst>
            </p:cNvPr>
            <p:cNvSpPr>
              <a:spLocks noEditPoints="1"/>
            </p:cNvSpPr>
            <p:nvPr/>
          </p:nvSpPr>
          <p:spPr bwMode="auto">
            <a:xfrm>
              <a:off x="-5640909" y="782089"/>
              <a:ext cx="298671" cy="631687"/>
            </a:xfrm>
            <a:custGeom>
              <a:avLst/>
              <a:gdLst/>
              <a:ahLst/>
              <a:cxnLst>
                <a:cxn ang="0">
                  <a:pos x="6" y="107"/>
                </a:cxn>
                <a:cxn ang="0">
                  <a:pos x="0" y="113"/>
                </a:cxn>
                <a:cxn ang="0">
                  <a:pos x="27" y="234"/>
                </a:cxn>
                <a:cxn ang="0">
                  <a:pos x="39" y="253"/>
                </a:cxn>
                <a:cxn ang="0">
                  <a:pos x="52" y="267"/>
                </a:cxn>
                <a:cxn ang="0">
                  <a:pos x="68" y="293"/>
                </a:cxn>
                <a:cxn ang="0">
                  <a:pos x="90" y="393"/>
                </a:cxn>
                <a:cxn ang="0">
                  <a:pos x="74" y="414"/>
                </a:cxn>
                <a:cxn ang="0">
                  <a:pos x="96" y="436"/>
                </a:cxn>
                <a:cxn ang="0">
                  <a:pos x="118" y="414"/>
                </a:cxn>
                <a:cxn ang="0">
                  <a:pos x="102" y="393"/>
                </a:cxn>
                <a:cxn ang="0">
                  <a:pos x="123" y="293"/>
                </a:cxn>
                <a:cxn ang="0">
                  <a:pos x="140" y="267"/>
                </a:cxn>
                <a:cxn ang="0">
                  <a:pos x="153" y="253"/>
                </a:cxn>
                <a:cxn ang="0">
                  <a:pos x="165" y="234"/>
                </a:cxn>
                <a:cxn ang="0">
                  <a:pos x="191" y="113"/>
                </a:cxn>
                <a:cxn ang="0">
                  <a:pos x="186" y="107"/>
                </a:cxn>
                <a:cxn ang="0">
                  <a:pos x="183" y="100"/>
                </a:cxn>
                <a:cxn ang="0">
                  <a:pos x="206" y="43"/>
                </a:cxn>
                <a:cxn ang="0">
                  <a:pos x="122" y="35"/>
                </a:cxn>
                <a:cxn ang="0">
                  <a:pos x="55" y="41"/>
                </a:cxn>
                <a:cxn ang="0">
                  <a:pos x="121" y="43"/>
                </a:cxn>
                <a:cxn ang="0">
                  <a:pos x="33" y="57"/>
                </a:cxn>
                <a:cxn ang="0">
                  <a:pos x="8" y="101"/>
                </a:cxn>
                <a:cxn ang="0">
                  <a:pos x="130" y="44"/>
                </a:cxn>
                <a:cxn ang="0">
                  <a:pos x="131" y="38"/>
                </a:cxn>
                <a:cxn ang="0">
                  <a:pos x="197" y="44"/>
                </a:cxn>
                <a:cxn ang="0">
                  <a:pos x="163" y="77"/>
                </a:cxn>
                <a:cxn ang="0">
                  <a:pos x="130" y="44"/>
                </a:cxn>
                <a:cxn ang="0">
                  <a:pos x="166" y="177"/>
                </a:cxn>
                <a:cxn ang="0">
                  <a:pos x="152" y="234"/>
                </a:cxn>
                <a:cxn ang="0">
                  <a:pos x="137" y="254"/>
                </a:cxn>
                <a:cxn ang="0">
                  <a:pos x="130" y="262"/>
                </a:cxn>
                <a:cxn ang="0">
                  <a:pos x="96" y="346"/>
                </a:cxn>
                <a:cxn ang="0">
                  <a:pos x="62" y="262"/>
                </a:cxn>
                <a:cxn ang="0">
                  <a:pos x="54" y="254"/>
                </a:cxn>
                <a:cxn ang="0">
                  <a:pos x="39" y="234"/>
                </a:cxn>
                <a:cxn ang="0">
                  <a:pos x="25" y="177"/>
                </a:cxn>
              </a:cxnLst>
              <a:rect l="0" t="0" r="r" b="b"/>
              <a:pathLst>
                <a:path w="206" h="436">
                  <a:moveTo>
                    <a:pt x="7" y="108"/>
                  </a:moveTo>
                  <a:cubicBezTo>
                    <a:pt x="6" y="108"/>
                    <a:pt x="6" y="107"/>
                    <a:pt x="6" y="107"/>
                  </a:cubicBezTo>
                  <a:cubicBezTo>
                    <a:pt x="3" y="107"/>
                    <a:pt x="0" y="110"/>
                    <a:pt x="0" y="113"/>
                  </a:cubicBezTo>
                  <a:cubicBezTo>
                    <a:pt x="0" y="113"/>
                    <a:pt x="0" y="113"/>
                    <a:pt x="0" y="113"/>
                  </a:cubicBezTo>
                  <a:cubicBezTo>
                    <a:pt x="0" y="113"/>
                    <a:pt x="0" y="113"/>
                    <a:pt x="0" y="114"/>
                  </a:cubicBezTo>
                  <a:cubicBezTo>
                    <a:pt x="1" y="125"/>
                    <a:pt x="1" y="187"/>
                    <a:pt x="27" y="234"/>
                  </a:cubicBezTo>
                  <a:cubicBezTo>
                    <a:pt x="27" y="235"/>
                    <a:pt x="27" y="235"/>
                    <a:pt x="28" y="236"/>
                  </a:cubicBezTo>
                  <a:cubicBezTo>
                    <a:pt x="31" y="242"/>
                    <a:pt x="35" y="247"/>
                    <a:pt x="39" y="253"/>
                  </a:cubicBezTo>
                  <a:cubicBezTo>
                    <a:pt x="41" y="256"/>
                    <a:pt x="44" y="259"/>
                    <a:pt x="47" y="262"/>
                  </a:cubicBezTo>
                  <a:cubicBezTo>
                    <a:pt x="48" y="263"/>
                    <a:pt x="50" y="265"/>
                    <a:pt x="52" y="267"/>
                  </a:cubicBezTo>
                  <a:cubicBezTo>
                    <a:pt x="54" y="270"/>
                    <a:pt x="56" y="272"/>
                    <a:pt x="58" y="275"/>
                  </a:cubicBezTo>
                  <a:cubicBezTo>
                    <a:pt x="62" y="281"/>
                    <a:pt x="65" y="287"/>
                    <a:pt x="68" y="293"/>
                  </a:cubicBezTo>
                  <a:cubicBezTo>
                    <a:pt x="70" y="297"/>
                    <a:pt x="72" y="302"/>
                    <a:pt x="74" y="307"/>
                  </a:cubicBezTo>
                  <a:cubicBezTo>
                    <a:pt x="87" y="340"/>
                    <a:pt x="89" y="377"/>
                    <a:pt x="90" y="393"/>
                  </a:cubicBezTo>
                  <a:cubicBezTo>
                    <a:pt x="83" y="395"/>
                    <a:pt x="77" y="400"/>
                    <a:pt x="75" y="407"/>
                  </a:cubicBezTo>
                  <a:cubicBezTo>
                    <a:pt x="74" y="409"/>
                    <a:pt x="74" y="412"/>
                    <a:pt x="74" y="414"/>
                  </a:cubicBezTo>
                  <a:cubicBezTo>
                    <a:pt x="74" y="417"/>
                    <a:pt x="75" y="421"/>
                    <a:pt x="76" y="423"/>
                  </a:cubicBezTo>
                  <a:cubicBezTo>
                    <a:pt x="79" y="431"/>
                    <a:pt x="87" y="436"/>
                    <a:pt x="96" y="436"/>
                  </a:cubicBezTo>
                  <a:cubicBezTo>
                    <a:pt x="104" y="436"/>
                    <a:pt x="112" y="431"/>
                    <a:pt x="115" y="423"/>
                  </a:cubicBezTo>
                  <a:cubicBezTo>
                    <a:pt x="117" y="421"/>
                    <a:pt x="118" y="417"/>
                    <a:pt x="118" y="414"/>
                  </a:cubicBezTo>
                  <a:cubicBezTo>
                    <a:pt x="118" y="412"/>
                    <a:pt x="117" y="409"/>
                    <a:pt x="117" y="407"/>
                  </a:cubicBezTo>
                  <a:cubicBezTo>
                    <a:pt x="114" y="400"/>
                    <a:pt x="109" y="395"/>
                    <a:pt x="102" y="393"/>
                  </a:cubicBezTo>
                  <a:cubicBezTo>
                    <a:pt x="102" y="377"/>
                    <a:pt x="105" y="340"/>
                    <a:pt x="117" y="307"/>
                  </a:cubicBezTo>
                  <a:cubicBezTo>
                    <a:pt x="119" y="302"/>
                    <a:pt x="121" y="297"/>
                    <a:pt x="123" y="293"/>
                  </a:cubicBezTo>
                  <a:cubicBezTo>
                    <a:pt x="126" y="287"/>
                    <a:pt x="130" y="281"/>
                    <a:pt x="133" y="275"/>
                  </a:cubicBezTo>
                  <a:cubicBezTo>
                    <a:pt x="135" y="272"/>
                    <a:pt x="138" y="270"/>
                    <a:pt x="140" y="267"/>
                  </a:cubicBezTo>
                  <a:cubicBezTo>
                    <a:pt x="141" y="265"/>
                    <a:pt x="143" y="263"/>
                    <a:pt x="145" y="262"/>
                  </a:cubicBezTo>
                  <a:cubicBezTo>
                    <a:pt x="148" y="259"/>
                    <a:pt x="150" y="256"/>
                    <a:pt x="153" y="253"/>
                  </a:cubicBezTo>
                  <a:cubicBezTo>
                    <a:pt x="157" y="247"/>
                    <a:pt x="160" y="242"/>
                    <a:pt x="164" y="236"/>
                  </a:cubicBezTo>
                  <a:cubicBezTo>
                    <a:pt x="164" y="235"/>
                    <a:pt x="164" y="235"/>
                    <a:pt x="165" y="234"/>
                  </a:cubicBezTo>
                  <a:cubicBezTo>
                    <a:pt x="190" y="187"/>
                    <a:pt x="191" y="125"/>
                    <a:pt x="191" y="114"/>
                  </a:cubicBezTo>
                  <a:cubicBezTo>
                    <a:pt x="191" y="113"/>
                    <a:pt x="191" y="113"/>
                    <a:pt x="191" y="113"/>
                  </a:cubicBezTo>
                  <a:cubicBezTo>
                    <a:pt x="191" y="113"/>
                    <a:pt x="191" y="113"/>
                    <a:pt x="191" y="113"/>
                  </a:cubicBezTo>
                  <a:cubicBezTo>
                    <a:pt x="191" y="110"/>
                    <a:pt x="189" y="107"/>
                    <a:pt x="186" y="107"/>
                  </a:cubicBezTo>
                  <a:cubicBezTo>
                    <a:pt x="185" y="107"/>
                    <a:pt x="185" y="108"/>
                    <a:pt x="185" y="108"/>
                  </a:cubicBezTo>
                  <a:cubicBezTo>
                    <a:pt x="184" y="105"/>
                    <a:pt x="184" y="103"/>
                    <a:pt x="183" y="100"/>
                  </a:cubicBezTo>
                  <a:cubicBezTo>
                    <a:pt x="182" y="95"/>
                    <a:pt x="180" y="89"/>
                    <a:pt x="177" y="83"/>
                  </a:cubicBezTo>
                  <a:cubicBezTo>
                    <a:pt x="194" y="78"/>
                    <a:pt x="206" y="62"/>
                    <a:pt x="206" y="43"/>
                  </a:cubicBezTo>
                  <a:cubicBezTo>
                    <a:pt x="206" y="20"/>
                    <a:pt x="187" y="0"/>
                    <a:pt x="163" y="0"/>
                  </a:cubicBezTo>
                  <a:cubicBezTo>
                    <a:pt x="143" y="0"/>
                    <a:pt x="125" y="15"/>
                    <a:pt x="122" y="35"/>
                  </a:cubicBezTo>
                  <a:cubicBezTo>
                    <a:pt x="120" y="35"/>
                    <a:pt x="118" y="34"/>
                    <a:pt x="116" y="34"/>
                  </a:cubicBezTo>
                  <a:cubicBezTo>
                    <a:pt x="95" y="29"/>
                    <a:pt x="73" y="32"/>
                    <a:pt x="55" y="41"/>
                  </a:cubicBezTo>
                  <a:cubicBezTo>
                    <a:pt x="121" y="41"/>
                    <a:pt x="121" y="41"/>
                    <a:pt x="121" y="41"/>
                  </a:cubicBezTo>
                  <a:cubicBezTo>
                    <a:pt x="121" y="42"/>
                    <a:pt x="121" y="42"/>
                    <a:pt x="121" y="43"/>
                  </a:cubicBezTo>
                  <a:cubicBezTo>
                    <a:pt x="121" y="48"/>
                    <a:pt x="122" y="53"/>
                    <a:pt x="123" y="57"/>
                  </a:cubicBezTo>
                  <a:cubicBezTo>
                    <a:pt x="33" y="57"/>
                    <a:pt x="33" y="57"/>
                    <a:pt x="33" y="57"/>
                  </a:cubicBezTo>
                  <a:cubicBezTo>
                    <a:pt x="21" y="69"/>
                    <a:pt x="12" y="83"/>
                    <a:pt x="8" y="101"/>
                  </a:cubicBezTo>
                  <a:cubicBezTo>
                    <a:pt x="8" y="101"/>
                    <a:pt x="8" y="101"/>
                    <a:pt x="8" y="101"/>
                  </a:cubicBezTo>
                  <a:cubicBezTo>
                    <a:pt x="8" y="103"/>
                    <a:pt x="7" y="105"/>
                    <a:pt x="7" y="108"/>
                  </a:cubicBezTo>
                  <a:close/>
                  <a:moveTo>
                    <a:pt x="130" y="44"/>
                  </a:moveTo>
                  <a:cubicBezTo>
                    <a:pt x="130" y="43"/>
                    <a:pt x="130" y="42"/>
                    <a:pt x="130" y="41"/>
                  </a:cubicBezTo>
                  <a:cubicBezTo>
                    <a:pt x="131" y="40"/>
                    <a:pt x="131" y="39"/>
                    <a:pt x="131" y="38"/>
                  </a:cubicBezTo>
                  <a:cubicBezTo>
                    <a:pt x="133" y="23"/>
                    <a:pt x="147" y="10"/>
                    <a:pt x="163" y="10"/>
                  </a:cubicBezTo>
                  <a:cubicBezTo>
                    <a:pt x="182" y="10"/>
                    <a:pt x="197" y="25"/>
                    <a:pt x="197" y="44"/>
                  </a:cubicBezTo>
                  <a:cubicBezTo>
                    <a:pt x="197" y="59"/>
                    <a:pt x="187" y="71"/>
                    <a:pt x="173" y="75"/>
                  </a:cubicBezTo>
                  <a:cubicBezTo>
                    <a:pt x="170" y="76"/>
                    <a:pt x="167" y="77"/>
                    <a:pt x="163" y="77"/>
                  </a:cubicBezTo>
                  <a:cubicBezTo>
                    <a:pt x="150" y="77"/>
                    <a:pt x="138" y="69"/>
                    <a:pt x="133" y="57"/>
                  </a:cubicBezTo>
                  <a:cubicBezTo>
                    <a:pt x="131" y="53"/>
                    <a:pt x="130" y="48"/>
                    <a:pt x="130" y="44"/>
                  </a:cubicBezTo>
                  <a:close/>
                  <a:moveTo>
                    <a:pt x="75" y="209"/>
                  </a:moveTo>
                  <a:cubicBezTo>
                    <a:pt x="110" y="217"/>
                    <a:pt x="145" y="204"/>
                    <a:pt x="166" y="177"/>
                  </a:cubicBezTo>
                  <a:cubicBezTo>
                    <a:pt x="170" y="172"/>
                    <a:pt x="173" y="167"/>
                    <a:pt x="176" y="161"/>
                  </a:cubicBezTo>
                  <a:cubicBezTo>
                    <a:pt x="173" y="184"/>
                    <a:pt x="166" y="212"/>
                    <a:pt x="152" y="234"/>
                  </a:cubicBezTo>
                  <a:cubicBezTo>
                    <a:pt x="148" y="241"/>
                    <a:pt x="144" y="247"/>
                    <a:pt x="138" y="253"/>
                  </a:cubicBezTo>
                  <a:cubicBezTo>
                    <a:pt x="138" y="253"/>
                    <a:pt x="137" y="254"/>
                    <a:pt x="137" y="254"/>
                  </a:cubicBezTo>
                  <a:cubicBezTo>
                    <a:pt x="136" y="255"/>
                    <a:pt x="135" y="256"/>
                    <a:pt x="134" y="257"/>
                  </a:cubicBezTo>
                  <a:cubicBezTo>
                    <a:pt x="133" y="259"/>
                    <a:pt x="131" y="260"/>
                    <a:pt x="130" y="262"/>
                  </a:cubicBezTo>
                  <a:cubicBezTo>
                    <a:pt x="124" y="270"/>
                    <a:pt x="119" y="278"/>
                    <a:pt x="114" y="286"/>
                  </a:cubicBezTo>
                  <a:cubicBezTo>
                    <a:pt x="105" y="306"/>
                    <a:pt x="99" y="327"/>
                    <a:pt x="96" y="346"/>
                  </a:cubicBezTo>
                  <a:cubicBezTo>
                    <a:pt x="92" y="327"/>
                    <a:pt x="87" y="306"/>
                    <a:pt x="77" y="286"/>
                  </a:cubicBezTo>
                  <a:cubicBezTo>
                    <a:pt x="73" y="278"/>
                    <a:pt x="68" y="270"/>
                    <a:pt x="62" y="262"/>
                  </a:cubicBezTo>
                  <a:cubicBezTo>
                    <a:pt x="60" y="260"/>
                    <a:pt x="59" y="259"/>
                    <a:pt x="57" y="257"/>
                  </a:cubicBezTo>
                  <a:cubicBezTo>
                    <a:pt x="56" y="256"/>
                    <a:pt x="55" y="255"/>
                    <a:pt x="54" y="254"/>
                  </a:cubicBezTo>
                  <a:cubicBezTo>
                    <a:pt x="54" y="254"/>
                    <a:pt x="54" y="253"/>
                    <a:pt x="53" y="253"/>
                  </a:cubicBezTo>
                  <a:cubicBezTo>
                    <a:pt x="48" y="247"/>
                    <a:pt x="43" y="241"/>
                    <a:pt x="39" y="234"/>
                  </a:cubicBezTo>
                  <a:cubicBezTo>
                    <a:pt x="26" y="212"/>
                    <a:pt x="19" y="184"/>
                    <a:pt x="15" y="161"/>
                  </a:cubicBezTo>
                  <a:cubicBezTo>
                    <a:pt x="18" y="167"/>
                    <a:pt x="21" y="172"/>
                    <a:pt x="25" y="177"/>
                  </a:cubicBezTo>
                  <a:cubicBezTo>
                    <a:pt x="38" y="193"/>
                    <a:pt x="55" y="204"/>
                    <a:pt x="75" y="20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52" name="pole tekstowe 51">
            <a:extLst>
              <a:ext uri="{FF2B5EF4-FFF2-40B4-BE49-F238E27FC236}">
                <a16:creationId xmlns:a16="http://schemas.microsoft.com/office/drawing/2014/main" id="{8E4997D3-F0E3-45B5-A399-AA184B46823F}"/>
              </a:ext>
            </a:extLst>
          </p:cNvPr>
          <p:cNvSpPr txBox="1"/>
          <p:nvPr/>
        </p:nvSpPr>
        <p:spPr>
          <a:xfrm>
            <a:off x="852979" y="3274887"/>
            <a:ext cx="4894474" cy="1138773"/>
          </a:xfrm>
          <a:prstGeom prst="rect">
            <a:avLst/>
          </a:prstGeom>
          <a:solidFill>
            <a:schemeClr val="bg1">
              <a:lumMod val="95000"/>
            </a:schemeClr>
          </a:solidFill>
        </p:spPr>
        <p:txBody>
          <a:bodyPr wrap="square">
            <a:spAutoFit/>
          </a:bodyPr>
          <a:lstStyle>
            <a:defPPr>
              <a:defRPr lang="fr-FR"/>
            </a:defPPr>
            <a:lvl1pPr algn="ctr">
              <a:lnSpc>
                <a:spcPct val="107000"/>
              </a:lnSpc>
              <a:spcAft>
                <a:spcPts val="800"/>
              </a:spcAft>
              <a:defRPr sz="1100" b="1">
                <a:solidFill>
                  <a:srgbClr val="282828"/>
                </a:solidFill>
                <a:latin typeface="Arial"/>
              </a:defRPr>
            </a:lvl1pPr>
          </a:lstStyle>
          <a:p>
            <a:pPr>
              <a:spcBef>
                <a:spcPts val="200"/>
              </a:spcBef>
              <a:spcAft>
                <a:spcPts val="0"/>
              </a:spcAft>
            </a:pPr>
            <a:r>
              <a:rPr lang="pl-PL" dirty="0"/>
              <a:t>RANKING SZCZEPIEŃ: </a:t>
            </a:r>
          </a:p>
          <a:p>
            <a:pPr marL="171450" indent="-171450" algn="l">
              <a:spcBef>
                <a:spcPts val="200"/>
              </a:spcBef>
              <a:spcAft>
                <a:spcPts val="0"/>
              </a:spcAft>
              <a:buFont typeface="Arial" panose="020B0604020202020204" pitchFamily="34" charset="0"/>
              <a:buChar char="•"/>
            </a:pPr>
            <a:r>
              <a:rPr lang="pl-PL" b="0" dirty="0"/>
              <a:t>Grypa, pneumokoki, Covid-19</a:t>
            </a:r>
          </a:p>
          <a:p>
            <a:pPr marL="171450" indent="-171450" algn="l">
              <a:spcBef>
                <a:spcPts val="200"/>
              </a:spcBef>
              <a:spcAft>
                <a:spcPts val="0"/>
              </a:spcAft>
              <a:buFont typeface="Arial" panose="020B0604020202020204" pitchFamily="34" charset="0"/>
              <a:buChar char="•"/>
            </a:pPr>
            <a:r>
              <a:rPr lang="pl-PL" b="0" dirty="0"/>
              <a:t>Krztusiec, tężec, (błonica) </a:t>
            </a:r>
          </a:p>
          <a:p>
            <a:pPr marL="171450" indent="-171450" algn="l">
              <a:spcBef>
                <a:spcPts val="200"/>
              </a:spcBef>
              <a:spcAft>
                <a:spcPts val="0"/>
              </a:spcAft>
              <a:buFont typeface="Arial" panose="020B0604020202020204" pitchFamily="34" charset="0"/>
              <a:buChar char="•"/>
            </a:pPr>
            <a:r>
              <a:rPr lang="pl-PL" b="0" dirty="0" err="1"/>
              <a:t>Odkleszczowe</a:t>
            </a:r>
            <a:r>
              <a:rPr lang="pl-PL" b="0" dirty="0"/>
              <a:t> zapalenie mózgu; polio (aktualnie rosnące </a:t>
            </a:r>
            <a:r>
              <a:rPr lang="pl-PL" b="0" dirty="0" err="1"/>
              <a:t>zagrozenie</a:t>
            </a:r>
            <a:r>
              <a:rPr lang="pl-PL" b="0" dirty="0"/>
              <a:t>)</a:t>
            </a:r>
          </a:p>
          <a:p>
            <a:pPr marL="171450" indent="-171450" algn="l">
              <a:spcBef>
                <a:spcPts val="600"/>
              </a:spcBef>
              <a:spcAft>
                <a:spcPts val="0"/>
              </a:spcAft>
              <a:buFont typeface="Arial" panose="020B0604020202020204" pitchFamily="34" charset="0"/>
              <a:buChar char="•"/>
            </a:pPr>
            <a:r>
              <a:rPr lang="pl-PL" dirty="0">
                <a:solidFill>
                  <a:schemeClr val="accent3">
                    <a:lumMod val="75000"/>
                  </a:schemeClr>
                </a:solidFill>
              </a:rPr>
              <a:t>PÓŁPASIEC</a:t>
            </a:r>
          </a:p>
        </p:txBody>
      </p:sp>
      <p:sp>
        <p:nvSpPr>
          <p:cNvPr id="55" name="Prostokąt 54">
            <a:extLst>
              <a:ext uri="{FF2B5EF4-FFF2-40B4-BE49-F238E27FC236}">
                <a16:creationId xmlns:a16="http://schemas.microsoft.com/office/drawing/2014/main" id="{9BD83531-9FC0-4634-A28E-28B3AE54592A}"/>
              </a:ext>
            </a:extLst>
          </p:cNvPr>
          <p:cNvSpPr/>
          <p:nvPr/>
        </p:nvSpPr>
        <p:spPr>
          <a:xfrm>
            <a:off x="403356" y="4148206"/>
            <a:ext cx="4267197" cy="1690083"/>
          </a:xfrm>
          <a:prstGeom prst="rect">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6" name="pole tekstowe 55">
            <a:extLst>
              <a:ext uri="{FF2B5EF4-FFF2-40B4-BE49-F238E27FC236}">
                <a16:creationId xmlns:a16="http://schemas.microsoft.com/office/drawing/2014/main" id="{C52CF311-1B2A-4770-AF89-F6E84A84CE6F}"/>
              </a:ext>
            </a:extLst>
          </p:cNvPr>
          <p:cNvSpPr txBox="1"/>
          <p:nvPr/>
        </p:nvSpPr>
        <p:spPr>
          <a:xfrm rot="16200000">
            <a:off x="-3004" y="4896940"/>
            <a:ext cx="1308952" cy="441468"/>
          </a:xfrm>
          <a:prstGeom prst="rect">
            <a:avLst/>
          </a:prstGeom>
          <a:solidFill>
            <a:schemeClr val="bg1">
              <a:lumMod val="85000"/>
            </a:schemeClr>
          </a:solidFill>
        </p:spPr>
        <p:txBody>
          <a:bodyPr wrap="square">
            <a:spAutoFit/>
          </a:bodyPr>
          <a:lstStyle/>
          <a:p>
            <a:pPr algn="ctr">
              <a:lnSpc>
                <a:spcPct val="107000"/>
              </a:lnSpc>
              <a:spcBef>
                <a:spcPts val="600"/>
              </a:spcBef>
            </a:pPr>
            <a:r>
              <a:rPr lang="pl-PL" sz="1100" b="1" dirty="0">
                <a:solidFill>
                  <a:schemeClr val="tx1">
                    <a:lumMod val="65000"/>
                    <a:lumOff val="35000"/>
                  </a:schemeClr>
                </a:solidFill>
                <a:ea typeface="Calibri" panose="020F0502020204030204" pitchFamily="34" charset="0"/>
                <a:cs typeface="Arial" panose="020B0604020202020204" pitchFamily="34" charset="0"/>
              </a:rPr>
              <a:t>PROFIL PACJENTA</a:t>
            </a:r>
          </a:p>
        </p:txBody>
      </p:sp>
    </p:spTree>
    <p:extLst>
      <p:ext uri="{BB962C8B-B14F-4D97-AF65-F5344CB8AC3E}">
        <p14:creationId xmlns:p14="http://schemas.microsoft.com/office/powerpoint/2010/main" val="3733180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5F0397C-2234-5B46-A68D-1CAE9B4900E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9576" t="15003" r="29788" b="24847"/>
          <a:stretch/>
        </p:blipFill>
        <p:spPr>
          <a:xfrm>
            <a:off x="410004" y="721724"/>
            <a:ext cx="3297700" cy="1889307"/>
          </a:xfrm>
          <a:prstGeom prst="rect">
            <a:avLst/>
          </a:prstGeom>
        </p:spPr>
      </p:pic>
      <p:sp>
        <p:nvSpPr>
          <p:cNvPr id="6" name="Text Placeholder 5">
            <a:extLst>
              <a:ext uri="{FF2B5EF4-FFF2-40B4-BE49-F238E27FC236}">
                <a16:creationId xmlns:a16="http://schemas.microsoft.com/office/drawing/2014/main" id="{77A03B2C-0EC1-9D44-8FB9-381E1D9C6FBB}"/>
              </a:ext>
            </a:extLst>
          </p:cNvPr>
          <p:cNvSpPr txBox="1">
            <a:spLocks/>
          </p:cNvSpPr>
          <p:nvPr/>
        </p:nvSpPr>
        <p:spPr>
          <a:xfrm>
            <a:off x="457507" y="4131485"/>
            <a:ext cx="5290150" cy="3522133"/>
          </a:xfrm>
          <a:prstGeom prst="rect">
            <a:avLst/>
          </a:prstGeom>
        </p:spPr>
        <p:txBody>
          <a:bodyPr vert="horz" lIns="0" tIns="45720" rIns="0" bIns="45720" rtlCol="0">
            <a:noAutofit/>
          </a:bodyPr>
          <a:lstStyle>
            <a:lvl1pPr marL="85725" indent="-85725" algn="l" defTabSz="914400" rtl="0" eaLnBrk="1" latinLnBrk="0" hangingPunct="1">
              <a:lnSpc>
                <a:spcPct val="100000"/>
              </a:lnSpc>
              <a:spcBef>
                <a:spcPts val="1800"/>
              </a:spcBef>
              <a:buSzPct val="50000"/>
              <a:buFont typeface="HelveticaNeueLT Std Lt Cn" panose="020B0406020202030204" pitchFamily="34" charset="0"/>
              <a:buChar char=" "/>
              <a:defRPr sz="1600" b="0" kern="1200">
                <a:solidFill>
                  <a:schemeClr val="tx1">
                    <a:lumMod val="65000"/>
                    <a:lumOff val="35000"/>
                  </a:schemeClr>
                </a:solidFill>
                <a:latin typeface="+mn-lt"/>
                <a:ea typeface="+mn-ea"/>
                <a:cs typeface="+mn-cs"/>
              </a:defRPr>
            </a:lvl1pPr>
            <a:lvl2pPr marL="447675" indent="-314325" algn="l" defTabSz="914400" rtl="0" eaLnBrk="1" latinLnBrk="0" hangingPunct="1">
              <a:lnSpc>
                <a:spcPct val="100000"/>
              </a:lnSpc>
              <a:spcBef>
                <a:spcPts val="600"/>
              </a:spcBef>
              <a:buClrTx/>
              <a:buSzPct val="100000"/>
              <a:buFont typeface="Arial" panose="020B0604020202020204" pitchFamily="34" charset="0"/>
              <a:buChar char="•"/>
              <a:defRPr sz="1600" kern="1200">
                <a:solidFill>
                  <a:schemeClr val="tx1">
                    <a:lumMod val="65000"/>
                    <a:lumOff val="35000"/>
                  </a:schemeClr>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600" kern="1200">
                <a:solidFill>
                  <a:schemeClr val="tx1">
                    <a:lumMod val="65000"/>
                    <a:lumOff val="35000"/>
                  </a:schemeClr>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377" fontAlgn="base">
              <a:spcBef>
                <a:spcPct val="0"/>
              </a:spcBef>
              <a:spcAft>
                <a:spcPct val="0"/>
              </a:spcAft>
            </a:pPr>
            <a:r>
              <a:rPr lang="en-US" sz="900" dirty="0">
                <a:solidFill>
                  <a:schemeClr val="bg1"/>
                </a:solidFill>
              </a:rPr>
              <a:t>© 2020 Ipsos Insight LLC.  All rights reserved.  Contains Ipsos’ Confidential, Trade Secret and Proprietary Information.</a:t>
            </a:r>
          </a:p>
          <a:p>
            <a:pPr defTabSz="914377" fontAlgn="base">
              <a:spcBef>
                <a:spcPct val="0"/>
              </a:spcBef>
              <a:spcAft>
                <a:spcPct val="0"/>
              </a:spcAft>
            </a:pPr>
            <a:endParaRPr lang="en-US" sz="900" dirty="0">
              <a:solidFill>
                <a:schemeClr val="bg1"/>
              </a:solidFill>
            </a:endParaRPr>
          </a:p>
          <a:p>
            <a:pPr defTabSz="914377" fontAlgn="base">
              <a:spcBef>
                <a:spcPct val="0"/>
              </a:spcBef>
              <a:spcAft>
                <a:spcPct val="0"/>
              </a:spcAft>
            </a:pPr>
            <a:r>
              <a:rPr lang="en-US" sz="900" dirty="0">
                <a:solidFill>
                  <a:schemeClr val="bg1"/>
                </a:solidFill>
              </a:rPr>
              <a:t>The contents of this document constitute the sole and exclusive property of Ipsos Insight LLC (“Ipsos”) and/or the addressee and may not be used in any manner without the prior written consent of Ipsos. Ipsos retains all rights, title and interest in or to any of Ipsos' trademarks, technologies, norms, models, tools, proprietary methodologies and analyses, including, without limitation, algorithms, techniques, databases, computer programs and software, used, created or developed by Ipsos in connection with Ipsos' preparation of this document. No license under any copyright is hereby granted or implied.</a:t>
            </a:r>
          </a:p>
          <a:p>
            <a:pPr defTabSz="914377" fontAlgn="base">
              <a:spcBef>
                <a:spcPct val="0"/>
              </a:spcBef>
              <a:spcAft>
                <a:spcPct val="0"/>
              </a:spcAft>
            </a:pPr>
            <a:endParaRPr lang="en-US" sz="900" dirty="0">
              <a:solidFill>
                <a:schemeClr val="bg1"/>
              </a:solidFill>
            </a:endParaRPr>
          </a:p>
          <a:p>
            <a:pPr defTabSz="914377" fontAlgn="base">
              <a:spcBef>
                <a:spcPct val="0"/>
              </a:spcBef>
              <a:spcAft>
                <a:spcPct val="0"/>
              </a:spcAft>
            </a:pPr>
            <a:r>
              <a:rPr lang="en-US" sz="900" dirty="0">
                <a:solidFill>
                  <a:schemeClr val="bg1"/>
                </a:solidFill>
              </a:rPr>
              <a:t>The contents of this document are confidential, proprietary and are strictly for the review and consideration of the addressee and its officers, directors and employees. No other use is permitted, and subject to a separate written agreement between Ipsos and the addressee, the contents of this document (in whole or part) may not be disclosed to any third party, in any manner whatsoever, without the prior written consent of Ipsos.</a:t>
            </a:r>
          </a:p>
        </p:txBody>
      </p:sp>
    </p:spTree>
    <p:extLst>
      <p:ext uri="{BB962C8B-B14F-4D97-AF65-F5344CB8AC3E}">
        <p14:creationId xmlns:p14="http://schemas.microsoft.com/office/powerpoint/2010/main" val="3321657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DB9B5B7-24CC-EB4D-91D0-523B0ABE7F1C}"/>
              </a:ext>
            </a:extLst>
          </p:cNvPr>
          <p:cNvSpPr/>
          <p:nvPr/>
        </p:nvSpPr>
        <p:spPr>
          <a:xfrm>
            <a:off x="0" y="0"/>
            <a:ext cx="12191999" cy="17342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gradFill>
                <a:gsLst>
                  <a:gs pos="99000">
                    <a:schemeClr val="tx2"/>
                  </a:gs>
                  <a:gs pos="0">
                    <a:schemeClr val="bg2"/>
                  </a:gs>
                </a:gsLst>
                <a:lin ang="2700000" scaled="0"/>
              </a:gradFill>
            </a:endParaRPr>
          </a:p>
        </p:txBody>
      </p:sp>
      <p:sp>
        <p:nvSpPr>
          <p:cNvPr id="2" name="Slide Number Placeholder 1">
            <a:extLst>
              <a:ext uri="{FF2B5EF4-FFF2-40B4-BE49-F238E27FC236}">
                <a16:creationId xmlns:a16="http://schemas.microsoft.com/office/drawing/2014/main" id="{0C7F9860-EEEF-ED40-8D65-3D9A426902A7}"/>
              </a:ext>
            </a:extLst>
          </p:cNvPr>
          <p:cNvSpPr>
            <a:spLocks noGrp="1"/>
          </p:cNvSpPr>
          <p:nvPr>
            <p:ph type="sldNum" sz="quarter" idx="20"/>
          </p:nvPr>
        </p:nvSpPr>
        <p:spPr/>
        <p:txBody>
          <a:bodyPr/>
          <a:lstStyle/>
          <a:p>
            <a:fld id="{D61AABEC-672F-4B68-B914-690DA978312C}" type="slidenum">
              <a:rPr lang="en-GB" smtClean="0"/>
              <a:pPr/>
              <a:t>2</a:t>
            </a:fld>
            <a:r>
              <a:rPr lang="en-GB"/>
              <a:t> ‒ </a:t>
            </a:r>
            <a:endParaRPr lang="en-GB" dirty="0"/>
          </a:p>
        </p:txBody>
      </p:sp>
      <p:sp>
        <p:nvSpPr>
          <p:cNvPr id="3" name="Title 2">
            <a:extLst>
              <a:ext uri="{FF2B5EF4-FFF2-40B4-BE49-F238E27FC236}">
                <a16:creationId xmlns:a16="http://schemas.microsoft.com/office/drawing/2014/main" id="{ED0170AA-F6FE-6E4E-945E-0D23EA5041DB}"/>
              </a:ext>
            </a:extLst>
          </p:cNvPr>
          <p:cNvSpPr>
            <a:spLocks noGrp="1"/>
          </p:cNvSpPr>
          <p:nvPr>
            <p:ph type="title"/>
          </p:nvPr>
        </p:nvSpPr>
        <p:spPr/>
        <p:txBody>
          <a:bodyPr/>
          <a:lstStyle/>
          <a:p>
            <a:pPr algn="l"/>
            <a:r>
              <a:rPr lang="pl-PL" dirty="0"/>
              <a:t>Próba i realizacja projektu </a:t>
            </a:r>
            <a:endParaRPr lang="en-US" dirty="0"/>
          </a:p>
        </p:txBody>
      </p:sp>
      <p:sp>
        <p:nvSpPr>
          <p:cNvPr id="5" name="Text Placeholder 4">
            <a:extLst>
              <a:ext uri="{FF2B5EF4-FFF2-40B4-BE49-F238E27FC236}">
                <a16:creationId xmlns:a16="http://schemas.microsoft.com/office/drawing/2014/main" id="{6D714E4E-37EB-4440-8854-CF0E525BDD7B}"/>
              </a:ext>
            </a:extLst>
          </p:cNvPr>
          <p:cNvSpPr>
            <a:spLocks noGrp="1"/>
          </p:cNvSpPr>
          <p:nvPr>
            <p:ph type="body" sz="quarter" idx="84"/>
          </p:nvPr>
        </p:nvSpPr>
        <p:spPr>
          <a:xfrm>
            <a:off x="6341500" y="3306459"/>
            <a:ext cx="5495057" cy="1523494"/>
          </a:xfrm>
        </p:spPr>
        <p:txBody>
          <a:bodyPr/>
          <a:lstStyle/>
          <a:p>
            <a:pPr marL="171450" marR="0" lvl="0" indent="-171450" algn="l" defTabSz="914400" rtl="0" eaLnBrk="1" fontAlgn="auto" latinLnBrk="0" hangingPunct="1">
              <a:lnSpc>
                <a:spcPct val="100000"/>
              </a:lnSpc>
              <a:spcAft>
                <a:spcPts val="0"/>
              </a:spcAft>
              <a:buClr>
                <a:prstClr val="black">
                  <a:lumMod val="65000"/>
                  <a:lumOff val="35000"/>
                </a:prstClr>
              </a:buClr>
              <a:buSzPct val="100000"/>
              <a:buFont typeface="Arial" panose="020B0604020202020204" pitchFamily="34" charset="0"/>
              <a:buChar char="•"/>
              <a:tabLst/>
              <a:defRPr/>
            </a:pPr>
            <a:r>
              <a:rPr lang="pl-PL" dirty="0">
                <a:solidFill>
                  <a:schemeClr val="tx1">
                    <a:lumMod val="85000"/>
                    <a:lumOff val="15000"/>
                  </a:schemeClr>
                </a:solidFill>
              </a:rPr>
              <a:t>Wiek 50-65 lat (2 FGD 50-latkowie, 2 FGD 60-latkowie)</a:t>
            </a:r>
          </a:p>
          <a:p>
            <a:pPr marL="171450" marR="0" lvl="0" indent="-171450" algn="l" defTabSz="914400" rtl="0" eaLnBrk="1" fontAlgn="auto" latinLnBrk="0" hangingPunct="1">
              <a:lnSpc>
                <a:spcPct val="100000"/>
              </a:lnSpc>
              <a:spcAft>
                <a:spcPts val="0"/>
              </a:spcAft>
              <a:buClr>
                <a:prstClr val="black">
                  <a:lumMod val="65000"/>
                  <a:lumOff val="35000"/>
                </a:prstClr>
              </a:buClr>
              <a:buSzPct val="100000"/>
              <a:buFont typeface="Arial" panose="020B0604020202020204" pitchFamily="34" charset="0"/>
              <a:buChar char="•"/>
              <a:tabLst/>
              <a:defRPr/>
            </a:pPr>
            <a:r>
              <a:rPr lang="pl-PL" dirty="0">
                <a:solidFill>
                  <a:schemeClr val="tx1">
                    <a:lumMod val="85000"/>
                    <a:lumOff val="15000"/>
                  </a:schemeClr>
                </a:solidFill>
              </a:rPr>
              <a:t>Mieszkający w dużych miastach (Warszawa i Kraków)</a:t>
            </a:r>
          </a:p>
          <a:p>
            <a:pPr marL="171450" marR="0" lvl="0" indent="-171450" algn="l" defTabSz="914400" rtl="0" eaLnBrk="1" fontAlgn="auto" latinLnBrk="0" hangingPunct="1">
              <a:lnSpc>
                <a:spcPct val="100000"/>
              </a:lnSpc>
              <a:spcAft>
                <a:spcPts val="300"/>
              </a:spcAft>
              <a:buClr>
                <a:prstClr val="black">
                  <a:lumMod val="65000"/>
                  <a:lumOff val="35000"/>
                </a:prstClr>
              </a:buClr>
              <a:buSzPct val="100000"/>
              <a:buFont typeface="Arial" panose="020B0604020202020204" pitchFamily="34" charset="0"/>
              <a:buChar char="•"/>
              <a:tabLst/>
              <a:defRPr/>
            </a:pPr>
            <a:r>
              <a:rPr lang="pl-PL" dirty="0">
                <a:solidFill>
                  <a:schemeClr val="tx1">
                    <a:lumMod val="85000"/>
                    <a:lumOff val="15000"/>
                  </a:schemeClr>
                </a:solidFill>
              </a:rPr>
              <a:t>Pracujący zawodowo, zarabiający pow. średniej </a:t>
            </a:r>
          </a:p>
          <a:p>
            <a:pPr marL="171450" marR="0" lvl="0" indent="-171450" algn="l" defTabSz="914400" rtl="0" eaLnBrk="1" fontAlgn="auto" latinLnBrk="0" hangingPunct="1">
              <a:lnSpc>
                <a:spcPct val="100000"/>
              </a:lnSpc>
              <a:spcAft>
                <a:spcPts val="300"/>
              </a:spcAft>
              <a:buClr>
                <a:prstClr val="black">
                  <a:lumMod val="65000"/>
                  <a:lumOff val="35000"/>
                </a:prstClr>
              </a:buClr>
              <a:buSzPct val="100000"/>
              <a:buFont typeface="Arial" panose="020B0604020202020204" pitchFamily="34" charset="0"/>
              <a:buChar char="•"/>
              <a:tabLst/>
              <a:defRPr/>
            </a:pPr>
            <a:r>
              <a:rPr lang="pl-PL" dirty="0">
                <a:solidFill>
                  <a:schemeClr val="tx1">
                    <a:lumMod val="85000"/>
                    <a:lumOff val="15000"/>
                  </a:schemeClr>
                </a:solidFill>
              </a:rPr>
              <a:t>Proaktywnie podchodzący do zdrowia - dieta, aktywność fizyczna, prywatna opieka medyczna</a:t>
            </a:r>
          </a:p>
          <a:p>
            <a:pPr marL="171450" marR="0" lvl="0" indent="-171450" algn="l" defTabSz="914400" rtl="0" eaLnBrk="1" fontAlgn="auto" latinLnBrk="0" hangingPunct="1">
              <a:lnSpc>
                <a:spcPct val="100000"/>
              </a:lnSpc>
              <a:spcAft>
                <a:spcPts val="300"/>
              </a:spcAft>
              <a:buClr>
                <a:prstClr val="black">
                  <a:lumMod val="65000"/>
                  <a:lumOff val="35000"/>
                </a:prstClr>
              </a:buClr>
              <a:buSzPct val="100000"/>
              <a:buFont typeface="Arial" panose="020B0604020202020204" pitchFamily="34" charset="0"/>
              <a:buChar char="•"/>
              <a:tabLst/>
              <a:defRPr/>
            </a:pPr>
            <a:r>
              <a:rPr lang="pl-PL" dirty="0">
                <a:solidFill>
                  <a:schemeClr val="tx1">
                    <a:lumMod val="85000"/>
                    <a:lumOff val="15000"/>
                  </a:schemeClr>
                </a:solidFill>
              </a:rPr>
              <a:t>Korzystają ze szczepień płatnych </a:t>
            </a:r>
          </a:p>
        </p:txBody>
      </p:sp>
      <p:sp>
        <p:nvSpPr>
          <p:cNvPr id="6" name="Text Placeholder 5">
            <a:extLst>
              <a:ext uri="{FF2B5EF4-FFF2-40B4-BE49-F238E27FC236}">
                <a16:creationId xmlns:a16="http://schemas.microsoft.com/office/drawing/2014/main" id="{B4CD02A5-CE3B-AE45-818E-D9AC3E1FE04D}"/>
              </a:ext>
            </a:extLst>
          </p:cNvPr>
          <p:cNvSpPr>
            <a:spLocks noGrp="1"/>
          </p:cNvSpPr>
          <p:nvPr>
            <p:ph type="body" sz="quarter" idx="85"/>
          </p:nvPr>
        </p:nvSpPr>
        <p:spPr>
          <a:xfrm>
            <a:off x="404786" y="3364167"/>
            <a:ext cx="5495057" cy="1408078"/>
          </a:xfrm>
        </p:spPr>
        <p:txBody>
          <a:bodyPr/>
          <a:lstStyle/>
          <a:p>
            <a:pPr marL="171450" marR="0" lvl="0" indent="-171450" algn="l" defTabSz="914400" rtl="0" eaLnBrk="1" fontAlgn="auto" latinLnBrk="0" hangingPunct="1">
              <a:lnSpc>
                <a:spcPct val="100000"/>
              </a:lnSpc>
              <a:spcAft>
                <a:spcPts val="0"/>
              </a:spcAft>
              <a:buClrTx/>
              <a:buSzTx/>
              <a:buFont typeface="Arial" panose="020B0604020202020204" pitchFamily="34" charset="0"/>
              <a:buChar char="•"/>
              <a:tabLst/>
              <a:defRPr/>
            </a:pPr>
            <a:r>
              <a:rPr lang="pl-PL" dirty="0">
                <a:solidFill>
                  <a:schemeClr val="tx1">
                    <a:lumMod val="85000"/>
                    <a:lumOff val="15000"/>
                  </a:schemeClr>
                </a:solidFill>
              </a:rPr>
              <a:t>Lekarze z minimum 3 letnim doświadczeniem zawodowym w specjalizacji </a:t>
            </a:r>
          </a:p>
          <a:p>
            <a:pPr marL="171450" marR="0" lvl="0" indent="-171450" algn="l" defTabSz="914400" rtl="0" eaLnBrk="1" fontAlgn="auto" latinLnBrk="0" hangingPunct="1">
              <a:lnSpc>
                <a:spcPct val="100000"/>
              </a:lnSpc>
              <a:spcAft>
                <a:spcPts val="0"/>
              </a:spcAft>
              <a:buClrTx/>
              <a:buSzTx/>
              <a:buFont typeface="Arial" panose="020B0604020202020204" pitchFamily="34" charset="0"/>
              <a:buChar char="•"/>
              <a:tabLst/>
              <a:defRPr/>
            </a:pPr>
            <a:r>
              <a:rPr lang="pl-PL" dirty="0">
                <a:solidFill>
                  <a:schemeClr val="tx1">
                    <a:lumMod val="85000"/>
                    <a:lumOff val="15000"/>
                  </a:schemeClr>
                </a:solidFill>
              </a:rPr>
              <a:t>Pracujący w prywatnych centrach medycznych (np. Lux </a:t>
            </a:r>
            <a:r>
              <a:rPr lang="pl-PL" dirty="0" err="1">
                <a:solidFill>
                  <a:schemeClr val="tx1">
                    <a:lumMod val="85000"/>
                    <a:lumOff val="15000"/>
                  </a:schemeClr>
                </a:solidFill>
              </a:rPr>
              <a:t>Med</a:t>
            </a:r>
            <a:r>
              <a:rPr lang="pl-PL" dirty="0">
                <a:solidFill>
                  <a:schemeClr val="tx1">
                    <a:lumMod val="85000"/>
                    <a:lumOff val="15000"/>
                  </a:schemeClr>
                </a:solidFill>
              </a:rPr>
              <a:t>, Medicover, </a:t>
            </a:r>
            <a:r>
              <a:rPr lang="pl-PL" dirty="0" err="1">
                <a:solidFill>
                  <a:schemeClr val="tx1">
                    <a:lumMod val="85000"/>
                    <a:lumOff val="15000"/>
                  </a:schemeClr>
                </a:solidFill>
              </a:rPr>
              <a:t>Enel</a:t>
            </a:r>
            <a:r>
              <a:rPr lang="pl-PL" dirty="0">
                <a:solidFill>
                  <a:schemeClr val="tx1">
                    <a:lumMod val="85000"/>
                    <a:lumOff val="15000"/>
                  </a:schemeClr>
                </a:solidFill>
              </a:rPr>
              <a:t>-Med.)</a:t>
            </a:r>
          </a:p>
          <a:p>
            <a:pPr marL="171450" marR="0" lvl="0" indent="-171450" algn="l" defTabSz="914400" rtl="0" eaLnBrk="1" fontAlgn="auto" latinLnBrk="0" hangingPunct="1">
              <a:lnSpc>
                <a:spcPct val="100000"/>
              </a:lnSpc>
              <a:spcAft>
                <a:spcPts val="0"/>
              </a:spcAft>
              <a:buClrTx/>
              <a:buSzTx/>
              <a:buFont typeface="Arial" panose="020B0604020202020204" pitchFamily="34" charset="0"/>
              <a:buChar char="•"/>
              <a:tabLst/>
              <a:defRPr/>
            </a:pPr>
            <a:r>
              <a:rPr lang="pl-PL" dirty="0">
                <a:solidFill>
                  <a:schemeClr val="tx1">
                    <a:lumMod val="85000"/>
                    <a:lumOff val="15000"/>
                  </a:schemeClr>
                </a:solidFill>
              </a:rPr>
              <a:t>Przyjmujący pacjentów o profilu (jak obok)</a:t>
            </a:r>
          </a:p>
          <a:p>
            <a:pPr marL="171450" marR="0" lvl="0" indent="-171450" algn="l" defTabSz="914400" rtl="0" eaLnBrk="1" fontAlgn="auto" latinLnBrk="0" hangingPunct="1">
              <a:lnSpc>
                <a:spcPct val="100000"/>
              </a:lnSpc>
              <a:spcAft>
                <a:spcPts val="0"/>
              </a:spcAft>
              <a:buClrTx/>
              <a:buSzTx/>
              <a:buFont typeface="Arial" panose="020B0604020202020204" pitchFamily="34" charset="0"/>
              <a:buChar char="•"/>
              <a:tabLst/>
              <a:defRPr/>
            </a:pPr>
            <a:r>
              <a:rPr lang="pl-PL" dirty="0">
                <a:solidFill>
                  <a:schemeClr val="tx1">
                    <a:lumMod val="85000"/>
                    <a:lumOff val="15000"/>
                  </a:schemeClr>
                </a:solidFill>
              </a:rPr>
              <a:t>Zlecający szczepienia płatne </a:t>
            </a:r>
          </a:p>
        </p:txBody>
      </p:sp>
      <p:sp>
        <p:nvSpPr>
          <p:cNvPr id="11" name="Text Placeholder 10">
            <a:extLst>
              <a:ext uri="{FF2B5EF4-FFF2-40B4-BE49-F238E27FC236}">
                <a16:creationId xmlns:a16="http://schemas.microsoft.com/office/drawing/2014/main" id="{46AAF321-D467-8244-B82A-D4FA6F7F0079}"/>
              </a:ext>
            </a:extLst>
          </p:cNvPr>
          <p:cNvSpPr>
            <a:spLocks noGrp="1"/>
          </p:cNvSpPr>
          <p:nvPr>
            <p:ph type="body" sz="quarter" idx="89"/>
          </p:nvPr>
        </p:nvSpPr>
        <p:spPr>
          <a:xfrm>
            <a:off x="441202" y="2064157"/>
            <a:ext cx="4300617" cy="769441"/>
          </a:xfrm>
        </p:spPr>
        <p:txBody>
          <a:bodyPr/>
          <a:lstStyle/>
          <a:p>
            <a:r>
              <a:rPr lang="pl-PL" dirty="0">
                <a:latin typeface="+mj-lt"/>
              </a:rPr>
              <a:t>6 </a:t>
            </a:r>
            <a:r>
              <a:rPr lang="pl-PL" dirty="0"/>
              <a:t>wywiadów indywidualnych </a:t>
            </a:r>
          </a:p>
          <a:p>
            <a:r>
              <a:rPr lang="pl-PL" sz="1600" dirty="0">
                <a:solidFill>
                  <a:schemeClr val="tx1">
                    <a:lumMod val="85000"/>
                    <a:lumOff val="15000"/>
                  </a:schemeClr>
                </a:solidFill>
              </a:rPr>
              <a:t>online z lekarzami POZ,</a:t>
            </a:r>
          </a:p>
          <a:p>
            <a:r>
              <a:rPr lang="pl-PL" sz="1400" b="0" dirty="0" err="1">
                <a:solidFill>
                  <a:schemeClr val="tx1">
                    <a:lumMod val="85000"/>
                    <a:lumOff val="15000"/>
                  </a:schemeClr>
                </a:solidFill>
              </a:rPr>
              <a:t>Loi</a:t>
            </a:r>
            <a:r>
              <a:rPr lang="pl-PL" sz="1400" b="0" dirty="0">
                <a:solidFill>
                  <a:schemeClr val="tx1">
                    <a:lumMod val="85000"/>
                    <a:lumOff val="15000"/>
                  </a:schemeClr>
                </a:solidFill>
              </a:rPr>
              <a:t>: 60 min każdy</a:t>
            </a:r>
            <a:endParaRPr lang="en-US" sz="1400" b="0" dirty="0">
              <a:solidFill>
                <a:schemeClr val="tx1">
                  <a:lumMod val="85000"/>
                  <a:lumOff val="15000"/>
                </a:schemeClr>
              </a:solidFill>
            </a:endParaRPr>
          </a:p>
        </p:txBody>
      </p:sp>
      <p:sp>
        <p:nvSpPr>
          <p:cNvPr id="12" name="Text Placeholder 11">
            <a:extLst>
              <a:ext uri="{FF2B5EF4-FFF2-40B4-BE49-F238E27FC236}">
                <a16:creationId xmlns:a16="http://schemas.microsoft.com/office/drawing/2014/main" id="{8227BEF8-3A88-0743-83BE-27BF44DA9231}"/>
              </a:ext>
            </a:extLst>
          </p:cNvPr>
          <p:cNvSpPr>
            <a:spLocks noGrp="1"/>
          </p:cNvSpPr>
          <p:nvPr>
            <p:ph type="body" sz="quarter" idx="90"/>
          </p:nvPr>
        </p:nvSpPr>
        <p:spPr>
          <a:xfrm>
            <a:off x="6340756" y="2055824"/>
            <a:ext cx="4747232" cy="1015663"/>
          </a:xfrm>
        </p:spPr>
        <p:txBody>
          <a:bodyPr/>
          <a:lstStyle/>
          <a:p>
            <a:r>
              <a:rPr lang="pl-PL" dirty="0">
                <a:solidFill>
                  <a:schemeClr val="tx2"/>
                </a:solidFill>
                <a:latin typeface="+mj-lt"/>
              </a:rPr>
              <a:t>4 </a:t>
            </a:r>
            <a:r>
              <a:rPr lang="pl-PL" dirty="0">
                <a:solidFill>
                  <a:schemeClr val="tx2"/>
                </a:solidFill>
              </a:rPr>
              <a:t>grupy dyskusyjne </a:t>
            </a:r>
          </a:p>
          <a:p>
            <a:r>
              <a:rPr lang="pl-PL" sz="1600" dirty="0">
                <a:solidFill>
                  <a:schemeClr val="tx1">
                    <a:lumMod val="85000"/>
                    <a:lumOff val="15000"/>
                  </a:schemeClr>
                </a:solidFill>
              </a:rPr>
              <a:t>offline z pacjentami, poprzedzone pracą domową polegającą na wykonaniu kolażu </a:t>
            </a:r>
          </a:p>
          <a:p>
            <a:r>
              <a:rPr lang="pl-PL" sz="1400" b="0" dirty="0" err="1">
                <a:solidFill>
                  <a:schemeClr val="tx1">
                    <a:lumMod val="85000"/>
                    <a:lumOff val="15000"/>
                  </a:schemeClr>
                </a:solidFill>
              </a:rPr>
              <a:t>Loi</a:t>
            </a:r>
            <a:r>
              <a:rPr lang="pl-PL" sz="1400" b="0" dirty="0">
                <a:solidFill>
                  <a:schemeClr val="tx1">
                    <a:lumMod val="85000"/>
                    <a:lumOff val="15000"/>
                  </a:schemeClr>
                </a:solidFill>
              </a:rPr>
              <a:t>: 150 min każda</a:t>
            </a:r>
            <a:endParaRPr lang="en-US" sz="1400" b="0" dirty="0">
              <a:solidFill>
                <a:schemeClr val="tx1">
                  <a:lumMod val="85000"/>
                  <a:lumOff val="15000"/>
                </a:schemeClr>
              </a:solidFill>
            </a:endParaRPr>
          </a:p>
        </p:txBody>
      </p:sp>
      <p:sp>
        <p:nvSpPr>
          <p:cNvPr id="17" name="pole tekstowe 16">
            <a:extLst>
              <a:ext uri="{FF2B5EF4-FFF2-40B4-BE49-F238E27FC236}">
                <a16:creationId xmlns:a16="http://schemas.microsoft.com/office/drawing/2014/main" id="{0EB3751F-A2A2-4124-8A52-047CCF5F1EA8}"/>
              </a:ext>
            </a:extLst>
          </p:cNvPr>
          <p:cNvSpPr txBox="1"/>
          <p:nvPr/>
        </p:nvSpPr>
        <p:spPr>
          <a:xfrm>
            <a:off x="7586076" y="235083"/>
            <a:ext cx="4109536" cy="1277273"/>
          </a:xfrm>
          <a:prstGeom prst="rect">
            <a:avLst/>
          </a:prstGeom>
          <a:noFill/>
        </p:spPr>
        <p:txBody>
          <a:bodyPr wrap="square" rtlCol="0">
            <a:spAutoFit/>
          </a:bodyPr>
          <a:lstStyle/>
          <a:p>
            <a:pPr>
              <a:spcBef>
                <a:spcPts val="600"/>
              </a:spcBef>
            </a:pPr>
            <a:r>
              <a:rPr lang="pl-PL" dirty="0">
                <a:solidFill>
                  <a:schemeClr val="bg1">
                    <a:lumMod val="95000"/>
                  </a:schemeClr>
                </a:solidFill>
                <a:latin typeface="+mj-lt"/>
              </a:rPr>
              <a:t>Badanie zostało zrealizowane w okresie: 5-13.07.2022 roku</a:t>
            </a:r>
          </a:p>
          <a:p>
            <a:pPr>
              <a:spcBef>
                <a:spcPts val="600"/>
              </a:spcBef>
            </a:pPr>
            <a:r>
              <a:rPr lang="pl-PL" dirty="0">
                <a:solidFill>
                  <a:schemeClr val="bg1">
                    <a:lumMod val="95000"/>
                  </a:schemeClr>
                </a:solidFill>
                <a:latin typeface="+mj-lt"/>
              </a:rPr>
              <a:t>Nie zidentyfikowano informacji nt. działań niepożądanych </a:t>
            </a:r>
          </a:p>
        </p:txBody>
      </p:sp>
      <p:grpSp>
        <p:nvGrpSpPr>
          <p:cNvPr id="13" name="Grupa 12">
            <a:extLst>
              <a:ext uri="{FF2B5EF4-FFF2-40B4-BE49-F238E27FC236}">
                <a16:creationId xmlns:a16="http://schemas.microsoft.com/office/drawing/2014/main" id="{66C4A544-D456-40EA-B895-0292A0825623}"/>
              </a:ext>
            </a:extLst>
          </p:cNvPr>
          <p:cNvGrpSpPr/>
          <p:nvPr/>
        </p:nvGrpSpPr>
        <p:grpSpPr>
          <a:xfrm>
            <a:off x="11141383" y="1922164"/>
            <a:ext cx="645832" cy="670259"/>
            <a:chOff x="9090351" y="2038107"/>
            <a:chExt cx="802584" cy="834049"/>
          </a:xfrm>
          <a:solidFill>
            <a:schemeClr val="tx2"/>
          </a:solidFill>
        </p:grpSpPr>
        <p:grpSp>
          <p:nvGrpSpPr>
            <p:cNvPr id="14" name="Group 209">
              <a:extLst>
                <a:ext uri="{FF2B5EF4-FFF2-40B4-BE49-F238E27FC236}">
                  <a16:creationId xmlns:a16="http://schemas.microsoft.com/office/drawing/2014/main" id="{328A0C83-C72E-4D03-A159-64F4F37891AE}"/>
                </a:ext>
              </a:extLst>
            </p:cNvPr>
            <p:cNvGrpSpPr>
              <a:grpSpLocks noChangeAspect="1"/>
            </p:cNvGrpSpPr>
            <p:nvPr/>
          </p:nvGrpSpPr>
          <p:grpSpPr>
            <a:xfrm>
              <a:off x="9090351" y="2038107"/>
              <a:ext cx="358924" cy="834049"/>
              <a:chOff x="1228726" y="1905001"/>
              <a:chExt cx="441325" cy="1025525"/>
            </a:xfrm>
            <a:grpFill/>
          </p:grpSpPr>
          <p:sp>
            <p:nvSpPr>
              <p:cNvPr id="20" name="Freeform 11">
                <a:extLst>
                  <a:ext uri="{FF2B5EF4-FFF2-40B4-BE49-F238E27FC236}">
                    <a16:creationId xmlns:a16="http://schemas.microsoft.com/office/drawing/2014/main" id="{F35F93D6-060A-4B96-B7F5-04FFE82FA59D}"/>
                  </a:ext>
                </a:extLst>
              </p:cNvPr>
              <p:cNvSpPr>
                <a:spLocks/>
              </p:cNvSpPr>
              <p:nvPr/>
            </p:nvSpPr>
            <p:spPr bwMode="auto">
              <a:xfrm>
                <a:off x="1343026" y="1905001"/>
                <a:ext cx="211138" cy="211138"/>
              </a:xfrm>
              <a:custGeom>
                <a:avLst/>
                <a:gdLst/>
                <a:ahLst/>
                <a:cxnLst>
                  <a:cxn ang="0">
                    <a:pos x="78" y="186"/>
                  </a:cxn>
                  <a:cxn ang="0">
                    <a:pos x="187" y="119"/>
                  </a:cxn>
                  <a:cxn ang="0">
                    <a:pos x="119" y="11"/>
                  </a:cxn>
                  <a:cxn ang="0">
                    <a:pos x="11" y="78"/>
                  </a:cxn>
                  <a:cxn ang="0">
                    <a:pos x="78" y="186"/>
                  </a:cxn>
                </a:cxnLst>
                <a:rect l="0" t="0" r="r" b="b"/>
                <a:pathLst>
                  <a:path w="198" h="198">
                    <a:moveTo>
                      <a:pt x="78" y="186"/>
                    </a:moveTo>
                    <a:cubicBezTo>
                      <a:pt x="127" y="198"/>
                      <a:pt x="175" y="168"/>
                      <a:pt x="187" y="119"/>
                    </a:cubicBezTo>
                    <a:cubicBezTo>
                      <a:pt x="198" y="71"/>
                      <a:pt x="168" y="22"/>
                      <a:pt x="119" y="11"/>
                    </a:cubicBezTo>
                    <a:cubicBezTo>
                      <a:pt x="71" y="0"/>
                      <a:pt x="23"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2">
                <a:extLst>
                  <a:ext uri="{FF2B5EF4-FFF2-40B4-BE49-F238E27FC236}">
                    <a16:creationId xmlns:a16="http://schemas.microsoft.com/office/drawing/2014/main" id="{6E759D4A-F1F9-4FC3-9046-2275703F56C1}"/>
                  </a:ext>
                </a:extLst>
              </p:cNvPr>
              <p:cNvSpPr>
                <a:spLocks/>
              </p:cNvSpPr>
              <p:nvPr/>
            </p:nvSpPr>
            <p:spPr bwMode="auto">
              <a:xfrm>
                <a:off x="1228726" y="2135188"/>
                <a:ext cx="441325" cy="795338"/>
              </a:xfrm>
              <a:custGeom>
                <a:avLst/>
                <a:gdLst/>
                <a:ahLst/>
                <a:cxnLst>
                  <a:cxn ang="0">
                    <a:pos x="54" y="397"/>
                  </a:cxn>
                  <a:cxn ang="0">
                    <a:pos x="60" y="396"/>
                  </a:cxn>
                  <a:cxn ang="0">
                    <a:pos x="85" y="358"/>
                  </a:cxn>
                  <a:cxn ang="0">
                    <a:pos x="64" y="194"/>
                  </a:cxn>
                  <a:cxn ang="0">
                    <a:pos x="74" y="114"/>
                  </a:cxn>
                  <a:cxn ang="0">
                    <a:pos x="99" y="74"/>
                  </a:cxn>
                  <a:cxn ang="0">
                    <a:pos x="99" y="228"/>
                  </a:cxn>
                  <a:cxn ang="0">
                    <a:pos x="99" y="304"/>
                  </a:cxn>
                  <a:cxn ang="0">
                    <a:pos x="99" y="696"/>
                  </a:cxn>
                  <a:cxn ang="0">
                    <a:pos x="148" y="746"/>
                  </a:cxn>
                  <a:cxn ang="0">
                    <a:pos x="198" y="696"/>
                  </a:cxn>
                  <a:cxn ang="0">
                    <a:pos x="198" y="335"/>
                  </a:cxn>
                  <a:cxn ang="0">
                    <a:pos x="216" y="335"/>
                  </a:cxn>
                  <a:cxn ang="0">
                    <a:pos x="216" y="696"/>
                  </a:cxn>
                  <a:cxn ang="0">
                    <a:pos x="266" y="746"/>
                  </a:cxn>
                  <a:cxn ang="0">
                    <a:pos x="315" y="696"/>
                  </a:cxn>
                  <a:cxn ang="0">
                    <a:pos x="315" y="304"/>
                  </a:cxn>
                  <a:cxn ang="0">
                    <a:pos x="315" y="228"/>
                  </a:cxn>
                  <a:cxn ang="0">
                    <a:pos x="315" y="73"/>
                  </a:cxn>
                  <a:cxn ang="0">
                    <a:pos x="330" y="92"/>
                  </a:cxn>
                  <a:cxn ang="0">
                    <a:pos x="350" y="194"/>
                  </a:cxn>
                  <a:cxn ang="0">
                    <a:pos x="329" y="358"/>
                  </a:cxn>
                  <a:cxn ang="0">
                    <a:pos x="354" y="396"/>
                  </a:cxn>
                  <a:cxn ang="0">
                    <a:pos x="361" y="397"/>
                  </a:cxn>
                  <a:cxn ang="0">
                    <a:pos x="392" y="372"/>
                  </a:cxn>
                  <a:cxn ang="0">
                    <a:pos x="414" y="194"/>
                  </a:cxn>
                  <a:cxn ang="0">
                    <a:pos x="401" y="95"/>
                  </a:cxn>
                  <a:cxn ang="0">
                    <a:pos x="345" y="16"/>
                  </a:cxn>
                  <a:cxn ang="0">
                    <a:pos x="290" y="0"/>
                  </a:cxn>
                  <a:cxn ang="0">
                    <a:pos x="288" y="0"/>
                  </a:cxn>
                  <a:cxn ang="0">
                    <a:pos x="284" y="0"/>
                  </a:cxn>
                  <a:cxn ang="0">
                    <a:pos x="130" y="0"/>
                  </a:cxn>
                  <a:cxn ang="0">
                    <a:pos x="126" y="0"/>
                  </a:cxn>
                  <a:cxn ang="0">
                    <a:pos x="124" y="0"/>
                  </a:cxn>
                  <a:cxn ang="0">
                    <a:pos x="91" y="6"/>
                  </a:cxn>
                  <a:cxn ang="0">
                    <a:pos x="28" y="60"/>
                  </a:cxn>
                  <a:cxn ang="0">
                    <a:pos x="0" y="194"/>
                  </a:cxn>
                  <a:cxn ang="0">
                    <a:pos x="22" y="372"/>
                  </a:cxn>
                  <a:cxn ang="0">
                    <a:pos x="54" y="397"/>
                  </a:cxn>
                </a:cxnLst>
                <a:rect l="0" t="0" r="r" b="b"/>
                <a:pathLst>
                  <a:path w="414" h="746">
                    <a:moveTo>
                      <a:pt x="54" y="397"/>
                    </a:moveTo>
                    <a:cubicBezTo>
                      <a:pt x="56" y="397"/>
                      <a:pt x="58" y="397"/>
                      <a:pt x="60" y="396"/>
                    </a:cubicBezTo>
                    <a:cubicBezTo>
                      <a:pt x="78" y="393"/>
                      <a:pt x="89" y="376"/>
                      <a:pt x="85" y="358"/>
                    </a:cubicBezTo>
                    <a:cubicBezTo>
                      <a:pt x="70" y="289"/>
                      <a:pt x="64" y="235"/>
                      <a:pt x="64" y="194"/>
                    </a:cubicBezTo>
                    <a:cubicBezTo>
                      <a:pt x="64" y="158"/>
                      <a:pt x="68" y="133"/>
                      <a:pt x="74" y="114"/>
                    </a:cubicBezTo>
                    <a:cubicBezTo>
                      <a:pt x="82" y="91"/>
                      <a:pt x="91" y="80"/>
                      <a:pt x="99" y="74"/>
                    </a:cubicBezTo>
                    <a:cubicBezTo>
                      <a:pt x="99" y="228"/>
                      <a:pt x="99" y="228"/>
                      <a:pt x="99" y="228"/>
                    </a:cubicBezTo>
                    <a:cubicBezTo>
                      <a:pt x="99" y="304"/>
                      <a:pt x="99" y="304"/>
                      <a:pt x="99" y="304"/>
                    </a:cubicBezTo>
                    <a:cubicBezTo>
                      <a:pt x="99" y="696"/>
                      <a:pt x="99" y="696"/>
                      <a:pt x="99" y="696"/>
                    </a:cubicBezTo>
                    <a:cubicBezTo>
                      <a:pt x="99" y="723"/>
                      <a:pt x="121" y="746"/>
                      <a:pt x="148" y="746"/>
                    </a:cubicBezTo>
                    <a:cubicBezTo>
                      <a:pt x="175" y="746"/>
                      <a:pt x="198" y="723"/>
                      <a:pt x="198" y="696"/>
                    </a:cubicBezTo>
                    <a:cubicBezTo>
                      <a:pt x="198" y="335"/>
                      <a:pt x="198" y="335"/>
                      <a:pt x="198" y="335"/>
                    </a:cubicBezTo>
                    <a:cubicBezTo>
                      <a:pt x="216" y="335"/>
                      <a:pt x="216" y="335"/>
                      <a:pt x="216" y="335"/>
                    </a:cubicBezTo>
                    <a:cubicBezTo>
                      <a:pt x="216" y="696"/>
                      <a:pt x="216" y="696"/>
                      <a:pt x="216" y="696"/>
                    </a:cubicBezTo>
                    <a:cubicBezTo>
                      <a:pt x="216" y="723"/>
                      <a:pt x="238" y="746"/>
                      <a:pt x="266" y="746"/>
                    </a:cubicBezTo>
                    <a:cubicBezTo>
                      <a:pt x="293" y="746"/>
                      <a:pt x="315" y="723"/>
                      <a:pt x="315" y="696"/>
                    </a:cubicBezTo>
                    <a:cubicBezTo>
                      <a:pt x="315" y="304"/>
                      <a:pt x="315" y="304"/>
                      <a:pt x="315" y="304"/>
                    </a:cubicBezTo>
                    <a:cubicBezTo>
                      <a:pt x="315" y="228"/>
                      <a:pt x="315" y="228"/>
                      <a:pt x="315" y="228"/>
                    </a:cubicBezTo>
                    <a:cubicBezTo>
                      <a:pt x="315" y="73"/>
                      <a:pt x="315" y="73"/>
                      <a:pt x="315" y="73"/>
                    </a:cubicBezTo>
                    <a:cubicBezTo>
                      <a:pt x="320" y="77"/>
                      <a:pt x="325" y="83"/>
                      <a:pt x="330" y="92"/>
                    </a:cubicBezTo>
                    <a:cubicBezTo>
                      <a:pt x="340" y="109"/>
                      <a:pt x="350" y="141"/>
                      <a:pt x="350" y="194"/>
                    </a:cubicBezTo>
                    <a:cubicBezTo>
                      <a:pt x="350" y="235"/>
                      <a:pt x="344" y="289"/>
                      <a:pt x="329" y="358"/>
                    </a:cubicBezTo>
                    <a:cubicBezTo>
                      <a:pt x="326" y="376"/>
                      <a:pt x="337" y="393"/>
                      <a:pt x="354" y="396"/>
                    </a:cubicBezTo>
                    <a:cubicBezTo>
                      <a:pt x="356" y="397"/>
                      <a:pt x="359" y="397"/>
                      <a:pt x="361" y="397"/>
                    </a:cubicBezTo>
                    <a:cubicBezTo>
                      <a:pt x="376" y="397"/>
                      <a:pt x="389" y="387"/>
                      <a:pt x="392" y="372"/>
                    </a:cubicBezTo>
                    <a:cubicBezTo>
                      <a:pt x="408" y="299"/>
                      <a:pt x="414" y="241"/>
                      <a:pt x="414" y="194"/>
                    </a:cubicBezTo>
                    <a:cubicBezTo>
                      <a:pt x="414" y="153"/>
                      <a:pt x="409" y="121"/>
                      <a:pt x="401" y="95"/>
                    </a:cubicBezTo>
                    <a:cubicBezTo>
                      <a:pt x="389" y="55"/>
                      <a:pt x="367" y="30"/>
                      <a:pt x="345" y="16"/>
                    </a:cubicBezTo>
                    <a:cubicBezTo>
                      <a:pt x="323" y="2"/>
                      <a:pt x="302" y="0"/>
                      <a:pt x="290" y="0"/>
                    </a:cubicBezTo>
                    <a:cubicBezTo>
                      <a:pt x="290" y="0"/>
                      <a:pt x="289" y="0"/>
                      <a:pt x="288" y="0"/>
                    </a:cubicBezTo>
                    <a:cubicBezTo>
                      <a:pt x="287" y="0"/>
                      <a:pt x="285" y="0"/>
                      <a:pt x="284" y="0"/>
                    </a:cubicBezTo>
                    <a:cubicBezTo>
                      <a:pt x="130" y="0"/>
                      <a:pt x="130" y="0"/>
                      <a:pt x="130" y="0"/>
                    </a:cubicBezTo>
                    <a:cubicBezTo>
                      <a:pt x="128" y="0"/>
                      <a:pt x="127" y="0"/>
                      <a:pt x="126" y="0"/>
                    </a:cubicBezTo>
                    <a:cubicBezTo>
                      <a:pt x="125" y="0"/>
                      <a:pt x="125" y="0"/>
                      <a:pt x="124" y="0"/>
                    </a:cubicBezTo>
                    <a:cubicBezTo>
                      <a:pt x="116" y="0"/>
                      <a:pt x="105" y="1"/>
                      <a:pt x="91" y="6"/>
                    </a:cubicBezTo>
                    <a:cubicBezTo>
                      <a:pt x="70" y="13"/>
                      <a:pt x="46" y="29"/>
                      <a:pt x="28" y="60"/>
                    </a:cubicBezTo>
                    <a:cubicBezTo>
                      <a:pt x="11" y="91"/>
                      <a:pt x="0" y="133"/>
                      <a:pt x="0" y="194"/>
                    </a:cubicBezTo>
                    <a:cubicBezTo>
                      <a:pt x="0" y="241"/>
                      <a:pt x="7" y="299"/>
                      <a:pt x="22" y="372"/>
                    </a:cubicBezTo>
                    <a:cubicBezTo>
                      <a:pt x="26" y="387"/>
                      <a:pt x="39" y="397"/>
                      <a:pt x="54" y="39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 name="Group 210">
              <a:extLst>
                <a:ext uri="{FF2B5EF4-FFF2-40B4-BE49-F238E27FC236}">
                  <a16:creationId xmlns:a16="http://schemas.microsoft.com/office/drawing/2014/main" id="{D415316F-E3F3-41E0-B79D-D8AAD1A27B4C}"/>
                </a:ext>
              </a:extLst>
            </p:cNvPr>
            <p:cNvGrpSpPr>
              <a:grpSpLocks noChangeAspect="1"/>
            </p:cNvGrpSpPr>
            <p:nvPr/>
          </p:nvGrpSpPr>
          <p:grpSpPr>
            <a:xfrm>
              <a:off x="9455731" y="2038107"/>
              <a:ext cx="437204" cy="834049"/>
              <a:chOff x="1824038" y="1946276"/>
              <a:chExt cx="515938" cy="984250"/>
            </a:xfrm>
            <a:grpFill/>
          </p:grpSpPr>
          <p:sp>
            <p:nvSpPr>
              <p:cNvPr id="16" name="Freeform 13">
                <a:extLst>
                  <a:ext uri="{FF2B5EF4-FFF2-40B4-BE49-F238E27FC236}">
                    <a16:creationId xmlns:a16="http://schemas.microsoft.com/office/drawing/2014/main" id="{E861358A-578B-473C-AFC4-461B4CAADF87}"/>
                  </a:ext>
                </a:extLst>
              </p:cNvPr>
              <p:cNvSpPr>
                <a:spLocks/>
              </p:cNvSpPr>
              <p:nvPr/>
            </p:nvSpPr>
            <p:spPr bwMode="auto">
              <a:xfrm>
                <a:off x="1976438" y="1946276"/>
                <a:ext cx="211138" cy="211138"/>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4">
                <a:extLst>
                  <a:ext uri="{FF2B5EF4-FFF2-40B4-BE49-F238E27FC236}">
                    <a16:creationId xmlns:a16="http://schemas.microsoft.com/office/drawing/2014/main" id="{1FD1C23F-7026-46BC-B533-18D239486F58}"/>
                  </a:ext>
                </a:extLst>
              </p:cNvPr>
              <p:cNvSpPr>
                <a:spLocks/>
              </p:cNvSpPr>
              <p:nvPr/>
            </p:nvSpPr>
            <p:spPr bwMode="auto">
              <a:xfrm>
                <a:off x="1824038" y="2166938"/>
                <a:ext cx="515938" cy="763588"/>
              </a:xfrm>
              <a:custGeom>
                <a:avLst/>
                <a:gdLst/>
                <a:ahLst/>
                <a:cxnLst>
                  <a:cxn ang="0">
                    <a:pos x="23" y="400"/>
                  </a:cxn>
                  <a:cxn ang="0">
                    <a:pos x="28" y="400"/>
                  </a:cxn>
                  <a:cxn ang="0">
                    <a:pos x="53" y="379"/>
                  </a:cxn>
                  <a:cxn ang="0">
                    <a:pos x="135" y="105"/>
                  </a:cxn>
                  <a:cxn ang="0">
                    <a:pos x="68" y="450"/>
                  </a:cxn>
                  <a:cxn ang="0">
                    <a:pos x="155" y="450"/>
                  </a:cxn>
                  <a:cxn ang="0">
                    <a:pos x="155" y="677"/>
                  </a:cxn>
                  <a:cxn ang="0">
                    <a:pos x="195" y="717"/>
                  </a:cxn>
                  <a:cxn ang="0">
                    <a:pos x="235" y="677"/>
                  </a:cxn>
                  <a:cxn ang="0">
                    <a:pos x="235" y="450"/>
                  </a:cxn>
                  <a:cxn ang="0">
                    <a:pos x="248" y="450"/>
                  </a:cxn>
                  <a:cxn ang="0">
                    <a:pos x="248" y="677"/>
                  </a:cxn>
                  <a:cxn ang="0">
                    <a:pos x="288" y="717"/>
                  </a:cxn>
                  <a:cxn ang="0">
                    <a:pos x="328" y="677"/>
                  </a:cxn>
                  <a:cxn ang="0">
                    <a:pos x="328" y="450"/>
                  </a:cxn>
                  <a:cxn ang="0">
                    <a:pos x="415" y="450"/>
                  </a:cxn>
                  <a:cxn ang="0">
                    <a:pos x="348" y="105"/>
                  </a:cxn>
                  <a:cxn ang="0">
                    <a:pos x="360" y="128"/>
                  </a:cxn>
                  <a:cxn ang="0">
                    <a:pos x="430" y="379"/>
                  </a:cxn>
                  <a:cxn ang="0">
                    <a:pos x="456" y="400"/>
                  </a:cxn>
                  <a:cxn ang="0">
                    <a:pos x="460" y="400"/>
                  </a:cxn>
                  <a:cxn ang="0">
                    <a:pos x="481" y="369"/>
                  </a:cxn>
                  <a:cxn ang="0">
                    <a:pos x="385" y="66"/>
                  </a:cxn>
                  <a:cxn ang="0">
                    <a:pos x="343" y="21"/>
                  </a:cxn>
                  <a:cxn ang="0">
                    <a:pos x="330" y="15"/>
                  </a:cxn>
                  <a:cxn ang="0">
                    <a:pos x="330" y="15"/>
                  </a:cxn>
                  <a:cxn ang="0">
                    <a:pos x="242" y="0"/>
                  </a:cxn>
                  <a:cxn ang="0">
                    <a:pos x="153" y="15"/>
                  </a:cxn>
                  <a:cxn ang="0">
                    <a:pos x="153" y="15"/>
                  </a:cxn>
                  <a:cxn ang="0">
                    <a:pos x="140" y="21"/>
                  </a:cxn>
                  <a:cxn ang="0">
                    <a:pos x="75" y="109"/>
                  </a:cxn>
                  <a:cxn ang="0">
                    <a:pos x="2" y="369"/>
                  </a:cxn>
                  <a:cxn ang="0">
                    <a:pos x="23" y="400"/>
                  </a:cxn>
                </a:cxnLst>
                <a:rect l="0" t="0" r="r" b="b"/>
                <a:pathLst>
                  <a:path w="484" h="717">
                    <a:moveTo>
                      <a:pt x="23" y="400"/>
                    </a:moveTo>
                    <a:cubicBezTo>
                      <a:pt x="25" y="400"/>
                      <a:pt x="26" y="400"/>
                      <a:pt x="28" y="400"/>
                    </a:cubicBezTo>
                    <a:cubicBezTo>
                      <a:pt x="40" y="400"/>
                      <a:pt x="51" y="391"/>
                      <a:pt x="53" y="379"/>
                    </a:cubicBezTo>
                    <a:cubicBezTo>
                      <a:pt x="81" y="228"/>
                      <a:pt x="112" y="147"/>
                      <a:pt x="135" y="105"/>
                    </a:cubicBezTo>
                    <a:cubicBezTo>
                      <a:pt x="68" y="450"/>
                      <a:pt x="68" y="450"/>
                      <a:pt x="68" y="450"/>
                    </a:cubicBezTo>
                    <a:cubicBezTo>
                      <a:pt x="155" y="450"/>
                      <a:pt x="155" y="450"/>
                      <a:pt x="155" y="450"/>
                    </a:cubicBezTo>
                    <a:cubicBezTo>
                      <a:pt x="155" y="677"/>
                      <a:pt x="155" y="677"/>
                      <a:pt x="155" y="677"/>
                    </a:cubicBezTo>
                    <a:cubicBezTo>
                      <a:pt x="155" y="699"/>
                      <a:pt x="173" y="717"/>
                      <a:pt x="195" y="717"/>
                    </a:cubicBezTo>
                    <a:cubicBezTo>
                      <a:pt x="217" y="717"/>
                      <a:pt x="235" y="699"/>
                      <a:pt x="235" y="677"/>
                    </a:cubicBezTo>
                    <a:cubicBezTo>
                      <a:pt x="235" y="450"/>
                      <a:pt x="235" y="450"/>
                      <a:pt x="235" y="450"/>
                    </a:cubicBezTo>
                    <a:cubicBezTo>
                      <a:pt x="248" y="450"/>
                      <a:pt x="248" y="450"/>
                      <a:pt x="248" y="450"/>
                    </a:cubicBezTo>
                    <a:cubicBezTo>
                      <a:pt x="248" y="677"/>
                      <a:pt x="248" y="677"/>
                      <a:pt x="248" y="677"/>
                    </a:cubicBezTo>
                    <a:cubicBezTo>
                      <a:pt x="248" y="699"/>
                      <a:pt x="266" y="717"/>
                      <a:pt x="288" y="717"/>
                    </a:cubicBezTo>
                    <a:cubicBezTo>
                      <a:pt x="311" y="717"/>
                      <a:pt x="328" y="699"/>
                      <a:pt x="328" y="677"/>
                    </a:cubicBezTo>
                    <a:cubicBezTo>
                      <a:pt x="328" y="450"/>
                      <a:pt x="328" y="450"/>
                      <a:pt x="328" y="450"/>
                    </a:cubicBezTo>
                    <a:cubicBezTo>
                      <a:pt x="415" y="450"/>
                      <a:pt x="415" y="450"/>
                      <a:pt x="415" y="450"/>
                    </a:cubicBezTo>
                    <a:cubicBezTo>
                      <a:pt x="348" y="105"/>
                      <a:pt x="348" y="105"/>
                      <a:pt x="348" y="105"/>
                    </a:cubicBezTo>
                    <a:cubicBezTo>
                      <a:pt x="352" y="112"/>
                      <a:pt x="356" y="119"/>
                      <a:pt x="360" y="128"/>
                    </a:cubicBezTo>
                    <a:cubicBezTo>
                      <a:pt x="382" y="174"/>
                      <a:pt x="407" y="252"/>
                      <a:pt x="430" y="379"/>
                    </a:cubicBezTo>
                    <a:cubicBezTo>
                      <a:pt x="432" y="391"/>
                      <a:pt x="443" y="400"/>
                      <a:pt x="456" y="400"/>
                    </a:cubicBezTo>
                    <a:cubicBezTo>
                      <a:pt x="457" y="400"/>
                      <a:pt x="459" y="400"/>
                      <a:pt x="460" y="400"/>
                    </a:cubicBezTo>
                    <a:cubicBezTo>
                      <a:pt x="475" y="397"/>
                      <a:pt x="484" y="384"/>
                      <a:pt x="481" y="369"/>
                    </a:cubicBezTo>
                    <a:cubicBezTo>
                      <a:pt x="450" y="200"/>
                      <a:pt x="415" y="113"/>
                      <a:pt x="385" y="66"/>
                    </a:cubicBezTo>
                    <a:cubicBezTo>
                      <a:pt x="370" y="42"/>
                      <a:pt x="356" y="29"/>
                      <a:pt x="343" y="21"/>
                    </a:cubicBezTo>
                    <a:cubicBezTo>
                      <a:pt x="339" y="18"/>
                      <a:pt x="334" y="16"/>
                      <a:pt x="330" y="15"/>
                    </a:cubicBezTo>
                    <a:cubicBezTo>
                      <a:pt x="330" y="15"/>
                      <a:pt x="330" y="15"/>
                      <a:pt x="330" y="15"/>
                    </a:cubicBezTo>
                    <a:cubicBezTo>
                      <a:pt x="330" y="15"/>
                      <a:pt x="301" y="0"/>
                      <a:pt x="242" y="0"/>
                    </a:cubicBezTo>
                    <a:cubicBezTo>
                      <a:pt x="183" y="0"/>
                      <a:pt x="153" y="15"/>
                      <a:pt x="153" y="15"/>
                    </a:cubicBezTo>
                    <a:cubicBezTo>
                      <a:pt x="153" y="15"/>
                      <a:pt x="153" y="15"/>
                      <a:pt x="153" y="15"/>
                    </a:cubicBezTo>
                    <a:cubicBezTo>
                      <a:pt x="149" y="16"/>
                      <a:pt x="145" y="18"/>
                      <a:pt x="140" y="21"/>
                    </a:cubicBezTo>
                    <a:cubicBezTo>
                      <a:pt x="122" y="33"/>
                      <a:pt x="99" y="57"/>
                      <a:pt x="75" y="109"/>
                    </a:cubicBezTo>
                    <a:cubicBezTo>
                      <a:pt x="51" y="161"/>
                      <a:pt x="25" y="242"/>
                      <a:pt x="2" y="369"/>
                    </a:cubicBezTo>
                    <a:cubicBezTo>
                      <a:pt x="0" y="384"/>
                      <a:pt x="9" y="397"/>
                      <a:pt x="23" y="4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nvGrpSpPr>
          <p:cNvPr id="22" name="Group 755">
            <a:extLst>
              <a:ext uri="{FF2B5EF4-FFF2-40B4-BE49-F238E27FC236}">
                <a16:creationId xmlns:a16="http://schemas.microsoft.com/office/drawing/2014/main" id="{A85956BF-6131-4854-AEBB-88E5A054DEE4}"/>
              </a:ext>
            </a:extLst>
          </p:cNvPr>
          <p:cNvGrpSpPr>
            <a:grpSpLocks noChangeAspect="1"/>
          </p:cNvGrpSpPr>
          <p:nvPr/>
        </p:nvGrpSpPr>
        <p:grpSpPr>
          <a:xfrm>
            <a:off x="4932389" y="1895172"/>
            <a:ext cx="316812" cy="776104"/>
            <a:chOff x="-5791778" y="782089"/>
            <a:chExt cx="579558" cy="1419762"/>
          </a:xfrm>
          <a:solidFill>
            <a:schemeClr val="bg2"/>
          </a:solidFill>
        </p:grpSpPr>
        <p:sp>
          <p:nvSpPr>
            <p:cNvPr id="23" name="Freeform 77">
              <a:extLst>
                <a:ext uri="{FF2B5EF4-FFF2-40B4-BE49-F238E27FC236}">
                  <a16:creationId xmlns:a16="http://schemas.microsoft.com/office/drawing/2014/main" id="{8469A3D6-3D26-49FE-8D1D-5A0CC4E154FD}"/>
                </a:ext>
              </a:extLst>
            </p:cNvPr>
            <p:cNvSpPr>
              <a:spLocks noEditPoints="1"/>
            </p:cNvSpPr>
            <p:nvPr/>
          </p:nvSpPr>
          <p:spPr bwMode="auto">
            <a:xfrm>
              <a:off x="-5791778" y="1121238"/>
              <a:ext cx="282726" cy="792368"/>
            </a:xfrm>
            <a:custGeom>
              <a:avLst/>
              <a:gdLst/>
              <a:ahLst/>
              <a:cxnLst>
                <a:cxn ang="0">
                  <a:pos x="34" y="384"/>
                </a:cxn>
                <a:cxn ang="0">
                  <a:pos x="36" y="384"/>
                </a:cxn>
                <a:cxn ang="0">
                  <a:pos x="39" y="383"/>
                </a:cxn>
                <a:cxn ang="0">
                  <a:pos x="71" y="135"/>
                </a:cxn>
                <a:cxn ang="0">
                  <a:pos x="80" y="129"/>
                </a:cxn>
                <a:cxn ang="0">
                  <a:pos x="81" y="124"/>
                </a:cxn>
                <a:cxn ang="0">
                  <a:pos x="80" y="128"/>
                </a:cxn>
                <a:cxn ang="0">
                  <a:pos x="65" y="224"/>
                </a:cxn>
                <a:cxn ang="0">
                  <a:pos x="47" y="381"/>
                </a:cxn>
                <a:cxn ang="0">
                  <a:pos x="42" y="503"/>
                </a:cxn>
                <a:cxn ang="0">
                  <a:pos x="92" y="529"/>
                </a:cxn>
                <a:cxn ang="0">
                  <a:pos x="190" y="547"/>
                </a:cxn>
                <a:cxn ang="0">
                  <a:pos x="195" y="547"/>
                </a:cxn>
                <a:cxn ang="0">
                  <a:pos x="194" y="524"/>
                </a:cxn>
                <a:cxn ang="0">
                  <a:pos x="190" y="471"/>
                </a:cxn>
                <a:cxn ang="0">
                  <a:pos x="179" y="300"/>
                </a:cxn>
                <a:cxn ang="0">
                  <a:pos x="179" y="298"/>
                </a:cxn>
                <a:cxn ang="0">
                  <a:pos x="178" y="284"/>
                </a:cxn>
                <a:cxn ang="0">
                  <a:pos x="178" y="280"/>
                </a:cxn>
                <a:cxn ang="0">
                  <a:pos x="172" y="190"/>
                </a:cxn>
                <a:cxn ang="0">
                  <a:pos x="172" y="188"/>
                </a:cxn>
                <a:cxn ang="0">
                  <a:pos x="171" y="180"/>
                </a:cxn>
                <a:cxn ang="0">
                  <a:pos x="171" y="175"/>
                </a:cxn>
                <a:cxn ang="0">
                  <a:pos x="169" y="142"/>
                </a:cxn>
                <a:cxn ang="0">
                  <a:pos x="166" y="102"/>
                </a:cxn>
                <a:cxn ang="0">
                  <a:pos x="164" y="66"/>
                </a:cxn>
                <a:cxn ang="0">
                  <a:pos x="167" y="64"/>
                </a:cxn>
                <a:cxn ang="0">
                  <a:pos x="163" y="57"/>
                </a:cxn>
                <a:cxn ang="0">
                  <a:pos x="154" y="42"/>
                </a:cxn>
                <a:cxn ang="0">
                  <a:pos x="146" y="33"/>
                </a:cxn>
                <a:cxn ang="0">
                  <a:pos x="133" y="18"/>
                </a:cxn>
                <a:cxn ang="0">
                  <a:pos x="123" y="1"/>
                </a:cxn>
                <a:cxn ang="0">
                  <a:pos x="123" y="0"/>
                </a:cxn>
                <a:cxn ang="0">
                  <a:pos x="122" y="0"/>
                </a:cxn>
                <a:cxn ang="0">
                  <a:pos x="113" y="2"/>
                </a:cxn>
                <a:cxn ang="0">
                  <a:pos x="88" y="9"/>
                </a:cxn>
                <a:cxn ang="0">
                  <a:pos x="27" y="85"/>
                </a:cxn>
                <a:cxn ang="0">
                  <a:pos x="0" y="277"/>
                </a:cxn>
                <a:cxn ang="0">
                  <a:pos x="2" y="354"/>
                </a:cxn>
                <a:cxn ang="0">
                  <a:pos x="34" y="384"/>
                </a:cxn>
                <a:cxn ang="0">
                  <a:pos x="152" y="433"/>
                </a:cxn>
                <a:cxn ang="0">
                  <a:pos x="92" y="413"/>
                </a:cxn>
                <a:cxn ang="0">
                  <a:pos x="86" y="411"/>
                </a:cxn>
                <a:cxn ang="0">
                  <a:pos x="89" y="400"/>
                </a:cxn>
                <a:cxn ang="0">
                  <a:pos x="92" y="401"/>
                </a:cxn>
                <a:cxn ang="0">
                  <a:pos x="157" y="417"/>
                </a:cxn>
                <a:cxn ang="0">
                  <a:pos x="152" y="433"/>
                </a:cxn>
              </a:cxnLst>
              <a:rect l="0" t="0" r="r" b="b"/>
              <a:pathLst>
                <a:path w="195" h="547">
                  <a:moveTo>
                    <a:pt x="34" y="384"/>
                  </a:moveTo>
                  <a:cubicBezTo>
                    <a:pt x="35" y="384"/>
                    <a:pt x="35" y="384"/>
                    <a:pt x="36" y="384"/>
                  </a:cubicBezTo>
                  <a:cubicBezTo>
                    <a:pt x="37" y="384"/>
                    <a:pt x="38" y="384"/>
                    <a:pt x="39" y="383"/>
                  </a:cubicBezTo>
                  <a:cubicBezTo>
                    <a:pt x="46" y="293"/>
                    <a:pt x="59" y="204"/>
                    <a:pt x="71" y="135"/>
                  </a:cubicBezTo>
                  <a:cubicBezTo>
                    <a:pt x="80" y="129"/>
                    <a:pt x="80" y="129"/>
                    <a:pt x="80" y="129"/>
                  </a:cubicBezTo>
                  <a:cubicBezTo>
                    <a:pt x="80" y="127"/>
                    <a:pt x="81" y="126"/>
                    <a:pt x="81" y="124"/>
                  </a:cubicBezTo>
                  <a:cubicBezTo>
                    <a:pt x="81" y="125"/>
                    <a:pt x="81" y="127"/>
                    <a:pt x="80" y="128"/>
                  </a:cubicBezTo>
                  <a:cubicBezTo>
                    <a:pt x="75" y="157"/>
                    <a:pt x="70" y="189"/>
                    <a:pt x="65" y="224"/>
                  </a:cubicBezTo>
                  <a:cubicBezTo>
                    <a:pt x="58" y="273"/>
                    <a:pt x="52" y="327"/>
                    <a:pt x="47" y="381"/>
                  </a:cubicBezTo>
                  <a:cubicBezTo>
                    <a:pt x="44" y="422"/>
                    <a:pt x="42" y="464"/>
                    <a:pt x="42" y="503"/>
                  </a:cubicBezTo>
                  <a:cubicBezTo>
                    <a:pt x="42" y="503"/>
                    <a:pt x="59" y="517"/>
                    <a:pt x="92" y="529"/>
                  </a:cubicBezTo>
                  <a:cubicBezTo>
                    <a:pt x="116" y="538"/>
                    <a:pt x="149" y="547"/>
                    <a:pt x="190" y="547"/>
                  </a:cubicBezTo>
                  <a:cubicBezTo>
                    <a:pt x="192" y="547"/>
                    <a:pt x="194" y="547"/>
                    <a:pt x="195" y="547"/>
                  </a:cubicBezTo>
                  <a:cubicBezTo>
                    <a:pt x="194" y="524"/>
                    <a:pt x="194" y="524"/>
                    <a:pt x="194" y="524"/>
                  </a:cubicBezTo>
                  <a:cubicBezTo>
                    <a:pt x="190" y="471"/>
                    <a:pt x="190" y="471"/>
                    <a:pt x="190" y="471"/>
                  </a:cubicBezTo>
                  <a:cubicBezTo>
                    <a:pt x="179" y="300"/>
                    <a:pt x="179" y="300"/>
                    <a:pt x="179" y="300"/>
                  </a:cubicBezTo>
                  <a:cubicBezTo>
                    <a:pt x="179" y="298"/>
                    <a:pt x="179" y="298"/>
                    <a:pt x="179" y="298"/>
                  </a:cubicBezTo>
                  <a:cubicBezTo>
                    <a:pt x="178" y="284"/>
                    <a:pt x="178" y="284"/>
                    <a:pt x="178" y="284"/>
                  </a:cubicBezTo>
                  <a:cubicBezTo>
                    <a:pt x="178" y="280"/>
                    <a:pt x="178" y="280"/>
                    <a:pt x="178" y="280"/>
                  </a:cubicBezTo>
                  <a:cubicBezTo>
                    <a:pt x="172" y="190"/>
                    <a:pt x="172" y="190"/>
                    <a:pt x="172" y="190"/>
                  </a:cubicBezTo>
                  <a:cubicBezTo>
                    <a:pt x="172" y="188"/>
                    <a:pt x="172" y="188"/>
                    <a:pt x="172" y="188"/>
                  </a:cubicBezTo>
                  <a:cubicBezTo>
                    <a:pt x="171" y="186"/>
                    <a:pt x="171" y="183"/>
                    <a:pt x="171" y="180"/>
                  </a:cubicBezTo>
                  <a:cubicBezTo>
                    <a:pt x="171" y="178"/>
                    <a:pt x="171" y="177"/>
                    <a:pt x="171" y="175"/>
                  </a:cubicBezTo>
                  <a:cubicBezTo>
                    <a:pt x="169" y="142"/>
                    <a:pt x="169" y="142"/>
                    <a:pt x="169" y="142"/>
                  </a:cubicBezTo>
                  <a:cubicBezTo>
                    <a:pt x="166" y="102"/>
                    <a:pt x="166" y="102"/>
                    <a:pt x="166" y="102"/>
                  </a:cubicBezTo>
                  <a:cubicBezTo>
                    <a:pt x="164" y="66"/>
                    <a:pt x="164" y="66"/>
                    <a:pt x="164" y="66"/>
                  </a:cubicBezTo>
                  <a:cubicBezTo>
                    <a:pt x="167" y="64"/>
                    <a:pt x="167" y="64"/>
                    <a:pt x="167" y="64"/>
                  </a:cubicBezTo>
                  <a:cubicBezTo>
                    <a:pt x="166" y="62"/>
                    <a:pt x="164" y="59"/>
                    <a:pt x="163" y="57"/>
                  </a:cubicBezTo>
                  <a:cubicBezTo>
                    <a:pt x="161" y="52"/>
                    <a:pt x="157" y="47"/>
                    <a:pt x="154" y="42"/>
                  </a:cubicBezTo>
                  <a:cubicBezTo>
                    <a:pt x="151" y="39"/>
                    <a:pt x="149" y="36"/>
                    <a:pt x="146" y="33"/>
                  </a:cubicBezTo>
                  <a:cubicBezTo>
                    <a:pt x="141" y="28"/>
                    <a:pt x="137" y="23"/>
                    <a:pt x="133" y="18"/>
                  </a:cubicBezTo>
                  <a:cubicBezTo>
                    <a:pt x="129" y="12"/>
                    <a:pt x="126" y="7"/>
                    <a:pt x="123" y="1"/>
                  </a:cubicBezTo>
                  <a:cubicBezTo>
                    <a:pt x="123" y="1"/>
                    <a:pt x="123" y="0"/>
                    <a:pt x="123" y="0"/>
                  </a:cubicBezTo>
                  <a:cubicBezTo>
                    <a:pt x="122" y="0"/>
                    <a:pt x="122" y="0"/>
                    <a:pt x="122" y="0"/>
                  </a:cubicBezTo>
                  <a:cubicBezTo>
                    <a:pt x="119" y="0"/>
                    <a:pt x="116" y="1"/>
                    <a:pt x="113" y="2"/>
                  </a:cubicBezTo>
                  <a:cubicBezTo>
                    <a:pt x="106" y="3"/>
                    <a:pt x="97" y="5"/>
                    <a:pt x="88" y="9"/>
                  </a:cubicBezTo>
                  <a:cubicBezTo>
                    <a:pt x="67" y="20"/>
                    <a:pt x="43" y="43"/>
                    <a:pt x="27" y="85"/>
                  </a:cubicBezTo>
                  <a:cubicBezTo>
                    <a:pt x="11" y="126"/>
                    <a:pt x="0" y="186"/>
                    <a:pt x="0" y="277"/>
                  </a:cubicBezTo>
                  <a:cubicBezTo>
                    <a:pt x="0" y="300"/>
                    <a:pt x="0" y="326"/>
                    <a:pt x="2" y="354"/>
                  </a:cubicBezTo>
                  <a:cubicBezTo>
                    <a:pt x="3" y="371"/>
                    <a:pt x="17" y="384"/>
                    <a:pt x="34" y="384"/>
                  </a:cubicBezTo>
                  <a:close/>
                  <a:moveTo>
                    <a:pt x="152" y="433"/>
                  </a:moveTo>
                  <a:cubicBezTo>
                    <a:pt x="92" y="413"/>
                    <a:pt x="92" y="413"/>
                    <a:pt x="92" y="413"/>
                  </a:cubicBezTo>
                  <a:cubicBezTo>
                    <a:pt x="86" y="411"/>
                    <a:pt x="86" y="411"/>
                    <a:pt x="86" y="411"/>
                  </a:cubicBezTo>
                  <a:cubicBezTo>
                    <a:pt x="89" y="400"/>
                    <a:pt x="89" y="400"/>
                    <a:pt x="89" y="400"/>
                  </a:cubicBezTo>
                  <a:cubicBezTo>
                    <a:pt x="92" y="401"/>
                    <a:pt x="92" y="401"/>
                    <a:pt x="92" y="401"/>
                  </a:cubicBezTo>
                  <a:cubicBezTo>
                    <a:pt x="157" y="417"/>
                    <a:pt x="157" y="417"/>
                    <a:pt x="157" y="417"/>
                  </a:cubicBezTo>
                  <a:lnTo>
                    <a:pt x="152" y="43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 name="Freeform 78">
              <a:extLst>
                <a:ext uri="{FF2B5EF4-FFF2-40B4-BE49-F238E27FC236}">
                  <a16:creationId xmlns:a16="http://schemas.microsoft.com/office/drawing/2014/main" id="{29CFD181-188E-46D8-B4E7-3A1A2327E149}"/>
                </a:ext>
              </a:extLst>
            </p:cNvPr>
            <p:cNvSpPr>
              <a:spLocks/>
            </p:cNvSpPr>
            <p:nvPr/>
          </p:nvSpPr>
          <p:spPr bwMode="auto">
            <a:xfrm>
              <a:off x="-5572834" y="1121238"/>
              <a:ext cx="31891" cy="28825"/>
            </a:xfrm>
            <a:custGeom>
              <a:avLst/>
              <a:gdLst/>
              <a:ahLst/>
              <a:cxnLst>
                <a:cxn ang="0">
                  <a:pos x="12" y="15"/>
                </a:cxn>
                <a:cxn ang="0">
                  <a:pos x="17" y="20"/>
                </a:cxn>
                <a:cxn ang="0">
                  <a:pos x="22" y="0"/>
                </a:cxn>
                <a:cxn ang="0">
                  <a:pos x="0" y="0"/>
                </a:cxn>
                <a:cxn ang="0">
                  <a:pos x="12" y="15"/>
                </a:cxn>
              </a:cxnLst>
              <a:rect l="0" t="0" r="r" b="b"/>
              <a:pathLst>
                <a:path w="22" h="20">
                  <a:moveTo>
                    <a:pt x="12" y="15"/>
                  </a:moveTo>
                  <a:cubicBezTo>
                    <a:pt x="14" y="16"/>
                    <a:pt x="15" y="18"/>
                    <a:pt x="17" y="20"/>
                  </a:cubicBezTo>
                  <a:cubicBezTo>
                    <a:pt x="22" y="0"/>
                    <a:pt x="22" y="0"/>
                    <a:pt x="22" y="0"/>
                  </a:cubicBezTo>
                  <a:cubicBezTo>
                    <a:pt x="0" y="0"/>
                    <a:pt x="0" y="0"/>
                    <a:pt x="0" y="0"/>
                  </a:cubicBezTo>
                  <a:cubicBezTo>
                    <a:pt x="4" y="5"/>
                    <a:pt x="8" y="11"/>
                    <a:pt x="12" y="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 name="Freeform 79">
              <a:extLst>
                <a:ext uri="{FF2B5EF4-FFF2-40B4-BE49-F238E27FC236}">
                  <a16:creationId xmlns:a16="http://schemas.microsoft.com/office/drawing/2014/main" id="{47170A63-696F-4E6D-BD8F-63662D126B51}"/>
                </a:ext>
              </a:extLst>
            </p:cNvPr>
            <p:cNvSpPr>
              <a:spLocks/>
            </p:cNvSpPr>
            <p:nvPr/>
          </p:nvSpPr>
          <p:spPr bwMode="auto">
            <a:xfrm>
              <a:off x="-5462442" y="1121238"/>
              <a:ext cx="30051" cy="28825"/>
            </a:xfrm>
            <a:custGeom>
              <a:avLst/>
              <a:gdLst/>
              <a:ahLst/>
              <a:cxnLst>
                <a:cxn ang="0">
                  <a:pos x="5" y="20"/>
                </a:cxn>
                <a:cxn ang="0">
                  <a:pos x="9" y="15"/>
                </a:cxn>
                <a:cxn ang="0">
                  <a:pos x="21" y="0"/>
                </a:cxn>
                <a:cxn ang="0">
                  <a:pos x="0" y="0"/>
                </a:cxn>
                <a:cxn ang="0">
                  <a:pos x="5" y="20"/>
                </a:cxn>
              </a:cxnLst>
              <a:rect l="0" t="0" r="r" b="b"/>
              <a:pathLst>
                <a:path w="21" h="20">
                  <a:moveTo>
                    <a:pt x="5" y="20"/>
                  </a:moveTo>
                  <a:cubicBezTo>
                    <a:pt x="6" y="18"/>
                    <a:pt x="7" y="16"/>
                    <a:pt x="9" y="15"/>
                  </a:cubicBezTo>
                  <a:cubicBezTo>
                    <a:pt x="13" y="11"/>
                    <a:pt x="17" y="6"/>
                    <a:pt x="21" y="0"/>
                  </a:cubicBezTo>
                  <a:cubicBezTo>
                    <a:pt x="0" y="0"/>
                    <a:pt x="0" y="0"/>
                    <a:pt x="0" y="0"/>
                  </a:cubicBezTo>
                  <a:lnTo>
                    <a:pt x="5"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80">
              <a:extLst>
                <a:ext uri="{FF2B5EF4-FFF2-40B4-BE49-F238E27FC236}">
                  <a16:creationId xmlns:a16="http://schemas.microsoft.com/office/drawing/2014/main" id="{6463CE81-CDFE-4EFC-8FDA-43640CAB505A}"/>
                </a:ext>
              </a:extLst>
            </p:cNvPr>
            <p:cNvSpPr>
              <a:spLocks noEditPoints="1"/>
            </p:cNvSpPr>
            <p:nvPr/>
          </p:nvSpPr>
          <p:spPr bwMode="auto">
            <a:xfrm>
              <a:off x="-5496173" y="1121238"/>
              <a:ext cx="283953" cy="792368"/>
            </a:xfrm>
            <a:custGeom>
              <a:avLst/>
              <a:gdLst/>
              <a:ahLst/>
              <a:cxnLst>
                <a:cxn ang="0">
                  <a:pos x="62" y="18"/>
                </a:cxn>
                <a:cxn ang="0">
                  <a:pos x="50" y="33"/>
                </a:cxn>
                <a:cxn ang="0">
                  <a:pos x="41" y="42"/>
                </a:cxn>
                <a:cxn ang="0">
                  <a:pos x="32" y="57"/>
                </a:cxn>
                <a:cxn ang="0">
                  <a:pos x="29" y="64"/>
                </a:cxn>
                <a:cxn ang="0">
                  <a:pos x="32" y="66"/>
                </a:cxn>
                <a:cxn ang="0">
                  <a:pos x="29" y="102"/>
                </a:cxn>
                <a:cxn ang="0">
                  <a:pos x="27" y="142"/>
                </a:cxn>
                <a:cxn ang="0">
                  <a:pos x="24" y="175"/>
                </a:cxn>
                <a:cxn ang="0">
                  <a:pos x="25" y="180"/>
                </a:cxn>
                <a:cxn ang="0">
                  <a:pos x="24" y="188"/>
                </a:cxn>
                <a:cxn ang="0">
                  <a:pos x="23" y="190"/>
                </a:cxn>
                <a:cxn ang="0">
                  <a:pos x="17" y="280"/>
                </a:cxn>
                <a:cxn ang="0">
                  <a:pos x="17" y="284"/>
                </a:cxn>
                <a:cxn ang="0">
                  <a:pos x="16" y="298"/>
                </a:cxn>
                <a:cxn ang="0">
                  <a:pos x="16" y="300"/>
                </a:cxn>
                <a:cxn ang="0">
                  <a:pos x="5" y="471"/>
                </a:cxn>
                <a:cxn ang="0">
                  <a:pos x="1" y="524"/>
                </a:cxn>
                <a:cxn ang="0">
                  <a:pos x="0" y="547"/>
                </a:cxn>
                <a:cxn ang="0">
                  <a:pos x="5" y="547"/>
                </a:cxn>
                <a:cxn ang="0">
                  <a:pos x="104" y="529"/>
                </a:cxn>
                <a:cxn ang="0">
                  <a:pos x="153" y="503"/>
                </a:cxn>
                <a:cxn ang="0">
                  <a:pos x="148" y="381"/>
                </a:cxn>
                <a:cxn ang="0">
                  <a:pos x="130" y="224"/>
                </a:cxn>
                <a:cxn ang="0">
                  <a:pos x="115" y="128"/>
                </a:cxn>
                <a:cxn ang="0">
                  <a:pos x="114" y="124"/>
                </a:cxn>
                <a:cxn ang="0">
                  <a:pos x="116" y="129"/>
                </a:cxn>
                <a:cxn ang="0">
                  <a:pos x="124" y="135"/>
                </a:cxn>
                <a:cxn ang="0">
                  <a:pos x="156" y="383"/>
                </a:cxn>
                <a:cxn ang="0">
                  <a:pos x="160" y="384"/>
                </a:cxn>
                <a:cxn ang="0">
                  <a:pos x="161" y="384"/>
                </a:cxn>
                <a:cxn ang="0">
                  <a:pos x="193" y="354"/>
                </a:cxn>
                <a:cxn ang="0">
                  <a:pos x="196" y="277"/>
                </a:cxn>
                <a:cxn ang="0">
                  <a:pos x="150" y="49"/>
                </a:cxn>
                <a:cxn ang="0">
                  <a:pos x="107" y="9"/>
                </a:cxn>
                <a:cxn ang="0">
                  <a:pos x="83" y="2"/>
                </a:cxn>
                <a:cxn ang="0">
                  <a:pos x="73" y="0"/>
                </a:cxn>
                <a:cxn ang="0">
                  <a:pos x="73" y="0"/>
                </a:cxn>
                <a:cxn ang="0">
                  <a:pos x="72" y="1"/>
                </a:cxn>
                <a:cxn ang="0">
                  <a:pos x="62" y="18"/>
                </a:cxn>
                <a:cxn ang="0">
                  <a:pos x="104" y="413"/>
                </a:cxn>
                <a:cxn ang="0">
                  <a:pos x="43" y="433"/>
                </a:cxn>
                <a:cxn ang="0">
                  <a:pos x="39" y="417"/>
                </a:cxn>
                <a:cxn ang="0">
                  <a:pos x="104" y="401"/>
                </a:cxn>
                <a:cxn ang="0">
                  <a:pos x="106" y="400"/>
                </a:cxn>
                <a:cxn ang="0">
                  <a:pos x="109" y="411"/>
                </a:cxn>
                <a:cxn ang="0">
                  <a:pos x="104" y="413"/>
                </a:cxn>
              </a:cxnLst>
              <a:rect l="0" t="0" r="r" b="b"/>
              <a:pathLst>
                <a:path w="196" h="547">
                  <a:moveTo>
                    <a:pt x="62" y="18"/>
                  </a:moveTo>
                  <a:cubicBezTo>
                    <a:pt x="58" y="23"/>
                    <a:pt x="54" y="28"/>
                    <a:pt x="50" y="33"/>
                  </a:cubicBezTo>
                  <a:cubicBezTo>
                    <a:pt x="47" y="36"/>
                    <a:pt x="44" y="39"/>
                    <a:pt x="41" y="42"/>
                  </a:cubicBezTo>
                  <a:cubicBezTo>
                    <a:pt x="38" y="47"/>
                    <a:pt x="35" y="52"/>
                    <a:pt x="32" y="57"/>
                  </a:cubicBezTo>
                  <a:cubicBezTo>
                    <a:pt x="31" y="59"/>
                    <a:pt x="30" y="62"/>
                    <a:pt x="29" y="64"/>
                  </a:cubicBezTo>
                  <a:cubicBezTo>
                    <a:pt x="32" y="66"/>
                    <a:pt x="32" y="66"/>
                    <a:pt x="32" y="66"/>
                  </a:cubicBezTo>
                  <a:cubicBezTo>
                    <a:pt x="29" y="102"/>
                    <a:pt x="29" y="102"/>
                    <a:pt x="29" y="102"/>
                  </a:cubicBezTo>
                  <a:cubicBezTo>
                    <a:pt x="27" y="142"/>
                    <a:pt x="27" y="142"/>
                    <a:pt x="27" y="142"/>
                  </a:cubicBezTo>
                  <a:cubicBezTo>
                    <a:pt x="24" y="175"/>
                    <a:pt x="24" y="175"/>
                    <a:pt x="24" y="175"/>
                  </a:cubicBezTo>
                  <a:cubicBezTo>
                    <a:pt x="25" y="177"/>
                    <a:pt x="25" y="178"/>
                    <a:pt x="25" y="180"/>
                  </a:cubicBezTo>
                  <a:cubicBezTo>
                    <a:pt x="25" y="183"/>
                    <a:pt x="24" y="186"/>
                    <a:pt x="24" y="188"/>
                  </a:cubicBezTo>
                  <a:cubicBezTo>
                    <a:pt x="23" y="190"/>
                    <a:pt x="23" y="190"/>
                    <a:pt x="23" y="190"/>
                  </a:cubicBezTo>
                  <a:cubicBezTo>
                    <a:pt x="17" y="280"/>
                    <a:pt x="17" y="280"/>
                    <a:pt x="17" y="280"/>
                  </a:cubicBezTo>
                  <a:cubicBezTo>
                    <a:pt x="17" y="284"/>
                    <a:pt x="17" y="284"/>
                    <a:pt x="17" y="284"/>
                  </a:cubicBezTo>
                  <a:cubicBezTo>
                    <a:pt x="16" y="298"/>
                    <a:pt x="16" y="298"/>
                    <a:pt x="16" y="298"/>
                  </a:cubicBezTo>
                  <a:cubicBezTo>
                    <a:pt x="16" y="300"/>
                    <a:pt x="16" y="300"/>
                    <a:pt x="16" y="300"/>
                  </a:cubicBezTo>
                  <a:cubicBezTo>
                    <a:pt x="5" y="471"/>
                    <a:pt x="5" y="471"/>
                    <a:pt x="5" y="471"/>
                  </a:cubicBezTo>
                  <a:cubicBezTo>
                    <a:pt x="1" y="524"/>
                    <a:pt x="1" y="524"/>
                    <a:pt x="1" y="524"/>
                  </a:cubicBezTo>
                  <a:cubicBezTo>
                    <a:pt x="0" y="547"/>
                    <a:pt x="0" y="547"/>
                    <a:pt x="0" y="547"/>
                  </a:cubicBezTo>
                  <a:cubicBezTo>
                    <a:pt x="2" y="547"/>
                    <a:pt x="3" y="547"/>
                    <a:pt x="5" y="547"/>
                  </a:cubicBezTo>
                  <a:cubicBezTo>
                    <a:pt x="46" y="547"/>
                    <a:pt x="79" y="538"/>
                    <a:pt x="104" y="529"/>
                  </a:cubicBezTo>
                  <a:cubicBezTo>
                    <a:pt x="136" y="517"/>
                    <a:pt x="153" y="503"/>
                    <a:pt x="153" y="503"/>
                  </a:cubicBezTo>
                  <a:cubicBezTo>
                    <a:pt x="153" y="464"/>
                    <a:pt x="151" y="422"/>
                    <a:pt x="148" y="381"/>
                  </a:cubicBezTo>
                  <a:cubicBezTo>
                    <a:pt x="144" y="327"/>
                    <a:pt x="137" y="273"/>
                    <a:pt x="130" y="224"/>
                  </a:cubicBezTo>
                  <a:cubicBezTo>
                    <a:pt x="125" y="189"/>
                    <a:pt x="120" y="157"/>
                    <a:pt x="115" y="128"/>
                  </a:cubicBezTo>
                  <a:cubicBezTo>
                    <a:pt x="115" y="127"/>
                    <a:pt x="114" y="126"/>
                    <a:pt x="114" y="124"/>
                  </a:cubicBezTo>
                  <a:cubicBezTo>
                    <a:pt x="115" y="126"/>
                    <a:pt x="115" y="127"/>
                    <a:pt x="116" y="129"/>
                  </a:cubicBezTo>
                  <a:cubicBezTo>
                    <a:pt x="124" y="135"/>
                    <a:pt x="124" y="135"/>
                    <a:pt x="124" y="135"/>
                  </a:cubicBezTo>
                  <a:cubicBezTo>
                    <a:pt x="136" y="204"/>
                    <a:pt x="149" y="293"/>
                    <a:pt x="156" y="383"/>
                  </a:cubicBezTo>
                  <a:cubicBezTo>
                    <a:pt x="157" y="384"/>
                    <a:pt x="158" y="384"/>
                    <a:pt x="160" y="384"/>
                  </a:cubicBezTo>
                  <a:cubicBezTo>
                    <a:pt x="160" y="384"/>
                    <a:pt x="161" y="384"/>
                    <a:pt x="161" y="384"/>
                  </a:cubicBezTo>
                  <a:cubicBezTo>
                    <a:pt x="178" y="384"/>
                    <a:pt x="192" y="371"/>
                    <a:pt x="193" y="354"/>
                  </a:cubicBezTo>
                  <a:cubicBezTo>
                    <a:pt x="195" y="326"/>
                    <a:pt x="196" y="300"/>
                    <a:pt x="196" y="277"/>
                  </a:cubicBezTo>
                  <a:cubicBezTo>
                    <a:pt x="196" y="156"/>
                    <a:pt x="176" y="89"/>
                    <a:pt x="150" y="49"/>
                  </a:cubicBezTo>
                  <a:cubicBezTo>
                    <a:pt x="137" y="29"/>
                    <a:pt x="121" y="17"/>
                    <a:pt x="107" y="9"/>
                  </a:cubicBezTo>
                  <a:cubicBezTo>
                    <a:pt x="98" y="5"/>
                    <a:pt x="89" y="3"/>
                    <a:pt x="83" y="2"/>
                  </a:cubicBezTo>
                  <a:cubicBezTo>
                    <a:pt x="80" y="1"/>
                    <a:pt x="76" y="0"/>
                    <a:pt x="73" y="0"/>
                  </a:cubicBezTo>
                  <a:cubicBezTo>
                    <a:pt x="73" y="0"/>
                    <a:pt x="73" y="0"/>
                    <a:pt x="73" y="0"/>
                  </a:cubicBezTo>
                  <a:cubicBezTo>
                    <a:pt x="73" y="0"/>
                    <a:pt x="72" y="1"/>
                    <a:pt x="72" y="1"/>
                  </a:cubicBezTo>
                  <a:cubicBezTo>
                    <a:pt x="69" y="7"/>
                    <a:pt x="66" y="12"/>
                    <a:pt x="62" y="18"/>
                  </a:cubicBezTo>
                  <a:close/>
                  <a:moveTo>
                    <a:pt x="104" y="413"/>
                  </a:moveTo>
                  <a:cubicBezTo>
                    <a:pt x="43" y="433"/>
                    <a:pt x="43" y="433"/>
                    <a:pt x="43" y="433"/>
                  </a:cubicBezTo>
                  <a:cubicBezTo>
                    <a:pt x="39" y="417"/>
                    <a:pt x="39" y="417"/>
                    <a:pt x="39" y="417"/>
                  </a:cubicBezTo>
                  <a:cubicBezTo>
                    <a:pt x="104" y="401"/>
                    <a:pt x="104" y="401"/>
                    <a:pt x="104" y="401"/>
                  </a:cubicBezTo>
                  <a:cubicBezTo>
                    <a:pt x="106" y="400"/>
                    <a:pt x="106" y="400"/>
                    <a:pt x="106" y="400"/>
                  </a:cubicBezTo>
                  <a:cubicBezTo>
                    <a:pt x="109" y="411"/>
                    <a:pt x="109" y="411"/>
                    <a:pt x="109" y="411"/>
                  </a:cubicBezTo>
                  <a:lnTo>
                    <a:pt x="104" y="41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81">
              <a:extLst>
                <a:ext uri="{FF2B5EF4-FFF2-40B4-BE49-F238E27FC236}">
                  <a16:creationId xmlns:a16="http://schemas.microsoft.com/office/drawing/2014/main" id="{86C15724-ABE5-4B56-87F5-65384FC3182E}"/>
                </a:ext>
              </a:extLst>
            </p:cNvPr>
            <p:cNvSpPr>
              <a:spLocks/>
            </p:cNvSpPr>
            <p:nvPr/>
          </p:nvSpPr>
          <p:spPr bwMode="auto">
            <a:xfrm>
              <a:off x="-5658081" y="1900726"/>
              <a:ext cx="141670" cy="301125"/>
            </a:xfrm>
            <a:custGeom>
              <a:avLst/>
              <a:gdLst/>
              <a:ahLst/>
              <a:cxnLst>
                <a:cxn ang="0">
                  <a:pos x="0" y="158"/>
                </a:cxn>
                <a:cxn ang="0">
                  <a:pos x="49" y="208"/>
                </a:cxn>
                <a:cxn ang="0">
                  <a:pos x="98" y="158"/>
                </a:cxn>
                <a:cxn ang="0">
                  <a:pos x="98" y="17"/>
                </a:cxn>
                <a:cxn ang="0">
                  <a:pos x="0" y="0"/>
                </a:cxn>
                <a:cxn ang="0">
                  <a:pos x="0" y="158"/>
                </a:cxn>
              </a:cxnLst>
              <a:rect l="0" t="0" r="r" b="b"/>
              <a:pathLst>
                <a:path w="98" h="208">
                  <a:moveTo>
                    <a:pt x="0" y="158"/>
                  </a:moveTo>
                  <a:cubicBezTo>
                    <a:pt x="0" y="186"/>
                    <a:pt x="22" y="208"/>
                    <a:pt x="49" y="208"/>
                  </a:cubicBezTo>
                  <a:cubicBezTo>
                    <a:pt x="76" y="208"/>
                    <a:pt x="98" y="186"/>
                    <a:pt x="98" y="158"/>
                  </a:cubicBezTo>
                  <a:cubicBezTo>
                    <a:pt x="98" y="17"/>
                    <a:pt x="98" y="17"/>
                    <a:pt x="98" y="17"/>
                  </a:cubicBezTo>
                  <a:cubicBezTo>
                    <a:pt x="58" y="17"/>
                    <a:pt x="25" y="9"/>
                    <a:pt x="0" y="0"/>
                  </a:cubicBezTo>
                  <a:lnTo>
                    <a:pt x="0" y="15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82">
              <a:extLst>
                <a:ext uri="{FF2B5EF4-FFF2-40B4-BE49-F238E27FC236}">
                  <a16:creationId xmlns:a16="http://schemas.microsoft.com/office/drawing/2014/main" id="{E2925A55-7BDA-4D3D-9D60-E5B1CDE213CF}"/>
                </a:ext>
              </a:extLst>
            </p:cNvPr>
            <p:cNvSpPr>
              <a:spLocks/>
            </p:cNvSpPr>
            <p:nvPr/>
          </p:nvSpPr>
          <p:spPr bwMode="auto">
            <a:xfrm>
              <a:off x="-5488813" y="1900726"/>
              <a:ext cx="143509" cy="301125"/>
            </a:xfrm>
            <a:custGeom>
              <a:avLst/>
              <a:gdLst/>
              <a:ahLst/>
              <a:cxnLst>
                <a:cxn ang="0">
                  <a:pos x="0" y="158"/>
                </a:cxn>
                <a:cxn ang="0">
                  <a:pos x="49" y="208"/>
                </a:cxn>
                <a:cxn ang="0">
                  <a:pos x="99" y="158"/>
                </a:cxn>
                <a:cxn ang="0">
                  <a:pos x="99" y="0"/>
                </a:cxn>
                <a:cxn ang="0">
                  <a:pos x="0" y="17"/>
                </a:cxn>
                <a:cxn ang="0">
                  <a:pos x="0" y="158"/>
                </a:cxn>
              </a:cxnLst>
              <a:rect l="0" t="0" r="r" b="b"/>
              <a:pathLst>
                <a:path w="99" h="208">
                  <a:moveTo>
                    <a:pt x="0" y="158"/>
                  </a:moveTo>
                  <a:cubicBezTo>
                    <a:pt x="0" y="186"/>
                    <a:pt x="22" y="208"/>
                    <a:pt x="49" y="208"/>
                  </a:cubicBezTo>
                  <a:cubicBezTo>
                    <a:pt x="77" y="208"/>
                    <a:pt x="99" y="186"/>
                    <a:pt x="99" y="158"/>
                  </a:cubicBezTo>
                  <a:cubicBezTo>
                    <a:pt x="99" y="0"/>
                    <a:pt x="99" y="0"/>
                    <a:pt x="99" y="0"/>
                  </a:cubicBezTo>
                  <a:cubicBezTo>
                    <a:pt x="74" y="9"/>
                    <a:pt x="41" y="17"/>
                    <a:pt x="0" y="17"/>
                  </a:cubicBezTo>
                  <a:lnTo>
                    <a:pt x="0" y="15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 name="Freeform 83">
              <a:extLst>
                <a:ext uri="{FF2B5EF4-FFF2-40B4-BE49-F238E27FC236}">
                  <a16:creationId xmlns:a16="http://schemas.microsoft.com/office/drawing/2014/main" id="{480EE1EF-4239-40C9-8B6C-0745DFE73915}"/>
                </a:ext>
              </a:extLst>
            </p:cNvPr>
            <p:cNvSpPr>
              <a:spLocks/>
            </p:cNvSpPr>
            <p:nvPr/>
          </p:nvSpPr>
          <p:spPr bwMode="auto">
            <a:xfrm>
              <a:off x="-5539103" y="1119398"/>
              <a:ext cx="73595" cy="118978"/>
            </a:xfrm>
            <a:custGeom>
              <a:avLst/>
              <a:gdLst/>
              <a:ahLst/>
              <a:cxnLst>
                <a:cxn ang="0">
                  <a:pos x="51" y="28"/>
                </a:cxn>
                <a:cxn ang="0">
                  <a:pos x="44" y="1"/>
                </a:cxn>
                <a:cxn ang="0">
                  <a:pos x="44" y="0"/>
                </a:cxn>
                <a:cxn ang="0">
                  <a:pos x="26" y="0"/>
                </a:cxn>
                <a:cxn ang="0">
                  <a:pos x="7" y="0"/>
                </a:cxn>
                <a:cxn ang="0">
                  <a:pos x="7" y="1"/>
                </a:cxn>
                <a:cxn ang="0">
                  <a:pos x="0" y="28"/>
                </a:cxn>
                <a:cxn ang="0">
                  <a:pos x="26" y="82"/>
                </a:cxn>
                <a:cxn ang="0">
                  <a:pos x="51" y="28"/>
                </a:cxn>
              </a:cxnLst>
              <a:rect l="0" t="0" r="r" b="b"/>
              <a:pathLst>
                <a:path w="51" h="82">
                  <a:moveTo>
                    <a:pt x="51" y="28"/>
                  </a:moveTo>
                  <a:cubicBezTo>
                    <a:pt x="44" y="1"/>
                    <a:pt x="44" y="1"/>
                    <a:pt x="44" y="1"/>
                  </a:cubicBezTo>
                  <a:cubicBezTo>
                    <a:pt x="44" y="0"/>
                    <a:pt x="44" y="0"/>
                    <a:pt x="44" y="0"/>
                  </a:cubicBezTo>
                  <a:cubicBezTo>
                    <a:pt x="26" y="0"/>
                    <a:pt x="26" y="0"/>
                    <a:pt x="26" y="0"/>
                  </a:cubicBezTo>
                  <a:cubicBezTo>
                    <a:pt x="7" y="0"/>
                    <a:pt x="7" y="0"/>
                    <a:pt x="7" y="0"/>
                  </a:cubicBezTo>
                  <a:cubicBezTo>
                    <a:pt x="7" y="1"/>
                    <a:pt x="7" y="1"/>
                    <a:pt x="7" y="1"/>
                  </a:cubicBezTo>
                  <a:cubicBezTo>
                    <a:pt x="0" y="28"/>
                    <a:pt x="0" y="28"/>
                    <a:pt x="0" y="28"/>
                  </a:cubicBezTo>
                  <a:cubicBezTo>
                    <a:pt x="11" y="43"/>
                    <a:pt x="19" y="61"/>
                    <a:pt x="26" y="82"/>
                  </a:cubicBezTo>
                  <a:cubicBezTo>
                    <a:pt x="32" y="61"/>
                    <a:pt x="41" y="43"/>
                    <a:pt x="51" y="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 name="Freeform 84">
              <a:extLst>
                <a:ext uri="{FF2B5EF4-FFF2-40B4-BE49-F238E27FC236}">
                  <a16:creationId xmlns:a16="http://schemas.microsoft.com/office/drawing/2014/main" id="{B155F245-2326-4FFB-BC32-BB534ABCB1DE}"/>
                </a:ext>
              </a:extLst>
            </p:cNvPr>
            <p:cNvSpPr>
              <a:spLocks/>
            </p:cNvSpPr>
            <p:nvPr/>
          </p:nvSpPr>
          <p:spPr bwMode="auto">
            <a:xfrm>
              <a:off x="-5539103" y="1250028"/>
              <a:ext cx="17172" cy="104259"/>
            </a:xfrm>
            <a:custGeom>
              <a:avLst/>
              <a:gdLst/>
              <a:ahLst/>
              <a:cxnLst>
                <a:cxn ang="0">
                  <a:pos x="4" y="72"/>
                </a:cxn>
                <a:cxn ang="0">
                  <a:pos x="12" y="65"/>
                </a:cxn>
                <a:cxn ang="0">
                  <a:pos x="2" y="0"/>
                </a:cxn>
                <a:cxn ang="0">
                  <a:pos x="0" y="13"/>
                </a:cxn>
                <a:cxn ang="0">
                  <a:pos x="4" y="72"/>
                </a:cxn>
              </a:cxnLst>
              <a:rect l="0" t="0" r="r" b="b"/>
              <a:pathLst>
                <a:path w="12" h="72">
                  <a:moveTo>
                    <a:pt x="4" y="72"/>
                  </a:moveTo>
                  <a:cubicBezTo>
                    <a:pt x="6" y="69"/>
                    <a:pt x="9" y="67"/>
                    <a:pt x="12" y="65"/>
                  </a:cubicBezTo>
                  <a:cubicBezTo>
                    <a:pt x="12" y="53"/>
                    <a:pt x="10" y="27"/>
                    <a:pt x="2" y="0"/>
                  </a:cubicBezTo>
                  <a:cubicBezTo>
                    <a:pt x="0" y="13"/>
                    <a:pt x="0" y="13"/>
                    <a:pt x="0" y="13"/>
                  </a:cubicBezTo>
                  <a:lnTo>
                    <a:pt x="4" y="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 name="Freeform 85">
              <a:extLst>
                <a:ext uri="{FF2B5EF4-FFF2-40B4-BE49-F238E27FC236}">
                  <a16:creationId xmlns:a16="http://schemas.microsoft.com/office/drawing/2014/main" id="{80822EA5-50D9-4558-8714-8AC33F593462}"/>
                </a:ext>
              </a:extLst>
            </p:cNvPr>
            <p:cNvSpPr>
              <a:spLocks/>
            </p:cNvSpPr>
            <p:nvPr/>
          </p:nvSpPr>
          <p:spPr bwMode="auto">
            <a:xfrm>
              <a:off x="-5482680" y="1250028"/>
              <a:ext cx="17172" cy="104259"/>
            </a:xfrm>
            <a:custGeom>
              <a:avLst/>
              <a:gdLst/>
              <a:ahLst/>
              <a:cxnLst>
                <a:cxn ang="0">
                  <a:pos x="10" y="0"/>
                </a:cxn>
                <a:cxn ang="0">
                  <a:pos x="0" y="65"/>
                </a:cxn>
                <a:cxn ang="0">
                  <a:pos x="8" y="72"/>
                </a:cxn>
                <a:cxn ang="0">
                  <a:pos x="12" y="13"/>
                </a:cxn>
                <a:cxn ang="0">
                  <a:pos x="10" y="0"/>
                </a:cxn>
              </a:cxnLst>
              <a:rect l="0" t="0" r="r" b="b"/>
              <a:pathLst>
                <a:path w="12" h="72">
                  <a:moveTo>
                    <a:pt x="10" y="0"/>
                  </a:moveTo>
                  <a:cubicBezTo>
                    <a:pt x="3" y="27"/>
                    <a:pt x="1" y="53"/>
                    <a:pt x="0" y="65"/>
                  </a:cubicBezTo>
                  <a:cubicBezTo>
                    <a:pt x="3" y="67"/>
                    <a:pt x="6" y="69"/>
                    <a:pt x="8" y="72"/>
                  </a:cubicBezTo>
                  <a:cubicBezTo>
                    <a:pt x="12" y="13"/>
                    <a:pt x="12" y="13"/>
                    <a:pt x="12" y="13"/>
                  </a:cubicBezTo>
                  <a:lnTo>
                    <a:pt x="1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 name="Freeform 86">
              <a:extLst>
                <a:ext uri="{FF2B5EF4-FFF2-40B4-BE49-F238E27FC236}">
                  <a16:creationId xmlns:a16="http://schemas.microsoft.com/office/drawing/2014/main" id="{8BEED1CE-798F-469F-B88A-06FC497116C1}"/>
                </a:ext>
              </a:extLst>
            </p:cNvPr>
            <p:cNvSpPr>
              <a:spLocks/>
            </p:cNvSpPr>
            <p:nvPr/>
          </p:nvSpPr>
          <p:spPr bwMode="auto">
            <a:xfrm>
              <a:off x="-5529290" y="1413776"/>
              <a:ext cx="55196" cy="417036"/>
            </a:xfrm>
            <a:custGeom>
              <a:avLst/>
              <a:gdLst/>
              <a:ahLst/>
              <a:cxnLst>
                <a:cxn ang="0">
                  <a:pos x="5" y="78"/>
                </a:cxn>
                <a:cxn ang="0">
                  <a:pos x="6" y="93"/>
                </a:cxn>
                <a:cxn ang="0">
                  <a:pos x="6" y="98"/>
                </a:cxn>
                <a:cxn ang="0">
                  <a:pos x="7" y="107"/>
                </a:cxn>
                <a:cxn ang="0">
                  <a:pos x="9" y="147"/>
                </a:cxn>
                <a:cxn ang="0">
                  <a:pos x="19" y="288"/>
                </a:cxn>
                <a:cxn ang="0">
                  <a:pos x="28" y="147"/>
                </a:cxn>
                <a:cxn ang="0">
                  <a:pos x="31" y="107"/>
                </a:cxn>
                <a:cxn ang="0">
                  <a:pos x="31" y="98"/>
                </a:cxn>
                <a:cxn ang="0">
                  <a:pos x="32" y="93"/>
                </a:cxn>
                <a:cxn ang="0">
                  <a:pos x="32" y="78"/>
                </a:cxn>
                <a:cxn ang="0">
                  <a:pos x="38" y="0"/>
                </a:cxn>
                <a:cxn ang="0">
                  <a:pos x="34" y="2"/>
                </a:cxn>
                <a:cxn ang="0">
                  <a:pos x="19" y="7"/>
                </a:cxn>
                <a:cxn ang="0">
                  <a:pos x="3" y="2"/>
                </a:cxn>
                <a:cxn ang="0">
                  <a:pos x="0" y="0"/>
                </a:cxn>
                <a:cxn ang="0">
                  <a:pos x="5" y="78"/>
                </a:cxn>
              </a:cxnLst>
              <a:rect l="0" t="0" r="r" b="b"/>
              <a:pathLst>
                <a:path w="38" h="288">
                  <a:moveTo>
                    <a:pt x="5" y="78"/>
                  </a:moveTo>
                  <a:cubicBezTo>
                    <a:pt x="6" y="93"/>
                    <a:pt x="6" y="93"/>
                    <a:pt x="6" y="93"/>
                  </a:cubicBezTo>
                  <a:cubicBezTo>
                    <a:pt x="6" y="98"/>
                    <a:pt x="6" y="98"/>
                    <a:pt x="6" y="98"/>
                  </a:cubicBezTo>
                  <a:cubicBezTo>
                    <a:pt x="7" y="107"/>
                    <a:pt x="7" y="107"/>
                    <a:pt x="7" y="107"/>
                  </a:cubicBezTo>
                  <a:cubicBezTo>
                    <a:pt x="9" y="147"/>
                    <a:pt x="9" y="147"/>
                    <a:pt x="9" y="147"/>
                  </a:cubicBezTo>
                  <a:cubicBezTo>
                    <a:pt x="19" y="288"/>
                    <a:pt x="19" y="288"/>
                    <a:pt x="19" y="288"/>
                  </a:cubicBezTo>
                  <a:cubicBezTo>
                    <a:pt x="28" y="147"/>
                    <a:pt x="28" y="147"/>
                    <a:pt x="28" y="147"/>
                  </a:cubicBezTo>
                  <a:cubicBezTo>
                    <a:pt x="31" y="107"/>
                    <a:pt x="31" y="107"/>
                    <a:pt x="31" y="107"/>
                  </a:cubicBezTo>
                  <a:cubicBezTo>
                    <a:pt x="31" y="98"/>
                    <a:pt x="31" y="98"/>
                    <a:pt x="31" y="98"/>
                  </a:cubicBezTo>
                  <a:cubicBezTo>
                    <a:pt x="32" y="93"/>
                    <a:pt x="32" y="93"/>
                    <a:pt x="32" y="93"/>
                  </a:cubicBezTo>
                  <a:cubicBezTo>
                    <a:pt x="32" y="78"/>
                    <a:pt x="32" y="78"/>
                    <a:pt x="32" y="78"/>
                  </a:cubicBezTo>
                  <a:cubicBezTo>
                    <a:pt x="38" y="0"/>
                    <a:pt x="38" y="0"/>
                    <a:pt x="38" y="0"/>
                  </a:cubicBezTo>
                  <a:cubicBezTo>
                    <a:pt x="37" y="1"/>
                    <a:pt x="36" y="2"/>
                    <a:pt x="34" y="2"/>
                  </a:cubicBezTo>
                  <a:cubicBezTo>
                    <a:pt x="30" y="5"/>
                    <a:pt x="24" y="7"/>
                    <a:pt x="19" y="7"/>
                  </a:cubicBezTo>
                  <a:cubicBezTo>
                    <a:pt x="13" y="7"/>
                    <a:pt x="8" y="5"/>
                    <a:pt x="3" y="2"/>
                  </a:cubicBezTo>
                  <a:cubicBezTo>
                    <a:pt x="2" y="2"/>
                    <a:pt x="1" y="1"/>
                    <a:pt x="0" y="0"/>
                  </a:cubicBezTo>
                  <a:lnTo>
                    <a:pt x="5" y="7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 name="Freeform 87">
              <a:extLst>
                <a:ext uri="{FF2B5EF4-FFF2-40B4-BE49-F238E27FC236}">
                  <a16:creationId xmlns:a16="http://schemas.microsoft.com/office/drawing/2014/main" id="{E14786ED-0977-42BD-96F9-9BC3E83035D1}"/>
                </a:ext>
              </a:extLst>
            </p:cNvPr>
            <p:cNvSpPr>
              <a:spLocks noEditPoints="1"/>
            </p:cNvSpPr>
            <p:nvPr/>
          </p:nvSpPr>
          <p:spPr bwMode="auto">
            <a:xfrm>
              <a:off x="-5640909" y="782089"/>
              <a:ext cx="298671" cy="631687"/>
            </a:xfrm>
            <a:custGeom>
              <a:avLst/>
              <a:gdLst/>
              <a:ahLst/>
              <a:cxnLst>
                <a:cxn ang="0">
                  <a:pos x="6" y="107"/>
                </a:cxn>
                <a:cxn ang="0">
                  <a:pos x="0" y="113"/>
                </a:cxn>
                <a:cxn ang="0">
                  <a:pos x="27" y="234"/>
                </a:cxn>
                <a:cxn ang="0">
                  <a:pos x="39" y="253"/>
                </a:cxn>
                <a:cxn ang="0">
                  <a:pos x="52" y="267"/>
                </a:cxn>
                <a:cxn ang="0">
                  <a:pos x="68" y="293"/>
                </a:cxn>
                <a:cxn ang="0">
                  <a:pos x="90" y="393"/>
                </a:cxn>
                <a:cxn ang="0">
                  <a:pos x="74" y="414"/>
                </a:cxn>
                <a:cxn ang="0">
                  <a:pos x="96" y="436"/>
                </a:cxn>
                <a:cxn ang="0">
                  <a:pos x="118" y="414"/>
                </a:cxn>
                <a:cxn ang="0">
                  <a:pos x="102" y="393"/>
                </a:cxn>
                <a:cxn ang="0">
                  <a:pos x="123" y="293"/>
                </a:cxn>
                <a:cxn ang="0">
                  <a:pos x="140" y="267"/>
                </a:cxn>
                <a:cxn ang="0">
                  <a:pos x="153" y="253"/>
                </a:cxn>
                <a:cxn ang="0">
                  <a:pos x="165" y="234"/>
                </a:cxn>
                <a:cxn ang="0">
                  <a:pos x="191" y="113"/>
                </a:cxn>
                <a:cxn ang="0">
                  <a:pos x="186" y="107"/>
                </a:cxn>
                <a:cxn ang="0">
                  <a:pos x="183" y="100"/>
                </a:cxn>
                <a:cxn ang="0">
                  <a:pos x="206" y="43"/>
                </a:cxn>
                <a:cxn ang="0">
                  <a:pos x="122" y="35"/>
                </a:cxn>
                <a:cxn ang="0">
                  <a:pos x="55" y="41"/>
                </a:cxn>
                <a:cxn ang="0">
                  <a:pos x="121" y="43"/>
                </a:cxn>
                <a:cxn ang="0">
                  <a:pos x="33" y="57"/>
                </a:cxn>
                <a:cxn ang="0">
                  <a:pos x="8" y="101"/>
                </a:cxn>
                <a:cxn ang="0">
                  <a:pos x="130" y="44"/>
                </a:cxn>
                <a:cxn ang="0">
                  <a:pos x="131" y="38"/>
                </a:cxn>
                <a:cxn ang="0">
                  <a:pos x="197" y="44"/>
                </a:cxn>
                <a:cxn ang="0">
                  <a:pos x="163" y="77"/>
                </a:cxn>
                <a:cxn ang="0">
                  <a:pos x="130" y="44"/>
                </a:cxn>
                <a:cxn ang="0">
                  <a:pos x="166" y="177"/>
                </a:cxn>
                <a:cxn ang="0">
                  <a:pos x="152" y="234"/>
                </a:cxn>
                <a:cxn ang="0">
                  <a:pos x="137" y="254"/>
                </a:cxn>
                <a:cxn ang="0">
                  <a:pos x="130" y="262"/>
                </a:cxn>
                <a:cxn ang="0">
                  <a:pos x="96" y="346"/>
                </a:cxn>
                <a:cxn ang="0">
                  <a:pos x="62" y="262"/>
                </a:cxn>
                <a:cxn ang="0">
                  <a:pos x="54" y="254"/>
                </a:cxn>
                <a:cxn ang="0">
                  <a:pos x="39" y="234"/>
                </a:cxn>
                <a:cxn ang="0">
                  <a:pos x="25" y="177"/>
                </a:cxn>
              </a:cxnLst>
              <a:rect l="0" t="0" r="r" b="b"/>
              <a:pathLst>
                <a:path w="206" h="436">
                  <a:moveTo>
                    <a:pt x="7" y="108"/>
                  </a:moveTo>
                  <a:cubicBezTo>
                    <a:pt x="6" y="108"/>
                    <a:pt x="6" y="107"/>
                    <a:pt x="6" y="107"/>
                  </a:cubicBezTo>
                  <a:cubicBezTo>
                    <a:pt x="3" y="107"/>
                    <a:pt x="0" y="110"/>
                    <a:pt x="0" y="113"/>
                  </a:cubicBezTo>
                  <a:cubicBezTo>
                    <a:pt x="0" y="113"/>
                    <a:pt x="0" y="113"/>
                    <a:pt x="0" y="113"/>
                  </a:cubicBezTo>
                  <a:cubicBezTo>
                    <a:pt x="0" y="113"/>
                    <a:pt x="0" y="113"/>
                    <a:pt x="0" y="114"/>
                  </a:cubicBezTo>
                  <a:cubicBezTo>
                    <a:pt x="1" y="125"/>
                    <a:pt x="1" y="187"/>
                    <a:pt x="27" y="234"/>
                  </a:cubicBezTo>
                  <a:cubicBezTo>
                    <a:pt x="27" y="235"/>
                    <a:pt x="27" y="235"/>
                    <a:pt x="28" y="236"/>
                  </a:cubicBezTo>
                  <a:cubicBezTo>
                    <a:pt x="31" y="242"/>
                    <a:pt x="35" y="247"/>
                    <a:pt x="39" y="253"/>
                  </a:cubicBezTo>
                  <a:cubicBezTo>
                    <a:pt x="41" y="256"/>
                    <a:pt x="44" y="259"/>
                    <a:pt x="47" y="262"/>
                  </a:cubicBezTo>
                  <a:cubicBezTo>
                    <a:pt x="48" y="263"/>
                    <a:pt x="50" y="265"/>
                    <a:pt x="52" y="267"/>
                  </a:cubicBezTo>
                  <a:cubicBezTo>
                    <a:pt x="54" y="270"/>
                    <a:pt x="56" y="272"/>
                    <a:pt x="58" y="275"/>
                  </a:cubicBezTo>
                  <a:cubicBezTo>
                    <a:pt x="62" y="281"/>
                    <a:pt x="65" y="287"/>
                    <a:pt x="68" y="293"/>
                  </a:cubicBezTo>
                  <a:cubicBezTo>
                    <a:pt x="70" y="297"/>
                    <a:pt x="72" y="302"/>
                    <a:pt x="74" y="307"/>
                  </a:cubicBezTo>
                  <a:cubicBezTo>
                    <a:pt x="87" y="340"/>
                    <a:pt x="89" y="377"/>
                    <a:pt x="90" y="393"/>
                  </a:cubicBezTo>
                  <a:cubicBezTo>
                    <a:pt x="83" y="395"/>
                    <a:pt x="77" y="400"/>
                    <a:pt x="75" y="407"/>
                  </a:cubicBezTo>
                  <a:cubicBezTo>
                    <a:pt x="74" y="409"/>
                    <a:pt x="74" y="412"/>
                    <a:pt x="74" y="414"/>
                  </a:cubicBezTo>
                  <a:cubicBezTo>
                    <a:pt x="74" y="417"/>
                    <a:pt x="75" y="421"/>
                    <a:pt x="76" y="423"/>
                  </a:cubicBezTo>
                  <a:cubicBezTo>
                    <a:pt x="79" y="431"/>
                    <a:pt x="87" y="436"/>
                    <a:pt x="96" y="436"/>
                  </a:cubicBezTo>
                  <a:cubicBezTo>
                    <a:pt x="104" y="436"/>
                    <a:pt x="112" y="431"/>
                    <a:pt x="115" y="423"/>
                  </a:cubicBezTo>
                  <a:cubicBezTo>
                    <a:pt x="117" y="421"/>
                    <a:pt x="118" y="417"/>
                    <a:pt x="118" y="414"/>
                  </a:cubicBezTo>
                  <a:cubicBezTo>
                    <a:pt x="118" y="412"/>
                    <a:pt x="117" y="409"/>
                    <a:pt x="117" y="407"/>
                  </a:cubicBezTo>
                  <a:cubicBezTo>
                    <a:pt x="114" y="400"/>
                    <a:pt x="109" y="395"/>
                    <a:pt x="102" y="393"/>
                  </a:cubicBezTo>
                  <a:cubicBezTo>
                    <a:pt x="102" y="377"/>
                    <a:pt x="105" y="340"/>
                    <a:pt x="117" y="307"/>
                  </a:cubicBezTo>
                  <a:cubicBezTo>
                    <a:pt x="119" y="302"/>
                    <a:pt x="121" y="297"/>
                    <a:pt x="123" y="293"/>
                  </a:cubicBezTo>
                  <a:cubicBezTo>
                    <a:pt x="126" y="287"/>
                    <a:pt x="130" y="281"/>
                    <a:pt x="133" y="275"/>
                  </a:cubicBezTo>
                  <a:cubicBezTo>
                    <a:pt x="135" y="272"/>
                    <a:pt x="138" y="270"/>
                    <a:pt x="140" y="267"/>
                  </a:cubicBezTo>
                  <a:cubicBezTo>
                    <a:pt x="141" y="265"/>
                    <a:pt x="143" y="263"/>
                    <a:pt x="145" y="262"/>
                  </a:cubicBezTo>
                  <a:cubicBezTo>
                    <a:pt x="148" y="259"/>
                    <a:pt x="150" y="256"/>
                    <a:pt x="153" y="253"/>
                  </a:cubicBezTo>
                  <a:cubicBezTo>
                    <a:pt x="157" y="247"/>
                    <a:pt x="160" y="242"/>
                    <a:pt x="164" y="236"/>
                  </a:cubicBezTo>
                  <a:cubicBezTo>
                    <a:pt x="164" y="235"/>
                    <a:pt x="164" y="235"/>
                    <a:pt x="165" y="234"/>
                  </a:cubicBezTo>
                  <a:cubicBezTo>
                    <a:pt x="190" y="187"/>
                    <a:pt x="191" y="125"/>
                    <a:pt x="191" y="114"/>
                  </a:cubicBezTo>
                  <a:cubicBezTo>
                    <a:pt x="191" y="113"/>
                    <a:pt x="191" y="113"/>
                    <a:pt x="191" y="113"/>
                  </a:cubicBezTo>
                  <a:cubicBezTo>
                    <a:pt x="191" y="113"/>
                    <a:pt x="191" y="113"/>
                    <a:pt x="191" y="113"/>
                  </a:cubicBezTo>
                  <a:cubicBezTo>
                    <a:pt x="191" y="110"/>
                    <a:pt x="189" y="107"/>
                    <a:pt x="186" y="107"/>
                  </a:cubicBezTo>
                  <a:cubicBezTo>
                    <a:pt x="185" y="107"/>
                    <a:pt x="185" y="108"/>
                    <a:pt x="185" y="108"/>
                  </a:cubicBezTo>
                  <a:cubicBezTo>
                    <a:pt x="184" y="105"/>
                    <a:pt x="184" y="103"/>
                    <a:pt x="183" y="100"/>
                  </a:cubicBezTo>
                  <a:cubicBezTo>
                    <a:pt x="182" y="95"/>
                    <a:pt x="180" y="89"/>
                    <a:pt x="177" y="83"/>
                  </a:cubicBezTo>
                  <a:cubicBezTo>
                    <a:pt x="194" y="78"/>
                    <a:pt x="206" y="62"/>
                    <a:pt x="206" y="43"/>
                  </a:cubicBezTo>
                  <a:cubicBezTo>
                    <a:pt x="206" y="20"/>
                    <a:pt x="187" y="0"/>
                    <a:pt x="163" y="0"/>
                  </a:cubicBezTo>
                  <a:cubicBezTo>
                    <a:pt x="143" y="0"/>
                    <a:pt x="125" y="15"/>
                    <a:pt x="122" y="35"/>
                  </a:cubicBezTo>
                  <a:cubicBezTo>
                    <a:pt x="120" y="35"/>
                    <a:pt x="118" y="34"/>
                    <a:pt x="116" y="34"/>
                  </a:cubicBezTo>
                  <a:cubicBezTo>
                    <a:pt x="95" y="29"/>
                    <a:pt x="73" y="32"/>
                    <a:pt x="55" y="41"/>
                  </a:cubicBezTo>
                  <a:cubicBezTo>
                    <a:pt x="121" y="41"/>
                    <a:pt x="121" y="41"/>
                    <a:pt x="121" y="41"/>
                  </a:cubicBezTo>
                  <a:cubicBezTo>
                    <a:pt x="121" y="42"/>
                    <a:pt x="121" y="42"/>
                    <a:pt x="121" y="43"/>
                  </a:cubicBezTo>
                  <a:cubicBezTo>
                    <a:pt x="121" y="48"/>
                    <a:pt x="122" y="53"/>
                    <a:pt x="123" y="57"/>
                  </a:cubicBezTo>
                  <a:cubicBezTo>
                    <a:pt x="33" y="57"/>
                    <a:pt x="33" y="57"/>
                    <a:pt x="33" y="57"/>
                  </a:cubicBezTo>
                  <a:cubicBezTo>
                    <a:pt x="21" y="69"/>
                    <a:pt x="12" y="83"/>
                    <a:pt x="8" y="101"/>
                  </a:cubicBezTo>
                  <a:cubicBezTo>
                    <a:pt x="8" y="101"/>
                    <a:pt x="8" y="101"/>
                    <a:pt x="8" y="101"/>
                  </a:cubicBezTo>
                  <a:cubicBezTo>
                    <a:pt x="8" y="103"/>
                    <a:pt x="7" y="105"/>
                    <a:pt x="7" y="108"/>
                  </a:cubicBezTo>
                  <a:close/>
                  <a:moveTo>
                    <a:pt x="130" y="44"/>
                  </a:moveTo>
                  <a:cubicBezTo>
                    <a:pt x="130" y="43"/>
                    <a:pt x="130" y="42"/>
                    <a:pt x="130" y="41"/>
                  </a:cubicBezTo>
                  <a:cubicBezTo>
                    <a:pt x="131" y="40"/>
                    <a:pt x="131" y="39"/>
                    <a:pt x="131" y="38"/>
                  </a:cubicBezTo>
                  <a:cubicBezTo>
                    <a:pt x="133" y="23"/>
                    <a:pt x="147" y="10"/>
                    <a:pt x="163" y="10"/>
                  </a:cubicBezTo>
                  <a:cubicBezTo>
                    <a:pt x="182" y="10"/>
                    <a:pt x="197" y="25"/>
                    <a:pt x="197" y="44"/>
                  </a:cubicBezTo>
                  <a:cubicBezTo>
                    <a:pt x="197" y="59"/>
                    <a:pt x="187" y="71"/>
                    <a:pt x="173" y="75"/>
                  </a:cubicBezTo>
                  <a:cubicBezTo>
                    <a:pt x="170" y="76"/>
                    <a:pt x="167" y="77"/>
                    <a:pt x="163" y="77"/>
                  </a:cubicBezTo>
                  <a:cubicBezTo>
                    <a:pt x="150" y="77"/>
                    <a:pt x="138" y="69"/>
                    <a:pt x="133" y="57"/>
                  </a:cubicBezTo>
                  <a:cubicBezTo>
                    <a:pt x="131" y="53"/>
                    <a:pt x="130" y="48"/>
                    <a:pt x="130" y="44"/>
                  </a:cubicBezTo>
                  <a:close/>
                  <a:moveTo>
                    <a:pt x="75" y="209"/>
                  </a:moveTo>
                  <a:cubicBezTo>
                    <a:pt x="110" y="217"/>
                    <a:pt x="145" y="204"/>
                    <a:pt x="166" y="177"/>
                  </a:cubicBezTo>
                  <a:cubicBezTo>
                    <a:pt x="170" y="172"/>
                    <a:pt x="173" y="167"/>
                    <a:pt x="176" y="161"/>
                  </a:cubicBezTo>
                  <a:cubicBezTo>
                    <a:pt x="173" y="184"/>
                    <a:pt x="166" y="212"/>
                    <a:pt x="152" y="234"/>
                  </a:cubicBezTo>
                  <a:cubicBezTo>
                    <a:pt x="148" y="241"/>
                    <a:pt x="144" y="247"/>
                    <a:pt x="138" y="253"/>
                  </a:cubicBezTo>
                  <a:cubicBezTo>
                    <a:pt x="138" y="253"/>
                    <a:pt x="137" y="254"/>
                    <a:pt x="137" y="254"/>
                  </a:cubicBezTo>
                  <a:cubicBezTo>
                    <a:pt x="136" y="255"/>
                    <a:pt x="135" y="256"/>
                    <a:pt x="134" y="257"/>
                  </a:cubicBezTo>
                  <a:cubicBezTo>
                    <a:pt x="133" y="259"/>
                    <a:pt x="131" y="260"/>
                    <a:pt x="130" y="262"/>
                  </a:cubicBezTo>
                  <a:cubicBezTo>
                    <a:pt x="124" y="270"/>
                    <a:pt x="119" y="278"/>
                    <a:pt x="114" y="286"/>
                  </a:cubicBezTo>
                  <a:cubicBezTo>
                    <a:pt x="105" y="306"/>
                    <a:pt x="99" y="327"/>
                    <a:pt x="96" y="346"/>
                  </a:cubicBezTo>
                  <a:cubicBezTo>
                    <a:pt x="92" y="327"/>
                    <a:pt x="87" y="306"/>
                    <a:pt x="77" y="286"/>
                  </a:cubicBezTo>
                  <a:cubicBezTo>
                    <a:pt x="73" y="278"/>
                    <a:pt x="68" y="270"/>
                    <a:pt x="62" y="262"/>
                  </a:cubicBezTo>
                  <a:cubicBezTo>
                    <a:pt x="60" y="260"/>
                    <a:pt x="59" y="259"/>
                    <a:pt x="57" y="257"/>
                  </a:cubicBezTo>
                  <a:cubicBezTo>
                    <a:pt x="56" y="256"/>
                    <a:pt x="55" y="255"/>
                    <a:pt x="54" y="254"/>
                  </a:cubicBezTo>
                  <a:cubicBezTo>
                    <a:pt x="54" y="254"/>
                    <a:pt x="54" y="253"/>
                    <a:pt x="53" y="253"/>
                  </a:cubicBezTo>
                  <a:cubicBezTo>
                    <a:pt x="48" y="247"/>
                    <a:pt x="43" y="241"/>
                    <a:pt x="39" y="234"/>
                  </a:cubicBezTo>
                  <a:cubicBezTo>
                    <a:pt x="26" y="212"/>
                    <a:pt x="19" y="184"/>
                    <a:pt x="15" y="161"/>
                  </a:cubicBezTo>
                  <a:cubicBezTo>
                    <a:pt x="18" y="167"/>
                    <a:pt x="21" y="172"/>
                    <a:pt x="25" y="177"/>
                  </a:cubicBezTo>
                  <a:cubicBezTo>
                    <a:pt x="38" y="193"/>
                    <a:pt x="55" y="204"/>
                    <a:pt x="75" y="20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cxnSp>
        <p:nvCxnSpPr>
          <p:cNvPr id="34" name="Łącznik prosty 33">
            <a:extLst>
              <a:ext uri="{FF2B5EF4-FFF2-40B4-BE49-F238E27FC236}">
                <a16:creationId xmlns:a16="http://schemas.microsoft.com/office/drawing/2014/main" id="{60C537DB-C946-428E-BB65-2F0BA80E9F32}"/>
              </a:ext>
            </a:extLst>
          </p:cNvPr>
          <p:cNvCxnSpPr>
            <a:cxnSpLocks/>
          </p:cNvCxnSpPr>
          <p:nvPr/>
        </p:nvCxnSpPr>
        <p:spPr>
          <a:xfrm flipV="1">
            <a:off x="503670" y="4914760"/>
            <a:ext cx="11184657" cy="18848"/>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5" name="Text Placeholder 5">
            <a:extLst>
              <a:ext uri="{FF2B5EF4-FFF2-40B4-BE49-F238E27FC236}">
                <a16:creationId xmlns:a16="http://schemas.microsoft.com/office/drawing/2014/main" id="{ABD0DEC0-A33D-469A-B5BF-45A87820BA64}"/>
              </a:ext>
            </a:extLst>
          </p:cNvPr>
          <p:cNvSpPr txBox="1">
            <a:spLocks/>
          </p:cNvSpPr>
          <p:nvPr/>
        </p:nvSpPr>
        <p:spPr>
          <a:xfrm>
            <a:off x="2465464" y="5486281"/>
            <a:ext cx="7261067" cy="215444"/>
          </a:xfrm>
          <a:prstGeom prst="rect">
            <a:avLst/>
          </a:prstGeom>
        </p:spPr>
        <p:txBody>
          <a:bodyPr wrap="square" lIns="0" tIns="0" rIns="0" bIns="0" anchor="t" anchorCtr="0">
            <a:spAutoFit/>
          </a:bodyPr>
          <a:lstStyle>
            <a:lvl1pPr marL="0" marR="0" indent="0" algn="l" defTabSz="914400" rtl="0" eaLnBrk="1" fontAlgn="auto" latinLnBrk="0" hangingPunct="1">
              <a:lnSpc>
                <a:spcPct val="100000"/>
              </a:lnSpc>
              <a:spcBef>
                <a:spcPts val="300"/>
              </a:spcBef>
              <a:spcAft>
                <a:spcPts val="300"/>
              </a:spcAft>
              <a:buClr>
                <a:schemeClr val="tx1">
                  <a:lumMod val="65000"/>
                  <a:lumOff val="35000"/>
                </a:schemeClr>
              </a:buClr>
              <a:buSzPct val="100000"/>
              <a:buFont typeface="Arial" panose="020B0604020202020204" pitchFamily="34" charset="0"/>
              <a:buNone/>
              <a:tabLst/>
              <a:defRPr sz="1400" b="0" i="0" kern="1200" cap="none">
                <a:solidFill>
                  <a:schemeClr val="tx1">
                    <a:lumMod val="65000"/>
                    <a:lumOff val="35000"/>
                  </a:schemeClr>
                </a:solidFill>
                <a:latin typeface="+mn-lt"/>
                <a:ea typeface="+mn-ea"/>
                <a:cs typeface="+mn-cs"/>
              </a:defRPr>
            </a:lvl1pPr>
            <a:lvl2pPr marL="447675" indent="-314325" algn="l" defTabSz="914400" rtl="0" eaLnBrk="1" latinLnBrk="0" hangingPunct="1">
              <a:lnSpc>
                <a:spcPct val="100000"/>
              </a:lnSpc>
              <a:spcBef>
                <a:spcPts val="600"/>
              </a:spcBef>
              <a:buClrTx/>
              <a:buSzPct val="100000"/>
              <a:buFont typeface="Arial" panose="020B0604020202020204" pitchFamily="34" charset="0"/>
              <a:buChar char="•"/>
              <a:defRPr sz="1200" kern="1200" cap="none">
                <a:solidFill>
                  <a:schemeClr val="tx1">
                    <a:lumMod val="65000"/>
                    <a:lumOff val="35000"/>
                  </a:schemeClr>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200" kern="1200" cap="none">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200" kern="1200" cap="none">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200" kern="1200" cap="none">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0"/>
              </a:spcAft>
              <a:buClrTx/>
              <a:buSzTx/>
              <a:defRPr/>
            </a:pPr>
            <a:r>
              <a:rPr lang="pl-PL" dirty="0">
                <a:effectLst/>
                <a:ea typeface="Calibri" panose="020F0502020204030204" pitchFamily="34" charset="0"/>
              </a:rPr>
              <a:t>Badanie zostało zrealizowane i sfinansowane przez firmę GSK Commercial Sp. z o.o. </a:t>
            </a:r>
            <a:endParaRPr lang="pl-PL" sz="1050" dirty="0"/>
          </a:p>
        </p:txBody>
      </p:sp>
      <p:cxnSp>
        <p:nvCxnSpPr>
          <p:cNvPr id="36" name="Łącznik prosty 35">
            <a:extLst>
              <a:ext uri="{FF2B5EF4-FFF2-40B4-BE49-F238E27FC236}">
                <a16:creationId xmlns:a16="http://schemas.microsoft.com/office/drawing/2014/main" id="{975BC414-4EC0-4E2A-89F8-E5E5FFB79FA7}"/>
              </a:ext>
            </a:extLst>
          </p:cNvPr>
          <p:cNvCxnSpPr>
            <a:cxnSpLocks/>
          </p:cNvCxnSpPr>
          <p:nvPr/>
        </p:nvCxnSpPr>
        <p:spPr>
          <a:xfrm>
            <a:off x="5869708" y="2060159"/>
            <a:ext cx="0" cy="2712086"/>
          </a:xfrm>
          <a:prstGeom prst="line">
            <a:avLst/>
          </a:prstGeom>
          <a:ln w="381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24994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EA2C76D5-EE4F-4602-B571-BD5E031EA4D8}"/>
              </a:ext>
            </a:extLst>
          </p:cNvPr>
          <p:cNvSpPr>
            <a:spLocks noGrp="1"/>
          </p:cNvSpPr>
          <p:nvPr>
            <p:ph type="sldNum" sz="quarter" idx="20"/>
          </p:nvPr>
        </p:nvSpPr>
        <p:spPr/>
        <p:txBody>
          <a:bodyPr/>
          <a:lstStyle/>
          <a:p>
            <a:fld id="{D61AABEC-672F-4B68-B914-690DA978312C}" type="slidenum">
              <a:rPr lang="en-GB" smtClean="0"/>
              <a:pPr/>
              <a:t>20</a:t>
            </a:fld>
            <a:r>
              <a:rPr lang="en-GB"/>
              <a:t> ‒ </a:t>
            </a:r>
            <a:endParaRPr lang="en-GB" dirty="0"/>
          </a:p>
        </p:txBody>
      </p:sp>
      <p:sp>
        <p:nvSpPr>
          <p:cNvPr id="7" name="pole tekstowe 6">
            <a:extLst>
              <a:ext uri="{FF2B5EF4-FFF2-40B4-BE49-F238E27FC236}">
                <a16:creationId xmlns:a16="http://schemas.microsoft.com/office/drawing/2014/main" id="{2D0A319C-5F4C-45E7-B9AA-AD069700580F}"/>
              </a:ext>
            </a:extLst>
          </p:cNvPr>
          <p:cNvSpPr txBox="1"/>
          <p:nvPr/>
        </p:nvSpPr>
        <p:spPr>
          <a:xfrm>
            <a:off x="7038975" y="6229618"/>
            <a:ext cx="6096000" cy="369332"/>
          </a:xfrm>
          <a:prstGeom prst="rect">
            <a:avLst/>
          </a:prstGeom>
          <a:noFill/>
        </p:spPr>
        <p:txBody>
          <a:bodyPr wrap="square">
            <a:spAutoFit/>
          </a:bodyPr>
          <a:lstStyle/>
          <a:p>
            <a:r>
              <a:rPr lang="pl-PL" b="0" i="0" dirty="0">
                <a:solidFill>
                  <a:srgbClr val="303030"/>
                </a:solidFill>
                <a:effectLst/>
                <a:latin typeface="Arial" panose="020B0604020202020204" pitchFamily="34" charset="0"/>
              </a:rPr>
              <a:t>NP-PL-HZX-PPT-220004 sierpień 2022</a:t>
            </a:r>
            <a:endParaRPr lang="pl-PL" dirty="0"/>
          </a:p>
        </p:txBody>
      </p:sp>
      <p:sp>
        <p:nvSpPr>
          <p:cNvPr id="6" name="pole tekstowe 5">
            <a:extLst>
              <a:ext uri="{FF2B5EF4-FFF2-40B4-BE49-F238E27FC236}">
                <a16:creationId xmlns:a16="http://schemas.microsoft.com/office/drawing/2014/main" id="{36C5A93A-0C2C-44D9-B208-B6BB77512CF9}"/>
              </a:ext>
            </a:extLst>
          </p:cNvPr>
          <p:cNvSpPr txBox="1"/>
          <p:nvPr/>
        </p:nvSpPr>
        <p:spPr>
          <a:xfrm>
            <a:off x="198832" y="1092606"/>
            <a:ext cx="11794331" cy="923330"/>
          </a:xfrm>
          <a:prstGeom prst="rect">
            <a:avLst/>
          </a:prstGeom>
          <a:noFill/>
        </p:spPr>
        <p:txBody>
          <a:bodyPr wrap="square">
            <a:spAutoFit/>
          </a:bodyPr>
          <a:lstStyle/>
          <a:p>
            <a:pPr algn="ctr"/>
            <a:r>
              <a:rPr lang="pl-PL" b="0" i="0" dirty="0">
                <a:solidFill>
                  <a:srgbClr val="303030"/>
                </a:solidFill>
                <a:effectLst/>
                <a:latin typeface="Arial" panose="020B0604020202020204" pitchFamily="34" charset="0"/>
              </a:rPr>
              <a:t>Treści zamieszczone w materiale mają wyłącznie charakter informacyjny, nie mogą być traktowane jako forma konsultacji medycznej i nie mogą zastąpić konsultacji lekarza, do którego należy ostateczna decyzja o sposobie i zakresie stosowanego leczenia.</a:t>
            </a:r>
            <a:endParaRPr lang="pl-PL" dirty="0"/>
          </a:p>
        </p:txBody>
      </p:sp>
      <p:sp>
        <p:nvSpPr>
          <p:cNvPr id="8" name="pole tekstowe 7">
            <a:extLst>
              <a:ext uri="{FF2B5EF4-FFF2-40B4-BE49-F238E27FC236}">
                <a16:creationId xmlns:a16="http://schemas.microsoft.com/office/drawing/2014/main" id="{45DBCEB8-69CA-4AED-8145-65B76AC8D94B}"/>
              </a:ext>
            </a:extLst>
          </p:cNvPr>
          <p:cNvSpPr txBox="1"/>
          <p:nvPr/>
        </p:nvSpPr>
        <p:spPr>
          <a:xfrm>
            <a:off x="128586" y="2307610"/>
            <a:ext cx="12046743" cy="369332"/>
          </a:xfrm>
          <a:prstGeom prst="rect">
            <a:avLst/>
          </a:prstGeom>
          <a:noFill/>
        </p:spPr>
        <p:txBody>
          <a:bodyPr wrap="square">
            <a:spAutoFit/>
          </a:bodyPr>
          <a:lstStyle/>
          <a:p>
            <a:pPr algn="ctr"/>
            <a:r>
              <a:rPr lang="pl-PL" b="0" i="0" dirty="0">
                <a:solidFill>
                  <a:srgbClr val="303030"/>
                </a:solidFill>
                <a:effectLst/>
                <a:latin typeface="Arial" panose="020B0604020202020204" pitchFamily="34" charset="0"/>
              </a:rPr>
              <a:t>Szczepienie, podobnie jak podanie leku, może wiązać się z wystąpieniem działań niepożądanych.</a:t>
            </a:r>
            <a:endParaRPr lang="pl-PL" dirty="0"/>
          </a:p>
        </p:txBody>
      </p:sp>
      <p:sp>
        <p:nvSpPr>
          <p:cNvPr id="10" name="pole tekstowe 9">
            <a:extLst>
              <a:ext uri="{FF2B5EF4-FFF2-40B4-BE49-F238E27FC236}">
                <a16:creationId xmlns:a16="http://schemas.microsoft.com/office/drawing/2014/main" id="{34FBCE0C-6896-4E4B-890F-E96DC28A30DD}"/>
              </a:ext>
            </a:extLst>
          </p:cNvPr>
          <p:cNvSpPr txBox="1"/>
          <p:nvPr/>
        </p:nvSpPr>
        <p:spPr>
          <a:xfrm>
            <a:off x="870346" y="2968615"/>
            <a:ext cx="10451305" cy="2031325"/>
          </a:xfrm>
          <a:prstGeom prst="rect">
            <a:avLst/>
          </a:prstGeom>
          <a:noFill/>
        </p:spPr>
        <p:txBody>
          <a:bodyPr wrap="square">
            <a:spAutoFit/>
          </a:bodyPr>
          <a:lstStyle/>
          <a:p>
            <a:pPr algn="ctr"/>
            <a:r>
              <a:rPr lang="pl-PL" b="0" i="0" dirty="0">
                <a:solidFill>
                  <a:srgbClr val="303030"/>
                </a:solidFill>
                <a:effectLst/>
                <a:latin typeface="Arial" panose="020B0604020202020204" pitchFamily="34" charset="0"/>
              </a:rPr>
              <a:t>Wszystkie działania niepożądane produktów leczniczych należy zgłaszać do Departamentu Monitorowania Niepożądanych Działań Produktów Leczniczych Urzędu Rejestracji Produktów Leczniczych, Wyrobów Medycznych i Produktów Biobójczych, Al. Jerozolimskie 181C, 02-222 Warszawa, tel. (22) 492-13-01, fax (22) 492-13-09, zgodnie z zasadami monitorowani bezpieczeństwa produktów leczniczych lub do podmiotu odpowiedzialnego za produkt, którego zgłoszenie dotyczy. Formularz zgłoszenia niepożądanego działania produktu leczniczego dostępny jest na stronie Urzędu </a:t>
            </a:r>
            <a:r>
              <a:rPr lang="pl-PL" b="0" i="0" u="none" strike="noStrike" dirty="0">
                <a:solidFill>
                  <a:srgbClr val="0A88C5"/>
                </a:solidFill>
                <a:effectLst/>
                <a:latin typeface="Arial" panose="020B0604020202020204" pitchFamily="34" charset="0"/>
                <a:hlinkClick r:id="rId2"/>
              </a:rPr>
              <a:t>www.urpl.gov.pl.</a:t>
            </a:r>
            <a:endParaRPr lang="pl-PL" dirty="0"/>
          </a:p>
        </p:txBody>
      </p:sp>
    </p:spTree>
    <p:extLst>
      <p:ext uri="{BB962C8B-B14F-4D97-AF65-F5344CB8AC3E}">
        <p14:creationId xmlns:p14="http://schemas.microsoft.com/office/powerpoint/2010/main" val="2765391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man in white tank top and gray pants sitting on blue yoga mat">
            <a:extLst>
              <a:ext uri="{FF2B5EF4-FFF2-40B4-BE49-F238E27FC236}">
                <a16:creationId xmlns:a16="http://schemas.microsoft.com/office/drawing/2014/main" id="{08B9AE77-54C7-47C2-B31A-51668554B5B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862" r="3082" b="41599"/>
          <a:stretch/>
        </p:blipFill>
        <p:spPr bwMode="auto">
          <a:xfrm>
            <a:off x="5800606" y="2153378"/>
            <a:ext cx="1918230" cy="1262049"/>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9" name="Rectangle 78">
            <a:extLst>
              <a:ext uri="{FF2B5EF4-FFF2-40B4-BE49-F238E27FC236}">
                <a16:creationId xmlns:a16="http://schemas.microsoft.com/office/drawing/2014/main" id="{DA5EE7FC-6949-4176-A3A4-35410E9DE12D}"/>
              </a:ext>
            </a:extLst>
          </p:cNvPr>
          <p:cNvSpPr/>
          <p:nvPr/>
        </p:nvSpPr>
        <p:spPr>
          <a:xfrm>
            <a:off x="407988" y="248228"/>
            <a:ext cx="11545887" cy="1010608"/>
          </a:xfrm>
          <a:prstGeom prst="rect">
            <a:avLst/>
          </a:prstGeom>
          <a:solidFill>
            <a:srgbClr val="F2F2F2"/>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180975"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2F469C"/>
              </a:solidFill>
              <a:effectLst/>
              <a:uLnTx/>
              <a:uFillTx/>
              <a:latin typeface="Arial Black"/>
              <a:ea typeface="+mn-ea"/>
              <a:cs typeface="+mn-cs"/>
            </a:endParaRPr>
          </a:p>
        </p:txBody>
      </p:sp>
      <p:grpSp>
        <p:nvGrpSpPr>
          <p:cNvPr id="80" name="Group 79">
            <a:extLst>
              <a:ext uri="{FF2B5EF4-FFF2-40B4-BE49-F238E27FC236}">
                <a16:creationId xmlns:a16="http://schemas.microsoft.com/office/drawing/2014/main" id="{8D737B3A-88F3-4F85-827B-A7601C0490F1}"/>
              </a:ext>
            </a:extLst>
          </p:cNvPr>
          <p:cNvGrpSpPr/>
          <p:nvPr/>
        </p:nvGrpSpPr>
        <p:grpSpPr>
          <a:xfrm>
            <a:off x="407989" y="248226"/>
            <a:ext cx="11022011" cy="1010611"/>
            <a:chOff x="407988" y="368299"/>
            <a:chExt cx="6051043" cy="828676"/>
          </a:xfrm>
          <a:solidFill>
            <a:schemeClr val="tx2"/>
          </a:solidFill>
        </p:grpSpPr>
        <p:sp>
          <p:nvSpPr>
            <p:cNvPr id="81" name="Rectangle 80">
              <a:extLst>
                <a:ext uri="{FF2B5EF4-FFF2-40B4-BE49-F238E27FC236}">
                  <a16:creationId xmlns:a16="http://schemas.microsoft.com/office/drawing/2014/main" id="{2E56C45E-C40D-4AD3-999E-BB12543A7B10}"/>
                </a:ext>
              </a:extLst>
            </p:cNvPr>
            <p:cNvSpPr/>
            <p:nvPr/>
          </p:nvSpPr>
          <p:spPr>
            <a:xfrm>
              <a:off x="407988" y="368300"/>
              <a:ext cx="5345698" cy="828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sp>
          <p:nvSpPr>
            <p:cNvPr id="82" name="Right Triangle 81">
              <a:extLst>
                <a:ext uri="{FF2B5EF4-FFF2-40B4-BE49-F238E27FC236}">
                  <a16:creationId xmlns:a16="http://schemas.microsoft.com/office/drawing/2014/main" id="{811FE8FE-8547-4F91-9095-4DB0D6EFDCE0}"/>
                </a:ext>
              </a:extLst>
            </p:cNvPr>
            <p:cNvSpPr/>
            <p:nvPr/>
          </p:nvSpPr>
          <p:spPr>
            <a:xfrm>
              <a:off x="5753686" y="368299"/>
              <a:ext cx="705345" cy="828675"/>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grpSp>
      <p:sp>
        <p:nvSpPr>
          <p:cNvPr id="3" name="Slide Number Placeholder 2">
            <a:extLst>
              <a:ext uri="{FF2B5EF4-FFF2-40B4-BE49-F238E27FC236}">
                <a16:creationId xmlns:a16="http://schemas.microsoft.com/office/drawing/2014/main" id="{D147836D-0EAA-449A-AF82-9D024BA44074}"/>
              </a:ext>
            </a:extLst>
          </p:cNvPr>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US" sz="900" b="1" i="0" u="none" strike="noStrike" kern="1200" cap="none" spc="0" normalizeH="0" baseline="0" noProof="0" smtClean="0">
                <a:ln>
                  <a:noFill/>
                </a:ln>
                <a:solidFill>
                  <a:srgbClr val="2F469C">
                    <a:lumMod val="75000"/>
                  </a:srgbClr>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r>
              <a:rPr kumimoji="0" lang="en-US" sz="900" b="1" i="0" u="none" strike="noStrike" kern="1200" cap="none" spc="0" normalizeH="0" baseline="0" noProof="0">
                <a:ln>
                  <a:noFill/>
                </a:ln>
                <a:solidFill>
                  <a:srgbClr val="2F469C">
                    <a:lumMod val="75000"/>
                  </a:srgbClr>
                </a:solidFill>
                <a:effectLst/>
                <a:uLnTx/>
                <a:uFillTx/>
                <a:latin typeface="Arial Black"/>
                <a:ea typeface="+mn-ea"/>
                <a:cs typeface="+mn-cs"/>
              </a:rPr>
              <a:t> </a:t>
            </a:r>
          </a:p>
        </p:txBody>
      </p:sp>
      <p:sp>
        <p:nvSpPr>
          <p:cNvPr id="61" name="TextBox 60">
            <a:extLst>
              <a:ext uri="{FF2B5EF4-FFF2-40B4-BE49-F238E27FC236}">
                <a16:creationId xmlns:a16="http://schemas.microsoft.com/office/drawing/2014/main" id="{72C41D7A-57AE-4484-B1AA-C163A2667837}"/>
              </a:ext>
            </a:extLst>
          </p:cNvPr>
          <p:cNvSpPr txBox="1"/>
          <p:nvPr/>
        </p:nvSpPr>
        <p:spPr>
          <a:xfrm>
            <a:off x="487492" y="338032"/>
            <a:ext cx="10942508" cy="830997"/>
          </a:xfrm>
          <a:prstGeom prst="rect">
            <a:avLst/>
          </a:prstGeom>
        </p:spPr>
        <p:txBody>
          <a:bodyPr vert="horz"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dirty="0">
                <a:solidFill>
                  <a:prstClr val="white"/>
                </a:solidFill>
                <a:latin typeface="Arial Black"/>
              </a:rPr>
              <a:t>W 5/6 dekadzie pacjenci mogą bardziej skupić się na swoich </a:t>
            </a:r>
          </a:p>
          <a:p>
            <a:pPr marL="0" marR="0" lvl="0" indent="0" algn="l" defTabSz="914400" rtl="0" eaLnBrk="1" fontAlgn="auto" latinLnBrk="0" hangingPunct="1">
              <a:lnSpc>
                <a:spcPct val="100000"/>
              </a:lnSpc>
              <a:spcBef>
                <a:spcPts val="0"/>
              </a:spcBef>
              <a:spcAft>
                <a:spcPts val="0"/>
              </a:spcAft>
              <a:buClrTx/>
              <a:buSzTx/>
              <a:buFontTx/>
              <a:buNone/>
              <a:tabLst/>
              <a:defRPr/>
            </a:pPr>
            <a:r>
              <a:rPr lang="pl-PL" dirty="0">
                <a:solidFill>
                  <a:prstClr val="white"/>
                </a:solidFill>
                <a:latin typeface="Arial Black"/>
              </a:rPr>
              <a:t>potrzebach. Upływ czasu odczuwają głównie jako utratę wydolności na różnych poziomach. Pragną żyć bez bólu i bez zależności od innych.  </a:t>
            </a:r>
            <a:endParaRPr kumimoji="0" lang="en-US" b="0" i="0" u="none" strike="noStrike" kern="1200" cap="none" spc="0" normalizeH="0" baseline="0" noProof="0" dirty="0">
              <a:ln>
                <a:noFill/>
              </a:ln>
              <a:solidFill>
                <a:prstClr val="white"/>
              </a:solidFill>
              <a:effectLst/>
              <a:uLnTx/>
              <a:uFillTx/>
              <a:latin typeface="Arial Black"/>
              <a:ea typeface="+mn-ea"/>
              <a:cs typeface="+mn-cs"/>
            </a:endParaRPr>
          </a:p>
        </p:txBody>
      </p:sp>
      <p:sp>
        <p:nvSpPr>
          <p:cNvPr id="77" name="Rectangle 76">
            <a:extLst>
              <a:ext uri="{FF2B5EF4-FFF2-40B4-BE49-F238E27FC236}">
                <a16:creationId xmlns:a16="http://schemas.microsoft.com/office/drawing/2014/main" id="{92EC4F9B-62E6-44A5-A31C-7DE2B737AA25}"/>
              </a:ext>
            </a:extLst>
          </p:cNvPr>
          <p:cNvSpPr/>
          <p:nvPr/>
        </p:nvSpPr>
        <p:spPr>
          <a:xfrm>
            <a:off x="3526795" y="1563170"/>
            <a:ext cx="4017432" cy="3856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36000" bIns="36000" rtlCol="0" anchor="t"/>
          <a:lstStyle/>
          <a:p>
            <a:pPr marL="180975" marR="0" lvl="0" indent="0" algn="l"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schemeClr val="tx2"/>
                </a:solidFill>
                <a:effectLst/>
                <a:uLnTx/>
                <a:uFillTx/>
                <a:latin typeface="Arial Black"/>
                <a:ea typeface="+mn-ea"/>
                <a:cs typeface="+mn-cs"/>
              </a:rPr>
              <a:t>NASTAWIENIE DO STARZENIA SIĘ </a:t>
            </a:r>
            <a:endParaRPr kumimoji="0" lang="en-US" sz="1200" b="0" i="0" u="none" strike="noStrike" kern="1200" cap="none" spc="0" normalizeH="0" baseline="0" noProof="0" dirty="0">
              <a:ln>
                <a:noFill/>
              </a:ln>
              <a:solidFill>
                <a:schemeClr val="tx2"/>
              </a:solidFill>
              <a:effectLst/>
              <a:uLnTx/>
              <a:uFillTx/>
              <a:latin typeface="Arial Black"/>
              <a:ea typeface="+mn-ea"/>
              <a:cs typeface="+mn-cs"/>
            </a:endParaRPr>
          </a:p>
        </p:txBody>
      </p:sp>
      <p:grpSp>
        <p:nvGrpSpPr>
          <p:cNvPr id="7" name="Grupa 6">
            <a:extLst>
              <a:ext uri="{FF2B5EF4-FFF2-40B4-BE49-F238E27FC236}">
                <a16:creationId xmlns:a16="http://schemas.microsoft.com/office/drawing/2014/main" id="{1AEB90E9-8289-4C63-8069-4A349AF89B21}"/>
              </a:ext>
            </a:extLst>
          </p:cNvPr>
          <p:cNvGrpSpPr/>
          <p:nvPr/>
        </p:nvGrpSpPr>
        <p:grpSpPr>
          <a:xfrm>
            <a:off x="1484041" y="3643591"/>
            <a:ext cx="8288609" cy="2405746"/>
            <a:chOff x="2540534" y="3997064"/>
            <a:chExt cx="7094482" cy="2405746"/>
          </a:xfrm>
        </p:grpSpPr>
        <p:sp>
          <p:nvSpPr>
            <p:cNvPr id="56" name="Rectangle 105">
              <a:extLst>
                <a:ext uri="{FF2B5EF4-FFF2-40B4-BE49-F238E27FC236}">
                  <a16:creationId xmlns:a16="http://schemas.microsoft.com/office/drawing/2014/main" id="{E5E05A99-43C8-429B-B346-D2AD99471AE9}"/>
                </a:ext>
              </a:extLst>
            </p:cNvPr>
            <p:cNvSpPr/>
            <p:nvPr/>
          </p:nvSpPr>
          <p:spPr>
            <a:xfrm>
              <a:off x="2627171" y="4007738"/>
              <a:ext cx="3382341" cy="23950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36000" bIns="36000" rtlCol="0" anchor="t"/>
            <a:lstStyle/>
            <a:p>
              <a:pPr marL="180975"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9D9C"/>
                </a:solidFill>
                <a:effectLst/>
                <a:uLnTx/>
                <a:uFillTx/>
                <a:latin typeface="Arial Black"/>
                <a:ea typeface="+mn-ea"/>
                <a:cs typeface="+mn-cs"/>
              </a:endParaRPr>
            </a:p>
          </p:txBody>
        </p:sp>
        <p:sp>
          <p:nvSpPr>
            <p:cNvPr id="106" name="Rectangle 105">
              <a:extLst>
                <a:ext uri="{FF2B5EF4-FFF2-40B4-BE49-F238E27FC236}">
                  <a16:creationId xmlns:a16="http://schemas.microsoft.com/office/drawing/2014/main" id="{7B6074E2-117A-4BDF-A882-F1853B6F1F31}"/>
                </a:ext>
              </a:extLst>
            </p:cNvPr>
            <p:cNvSpPr/>
            <p:nvPr/>
          </p:nvSpPr>
          <p:spPr>
            <a:xfrm>
              <a:off x="2540534" y="4063708"/>
              <a:ext cx="3447334" cy="3991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36000" bIns="36000" rtlCol="0" anchor="t"/>
            <a:lstStyle/>
            <a:p>
              <a:pPr marL="180975"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2">
                      <a:lumMod val="50000"/>
                    </a:schemeClr>
                  </a:solidFill>
                  <a:effectLst/>
                  <a:uLnTx/>
                  <a:uFillTx/>
                  <a:latin typeface="Arial Black"/>
                  <a:ea typeface="+mn-ea"/>
                  <a:cs typeface="+mn-cs"/>
                </a:rPr>
                <a:t>MOTYWACJ</a:t>
              </a:r>
              <a:r>
                <a:rPr kumimoji="0" lang="pl-PL" sz="1200" b="0" i="0" u="none" strike="noStrike" kern="1200" cap="none" spc="0" normalizeH="0" baseline="0" noProof="0" dirty="0">
                  <a:ln>
                    <a:noFill/>
                  </a:ln>
                  <a:solidFill>
                    <a:schemeClr val="tx2">
                      <a:lumMod val="50000"/>
                    </a:schemeClr>
                  </a:solidFill>
                  <a:effectLst/>
                  <a:uLnTx/>
                  <a:uFillTx/>
                  <a:latin typeface="Arial Black"/>
                  <a:ea typeface="+mn-ea"/>
                  <a:cs typeface="+mn-cs"/>
                </a:rPr>
                <a:t>A</a:t>
              </a:r>
              <a:r>
                <a:rPr kumimoji="0" lang="en-US" sz="1200" b="0" i="0" u="none" strike="noStrike" kern="1200" cap="none" spc="0" normalizeH="0" baseline="0" noProof="0" dirty="0">
                  <a:ln>
                    <a:noFill/>
                  </a:ln>
                  <a:solidFill>
                    <a:schemeClr val="tx2">
                      <a:lumMod val="50000"/>
                    </a:schemeClr>
                  </a:solidFill>
                  <a:effectLst/>
                  <a:uLnTx/>
                  <a:uFillTx/>
                  <a:latin typeface="Arial Black"/>
                  <a:ea typeface="+mn-ea"/>
                  <a:cs typeface="+mn-cs"/>
                </a:rPr>
                <a:t> </a:t>
              </a:r>
              <a:r>
                <a:rPr lang="pl-PL" sz="1200" dirty="0">
                  <a:solidFill>
                    <a:schemeClr val="tx2">
                      <a:lumMod val="50000"/>
                    </a:schemeClr>
                  </a:solidFill>
                  <a:latin typeface="Arial Black"/>
                </a:rPr>
                <a:t>DO DBANIA O SWOJE ZDROWIE</a:t>
              </a:r>
              <a:endParaRPr kumimoji="0" lang="en-US" sz="1200" b="0" i="0" u="none" strike="noStrike" kern="1200" cap="none" spc="0" normalizeH="0" baseline="0" noProof="0" dirty="0">
                <a:ln>
                  <a:noFill/>
                </a:ln>
                <a:solidFill>
                  <a:schemeClr val="tx2">
                    <a:lumMod val="50000"/>
                  </a:schemeClr>
                </a:solidFill>
                <a:effectLst/>
                <a:uLnTx/>
                <a:uFillTx/>
                <a:latin typeface="Arial Black"/>
                <a:ea typeface="+mn-ea"/>
                <a:cs typeface="+mn-cs"/>
              </a:endParaRPr>
            </a:p>
          </p:txBody>
        </p:sp>
        <p:sp>
          <p:nvSpPr>
            <p:cNvPr id="108" name="Rectangle 107">
              <a:extLst>
                <a:ext uri="{FF2B5EF4-FFF2-40B4-BE49-F238E27FC236}">
                  <a16:creationId xmlns:a16="http://schemas.microsoft.com/office/drawing/2014/main" id="{790ACF88-855E-4D2E-B8FF-03C267B272AD}"/>
                </a:ext>
              </a:extLst>
            </p:cNvPr>
            <p:cNvSpPr/>
            <p:nvPr/>
          </p:nvSpPr>
          <p:spPr>
            <a:xfrm>
              <a:off x="2640111" y="4340707"/>
              <a:ext cx="3333574" cy="2062103"/>
            </a:xfrm>
            <a:prstGeom prst="rect">
              <a:avLst/>
            </a:prstGeom>
            <a:noFill/>
          </p:spPr>
          <p:txBody>
            <a:bodyPr wrap="square">
              <a:spAutoFit/>
            </a:bodyPr>
            <a:lstStyle/>
            <a:p>
              <a:pPr marL="171450" indent="-171450">
                <a:spcAft>
                  <a:spcPts val="600"/>
                </a:spcAft>
                <a:buFont typeface="Arial" panose="020B0604020202020204" pitchFamily="34" charset="0"/>
                <a:buChar char="•"/>
              </a:pPr>
              <a:r>
                <a:rPr lang="pl-PL" sz="1200" b="1" dirty="0">
                  <a:solidFill>
                    <a:srgbClr val="282828"/>
                  </a:solidFill>
                  <a:latin typeface="Arial"/>
                </a:rPr>
                <a:t>Cieszyć się życiem bez bólu</a:t>
              </a:r>
              <a:endParaRPr lang="pl-PL" sz="1200" dirty="0">
                <a:solidFill>
                  <a:srgbClr val="282828"/>
                </a:solidFill>
                <a:latin typeface="Arial"/>
              </a:endParaRPr>
            </a:p>
            <a:p>
              <a:pPr marL="171450" indent="-171450">
                <a:spcAft>
                  <a:spcPts val="600"/>
                </a:spcAft>
                <a:buFont typeface="Arial" panose="020B0604020202020204" pitchFamily="34" charset="0"/>
                <a:buChar char="•"/>
              </a:pPr>
              <a:r>
                <a:rPr lang="pl-PL" sz="1200" b="1" dirty="0">
                  <a:solidFill>
                    <a:srgbClr val="282828"/>
                  </a:solidFill>
                </a:rPr>
                <a:t>Cieszyć się zdrowiem</a:t>
              </a:r>
              <a:r>
                <a:rPr lang="pl-PL" sz="1200" dirty="0">
                  <a:solidFill>
                    <a:srgbClr val="282828"/>
                  </a:solidFill>
                </a:rPr>
                <a:t> - zachować dobrą kondycję, sprawność </a:t>
              </a:r>
              <a:r>
                <a:rPr lang="pl-PL" sz="1200" b="1" dirty="0">
                  <a:solidFill>
                    <a:srgbClr val="282828"/>
                  </a:solidFill>
                  <a:latin typeface="Arial"/>
                </a:rPr>
                <a:t>- </a:t>
              </a:r>
              <a:r>
                <a:rPr lang="pl-PL" sz="1200" dirty="0">
                  <a:solidFill>
                    <a:srgbClr val="282828"/>
                  </a:solidFill>
                  <a:latin typeface="Arial"/>
                </a:rPr>
                <a:t>móc „jeszcze pożyć”</a:t>
              </a:r>
              <a:endParaRPr lang="en-US" sz="1200" dirty="0">
                <a:solidFill>
                  <a:srgbClr val="282828"/>
                </a:solidFill>
              </a:endParaRPr>
            </a:p>
            <a:p>
              <a:pPr marL="171450" indent="-171450">
                <a:spcAft>
                  <a:spcPts val="600"/>
                </a:spcAft>
                <a:buFont typeface="Arial" panose="020B0604020202020204" pitchFamily="34" charset="0"/>
                <a:buChar char="•"/>
              </a:pPr>
              <a:r>
                <a:rPr lang="pl-PL" sz="1200" b="1" dirty="0">
                  <a:solidFill>
                    <a:srgbClr val="282828"/>
                  </a:solidFill>
                  <a:latin typeface="Arial"/>
                </a:rPr>
                <a:t>Żeby nie być ciężarem dla innych</a:t>
              </a:r>
            </a:p>
            <a:p>
              <a:pPr marL="171450" indent="-171450">
                <a:spcAft>
                  <a:spcPts val="600"/>
                </a:spcAft>
                <a:buFont typeface="Arial" panose="020B0604020202020204" pitchFamily="34" charset="0"/>
                <a:buChar char="•"/>
              </a:pPr>
              <a:r>
                <a:rPr lang="pl-PL" sz="1200" b="1" dirty="0">
                  <a:solidFill>
                    <a:srgbClr val="282828"/>
                  </a:solidFill>
                  <a:latin typeface="Arial"/>
                </a:rPr>
                <a:t>Żeby nie stać zależnym od innych </a:t>
              </a:r>
              <a:r>
                <a:rPr lang="pl-PL" sz="1200" dirty="0">
                  <a:solidFill>
                    <a:srgbClr val="282828"/>
                  </a:solidFill>
                  <a:latin typeface="Arial"/>
                </a:rPr>
                <a:t>(lęk przed utratą sprawczości/ sprawności)</a:t>
              </a:r>
            </a:p>
            <a:p>
              <a:pPr marL="171450" indent="-171450">
                <a:spcAft>
                  <a:spcPts val="600"/>
                </a:spcAft>
                <a:buFont typeface="Arial" panose="020B0604020202020204" pitchFamily="34" charset="0"/>
                <a:buChar char="•"/>
              </a:pPr>
              <a:r>
                <a:rPr lang="pl-PL" sz="1200" b="1" dirty="0">
                  <a:solidFill>
                    <a:srgbClr val="282828"/>
                  </a:solidFill>
                  <a:latin typeface="Arial"/>
                </a:rPr>
                <a:t>Lęk przed utratą pracy/ pozycji zawodowej </a:t>
              </a:r>
              <a:r>
                <a:rPr lang="pl-PL" sz="1200" dirty="0">
                  <a:solidFill>
                    <a:srgbClr val="282828"/>
                  </a:solidFill>
                  <a:latin typeface="Arial"/>
                </a:rPr>
                <a:t>(do czego może się przyczynić długotrwała/ nagła choroba)</a:t>
              </a:r>
            </a:p>
          </p:txBody>
        </p:sp>
        <p:sp>
          <p:nvSpPr>
            <p:cNvPr id="119" name="Rectangle 105">
              <a:extLst>
                <a:ext uri="{FF2B5EF4-FFF2-40B4-BE49-F238E27FC236}">
                  <a16:creationId xmlns:a16="http://schemas.microsoft.com/office/drawing/2014/main" id="{9D11F6FD-9782-489A-A365-2260E0F6B6F2}"/>
                </a:ext>
              </a:extLst>
            </p:cNvPr>
            <p:cNvSpPr/>
            <p:nvPr/>
          </p:nvSpPr>
          <p:spPr>
            <a:xfrm>
              <a:off x="6096149" y="3997064"/>
              <a:ext cx="3538867" cy="24057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36000" bIns="36000" rtlCol="0" anchor="t"/>
            <a:lstStyle/>
            <a:p>
              <a:pPr marL="180975"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9D9C"/>
                </a:solidFill>
                <a:effectLst/>
                <a:uLnTx/>
                <a:uFillTx/>
                <a:latin typeface="Arial Black"/>
                <a:ea typeface="+mn-ea"/>
                <a:cs typeface="+mn-cs"/>
              </a:endParaRPr>
            </a:p>
          </p:txBody>
        </p:sp>
        <p:sp>
          <p:nvSpPr>
            <p:cNvPr id="93" name="Rectangle 70">
              <a:extLst>
                <a:ext uri="{FF2B5EF4-FFF2-40B4-BE49-F238E27FC236}">
                  <a16:creationId xmlns:a16="http://schemas.microsoft.com/office/drawing/2014/main" id="{A447AD13-76F3-46B6-AE9F-70A78A334754}"/>
                </a:ext>
              </a:extLst>
            </p:cNvPr>
            <p:cNvSpPr/>
            <p:nvPr/>
          </p:nvSpPr>
          <p:spPr>
            <a:xfrm>
              <a:off x="5874642" y="4038325"/>
              <a:ext cx="3760374" cy="276999"/>
            </a:xfrm>
            <a:prstGeom prst="rect">
              <a:avLst/>
            </a:prstGeom>
          </p:spPr>
          <p:txBody>
            <a:bodyPr wrap="square">
              <a:spAutoFit/>
            </a:bodyPr>
            <a:lstStyle/>
            <a:p>
              <a:pPr marL="180975"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schemeClr val="tx2">
                      <a:lumMod val="50000"/>
                    </a:schemeClr>
                  </a:solidFill>
                  <a:effectLst/>
                  <a:uLnTx/>
                  <a:uFillTx/>
                  <a:latin typeface="Arial Black"/>
                  <a:ea typeface="+mn-ea"/>
                  <a:cs typeface="+mn-cs"/>
                </a:rPr>
                <a:t>NAPIĘCIA/ TO, CO NIEPOKOI W ZW. Z WIEKIEM</a:t>
              </a:r>
              <a:endParaRPr kumimoji="0" lang="nl-BE" sz="1200" b="0" i="0" u="none" strike="noStrike" kern="1200" cap="none" spc="0" normalizeH="0" baseline="0" noProof="0" dirty="0">
                <a:ln>
                  <a:noFill/>
                </a:ln>
                <a:solidFill>
                  <a:schemeClr val="tx2">
                    <a:lumMod val="50000"/>
                  </a:schemeClr>
                </a:solidFill>
                <a:effectLst/>
                <a:uLnTx/>
                <a:uFillTx/>
                <a:latin typeface="Arial Black"/>
                <a:ea typeface="+mn-ea"/>
                <a:cs typeface="+mn-cs"/>
              </a:endParaRPr>
            </a:p>
          </p:txBody>
        </p:sp>
        <p:sp>
          <p:nvSpPr>
            <p:cNvPr id="76" name="Rectangle 69">
              <a:extLst>
                <a:ext uri="{FF2B5EF4-FFF2-40B4-BE49-F238E27FC236}">
                  <a16:creationId xmlns:a16="http://schemas.microsoft.com/office/drawing/2014/main" id="{0258D797-FD88-479E-8ECB-CDF378B631CA}"/>
                </a:ext>
              </a:extLst>
            </p:cNvPr>
            <p:cNvSpPr/>
            <p:nvPr/>
          </p:nvSpPr>
          <p:spPr>
            <a:xfrm>
              <a:off x="6114496" y="4365885"/>
              <a:ext cx="3454601" cy="1508105"/>
            </a:xfrm>
            <a:prstGeom prst="rect">
              <a:avLst/>
            </a:prstGeom>
            <a:noFill/>
          </p:spPr>
          <p:txBody>
            <a:bodyPr wrap="square">
              <a:spAutoFit/>
            </a:bodyPr>
            <a:lstStyle/>
            <a:p>
              <a:pPr marL="171450" marR="0" lvl="0" indent="-171450"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pl-PL" sz="1200" b="1" i="0" u="none" strike="noStrike" kern="1200" cap="none" spc="0" normalizeH="0" baseline="0" noProof="0" dirty="0">
                  <a:ln>
                    <a:noFill/>
                  </a:ln>
                  <a:solidFill>
                    <a:srgbClr val="282828"/>
                  </a:solidFill>
                  <a:effectLst/>
                  <a:uLnTx/>
                  <a:uFillTx/>
                  <a:latin typeface="Arial"/>
                  <a:ea typeface="+mn-ea"/>
                  <a:cs typeface="+mn-cs"/>
                </a:rPr>
                <a:t>Spadek sprawności</a:t>
              </a:r>
              <a:r>
                <a:rPr kumimoji="0" lang="pl-PL" sz="1200" i="0" u="none" strike="noStrike" kern="1200" cap="none" spc="0" normalizeH="0" baseline="0" noProof="0" dirty="0">
                  <a:ln>
                    <a:noFill/>
                  </a:ln>
                  <a:solidFill>
                    <a:srgbClr val="282828"/>
                  </a:solidFill>
                  <a:effectLst/>
                  <a:uLnTx/>
                  <a:uFillTx/>
                  <a:latin typeface="Arial"/>
                  <a:ea typeface="+mn-ea"/>
                  <a:cs typeface="+mn-cs"/>
                </a:rPr>
                <a:t>/ większa męczliwość</a:t>
              </a:r>
            </a:p>
            <a:p>
              <a:pPr marL="171450" marR="0" lvl="0" indent="-171450"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pl-PL" sz="1200" b="1" i="0" u="none" strike="noStrike" kern="1200" cap="none" spc="0" normalizeH="0" baseline="0" noProof="0" dirty="0">
                  <a:ln>
                    <a:noFill/>
                  </a:ln>
                  <a:solidFill>
                    <a:srgbClr val="282828"/>
                  </a:solidFill>
                  <a:effectLst/>
                  <a:uLnTx/>
                  <a:uFillTx/>
                  <a:latin typeface="Arial"/>
                  <a:ea typeface="+mn-ea"/>
                  <a:cs typeface="+mn-cs"/>
                </a:rPr>
                <a:t>Pogorszenie sprawności umysłowej/ pamięci</a:t>
              </a:r>
              <a:endParaRPr lang="pl-PL" sz="1200" b="1" dirty="0">
                <a:solidFill>
                  <a:srgbClr val="282828"/>
                </a:solidFill>
                <a:latin typeface="Arial"/>
              </a:endParaRPr>
            </a:p>
            <a:p>
              <a:pPr marL="171450" marR="0" lvl="0" indent="-171450"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pl-PL" sz="1200" b="1" i="0" u="none" strike="noStrike" kern="1200" cap="none" spc="0" normalizeH="0" baseline="0" noProof="0" dirty="0">
                  <a:ln>
                    <a:noFill/>
                  </a:ln>
                  <a:solidFill>
                    <a:srgbClr val="282828"/>
                  </a:solidFill>
                  <a:effectLst/>
                  <a:uLnTx/>
                  <a:uFillTx/>
                  <a:latin typeface="Arial"/>
                  <a:ea typeface="+mn-ea"/>
                  <a:cs typeface="+mn-cs"/>
                </a:rPr>
                <a:t>„Starzenie się psychiczne”</a:t>
              </a:r>
              <a:r>
                <a:rPr lang="pl-PL" sz="1200" b="1" dirty="0">
                  <a:solidFill>
                    <a:srgbClr val="282828"/>
                  </a:solidFill>
                  <a:latin typeface="Arial"/>
                </a:rPr>
                <a:t> </a:t>
              </a:r>
              <a:r>
                <a:rPr lang="pl-PL" sz="1200" dirty="0">
                  <a:solidFill>
                    <a:srgbClr val="282828"/>
                  </a:solidFill>
                  <a:latin typeface="Arial"/>
                </a:rPr>
                <a:t>- utrata werwy, zainteresowania życiem</a:t>
              </a:r>
            </a:p>
            <a:p>
              <a:pPr marL="171450" marR="0" lvl="0" indent="-171450"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pl-PL" sz="1200" b="1" dirty="0">
                  <a:solidFill>
                    <a:srgbClr val="282828"/>
                  </a:solidFill>
                  <a:latin typeface="Arial"/>
                </a:rPr>
                <a:t>Osłabienie zmysłów: </a:t>
              </a:r>
              <a:r>
                <a:rPr lang="pl-PL" sz="1200" dirty="0">
                  <a:solidFill>
                    <a:srgbClr val="282828"/>
                  </a:solidFill>
                  <a:latin typeface="Arial"/>
                </a:rPr>
                <a:t>wzroku, słuchu</a:t>
              </a:r>
            </a:p>
            <a:p>
              <a:pPr marL="171450" indent="-171450">
                <a:spcAft>
                  <a:spcPts val="0"/>
                </a:spcAft>
                <a:buFont typeface="Arial" panose="020B0604020202020204" pitchFamily="34" charset="0"/>
                <a:buChar char="•"/>
              </a:pPr>
              <a:r>
                <a:rPr lang="pl-PL" sz="1200" b="1" dirty="0">
                  <a:solidFill>
                    <a:srgbClr val="282828"/>
                  </a:solidFill>
                  <a:latin typeface="Arial"/>
                </a:rPr>
                <a:t>Odchodzenie rówieśników</a:t>
              </a:r>
            </a:p>
          </p:txBody>
        </p:sp>
      </p:grpSp>
      <p:sp>
        <p:nvSpPr>
          <p:cNvPr id="95" name="Rectangle 99">
            <a:extLst>
              <a:ext uri="{FF2B5EF4-FFF2-40B4-BE49-F238E27FC236}">
                <a16:creationId xmlns:a16="http://schemas.microsoft.com/office/drawing/2014/main" id="{B5FA9FB2-04F9-4374-95F3-25788BCA5411}"/>
              </a:ext>
            </a:extLst>
          </p:cNvPr>
          <p:cNvSpPr/>
          <p:nvPr/>
        </p:nvSpPr>
        <p:spPr>
          <a:xfrm>
            <a:off x="1641634" y="2853807"/>
            <a:ext cx="3950854" cy="3606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60325" lvl="2" algn="ctr">
              <a:defRPr/>
            </a:pPr>
            <a:r>
              <a:rPr lang="pl-PL" sz="1200" b="1" dirty="0">
                <a:solidFill>
                  <a:schemeClr val="tx1">
                    <a:lumMod val="75000"/>
                    <a:lumOff val="25000"/>
                  </a:schemeClr>
                </a:solidFill>
              </a:rPr>
              <a:t>Zarazem, koło 50/ 60 roku życia, czują się </a:t>
            </a:r>
            <a:r>
              <a:rPr kumimoji="0" lang="pl-PL" sz="1200" b="1" i="0" u="none" strike="noStrike" kern="1200" cap="none" spc="0" normalizeH="0" baseline="0" noProof="0" dirty="0">
                <a:ln>
                  <a:noFill/>
                </a:ln>
                <a:solidFill>
                  <a:schemeClr val="tx1">
                    <a:lumMod val="75000"/>
                    <a:lumOff val="25000"/>
                  </a:schemeClr>
                </a:solidFill>
                <a:effectLst/>
                <a:uLnTx/>
                <a:uFillTx/>
                <a:ea typeface="+mn-ea"/>
                <a:cs typeface="+mn-cs"/>
              </a:rPr>
              <a:t>o 10 lat młodsi niż ich rodzice w tym samym wieku</a:t>
            </a:r>
            <a:endParaRPr kumimoji="0" lang="en-US" sz="1200" b="1" i="0" u="none" strike="noStrike" kern="1200" cap="none" spc="0" normalizeH="0" baseline="0" noProof="0" dirty="0">
              <a:ln>
                <a:noFill/>
              </a:ln>
              <a:solidFill>
                <a:schemeClr val="tx1">
                  <a:lumMod val="75000"/>
                  <a:lumOff val="25000"/>
                </a:schemeClr>
              </a:solidFill>
              <a:effectLst/>
              <a:uLnTx/>
              <a:uFillTx/>
              <a:ea typeface="+mn-ea"/>
              <a:cs typeface="+mn-cs"/>
            </a:endParaRPr>
          </a:p>
        </p:txBody>
      </p:sp>
      <p:sp>
        <p:nvSpPr>
          <p:cNvPr id="90" name="Rectangle 89">
            <a:extLst>
              <a:ext uri="{FF2B5EF4-FFF2-40B4-BE49-F238E27FC236}">
                <a16:creationId xmlns:a16="http://schemas.microsoft.com/office/drawing/2014/main" id="{F06441C6-DECE-4E1D-9077-450EB9613A0E}"/>
              </a:ext>
            </a:extLst>
          </p:cNvPr>
          <p:cNvSpPr/>
          <p:nvPr/>
        </p:nvSpPr>
        <p:spPr>
          <a:xfrm>
            <a:off x="1640837" y="2153378"/>
            <a:ext cx="3956949" cy="30777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200" b="1" dirty="0">
                <a:solidFill>
                  <a:schemeClr val="tx1">
                    <a:lumMod val="75000"/>
                    <a:lumOff val="25000"/>
                  </a:schemeClr>
                </a:solidFill>
              </a:rPr>
              <a:t>Pacjenci się nie „starzeją”, tylko „dojrzewają”</a:t>
            </a:r>
            <a:endParaRPr kumimoji="0" lang="en-US" sz="1200" b="1" i="0" u="none" strike="noStrike" kern="1200" cap="none" spc="0" normalizeH="0" baseline="0" noProof="0" dirty="0">
              <a:ln>
                <a:noFill/>
              </a:ln>
              <a:solidFill>
                <a:schemeClr val="tx1">
                  <a:lumMod val="75000"/>
                  <a:lumOff val="25000"/>
                </a:schemeClr>
              </a:solidFill>
              <a:effectLst/>
              <a:uLnTx/>
              <a:uFillTx/>
              <a:ea typeface="+mn-ea"/>
              <a:cs typeface="+mn-cs"/>
            </a:endParaRPr>
          </a:p>
        </p:txBody>
      </p:sp>
      <p:sp>
        <p:nvSpPr>
          <p:cNvPr id="57" name="Rectangle 77">
            <a:extLst>
              <a:ext uri="{FF2B5EF4-FFF2-40B4-BE49-F238E27FC236}">
                <a16:creationId xmlns:a16="http://schemas.microsoft.com/office/drawing/2014/main" id="{80F82C72-B9D8-460D-8923-04220FDFA0B7}"/>
              </a:ext>
            </a:extLst>
          </p:cNvPr>
          <p:cNvSpPr/>
          <p:nvPr/>
        </p:nvSpPr>
        <p:spPr>
          <a:xfrm>
            <a:off x="1640837" y="2504393"/>
            <a:ext cx="3956949" cy="30777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60325" marR="0" lvl="2" indent="0" algn="ctr"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dirty="0">
                <a:ln>
                  <a:noFill/>
                </a:ln>
                <a:solidFill>
                  <a:schemeClr val="tx1">
                    <a:lumMod val="75000"/>
                    <a:lumOff val="25000"/>
                  </a:schemeClr>
                </a:solidFill>
                <a:effectLst/>
                <a:uLnTx/>
                <a:uFillTx/>
                <a:ea typeface="+mn-ea"/>
                <a:cs typeface="+mn-cs"/>
              </a:rPr>
              <a:t>Wesz</a:t>
            </a:r>
            <a:r>
              <a:rPr lang="pl-PL" sz="1200" b="1" dirty="0">
                <a:solidFill>
                  <a:schemeClr val="tx1">
                    <a:lumMod val="75000"/>
                    <a:lumOff val="25000"/>
                  </a:schemeClr>
                </a:solidFill>
              </a:rPr>
              <a:t>li/ wchodzą w okres stabilizacji</a:t>
            </a:r>
            <a:endParaRPr kumimoji="0" lang="nl-NL" sz="1200" b="1" i="0" u="none" strike="noStrike" kern="1200" cap="none" spc="0" normalizeH="0" baseline="0" noProof="0" dirty="0">
              <a:ln>
                <a:noFill/>
              </a:ln>
              <a:solidFill>
                <a:schemeClr val="tx1">
                  <a:lumMod val="75000"/>
                  <a:lumOff val="25000"/>
                </a:schemeClr>
              </a:solidFill>
              <a:effectLst/>
              <a:uLnTx/>
              <a:uFillTx/>
              <a:ea typeface="+mn-ea"/>
              <a:cs typeface="+mn-cs"/>
            </a:endParaRPr>
          </a:p>
        </p:txBody>
      </p:sp>
      <p:pic>
        <p:nvPicPr>
          <p:cNvPr id="35" name="Picture 2" descr="man kissing woman on check beside body of water">
            <a:extLst>
              <a:ext uri="{FF2B5EF4-FFF2-40B4-BE49-F238E27FC236}">
                <a16:creationId xmlns:a16="http://schemas.microsoft.com/office/drawing/2014/main" id="{C6F465F6-AD4F-4BB0-9897-309634B9A9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4421" y="2142100"/>
            <a:ext cx="1918229" cy="1275622"/>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21" name="Group 209">
            <a:extLst>
              <a:ext uri="{FF2B5EF4-FFF2-40B4-BE49-F238E27FC236}">
                <a16:creationId xmlns:a16="http://schemas.microsoft.com/office/drawing/2014/main" id="{A17FC0DC-586E-44C5-A4D2-45D5BFAACADA}"/>
              </a:ext>
            </a:extLst>
          </p:cNvPr>
          <p:cNvGrpSpPr>
            <a:grpSpLocks noChangeAspect="1"/>
          </p:cNvGrpSpPr>
          <p:nvPr/>
        </p:nvGrpSpPr>
        <p:grpSpPr>
          <a:xfrm>
            <a:off x="11291669" y="43844"/>
            <a:ext cx="358924" cy="834049"/>
            <a:chOff x="1228726" y="1905001"/>
            <a:chExt cx="441325" cy="1025525"/>
          </a:xfrm>
          <a:solidFill>
            <a:schemeClr val="tx2">
              <a:lumMod val="50000"/>
            </a:schemeClr>
          </a:solidFill>
        </p:grpSpPr>
        <p:sp>
          <p:nvSpPr>
            <p:cNvPr id="22" name="Freeform 11">
              <a:extLst>
                <a:ext uri="{FF2B5EF4-FFF2-40B4-BE49-F238E27FC236}">
                  <a16:creationId xmlns:a16="http://schemas.microsoft.com/office/drawing/2014/main" id="{EB630515-950A-4691-9A2D-95863968E6F6}"/>
                </a:ext>
              </a:extLst>
            </p:cNvPr>
            <p:cNvSpPr>
              <a:spLocks/>
            </p:cNvSpPr>
            <p:nvPr/>
          </p:nvSpPr>
          <p:spPr bwMode="auto">
            <a:xfrm>
              <a:off x="1343026" y="1905001"/>
              <a:ext cx="211138" cy="211138"/>
            </a:xfrm>
            <a:custGeom>
              <a:avLst/>
              <a:gdLst/>
              <a:ahLst/>
              <a:cxnLst>
                <a:cxn ang="0">
                  <a:pos x="78" y="186"/>
                </a:cxn>
                <a:cxn ang="0">
                  <a:pos x="187" y="119"/>
                </a:cxn>
                <a:cxn ang="0">
                  <a:pos x="119" y="11"/>
                </a:cxn>
                <a:cxn ang="0">
                  <a:pos x="11" y="78"/>
                </a:cxn>
                <a:cxn ang="0">
                  <a:pos x="78" y="186"/>
                </a:cxn>
              </a:cxnLst>
              <a:rect l="0" t="0" r="r" b="b"/>
              <a:pathLst>
                <a:path w="198" h="198">
                  <a:moveTo>
                    <a:pt x="78" y="186"/>
                  </a:moveTo>
                  <a:cubicBezTo>
                    <a:pt x="127" y="198"/>
                    <a:pt x="175" y="168"/>
                    <a:pt x="187" y="119"/>
                  </a:cubicBezTo>
                  <a:cubicBezTo>
                    <a:pt x="198" y="71"/>
                    <a:pt x="168" y="22"/>
                    <a:pt x="119" y="11"/>
                  </a:cubicBezTo>
                  <a:cubicBezTo>
                    <a:pt x="71" y="0"/>
                    <a:pt x="23"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12">
              <a:extLst>
                <a:ext uri="{FF2B5EF4-FFF2-40B4-BE49-F238E27FC236}">
                  <a16:creationId xmlns:a16="http://schemas.microsoft.com/office/drawing/2014/main" id="{7ACA2D7B-0DC0-462C-881C-A03842892415}"/>
                </a:ext>
              </a:extLst>
            </p:cNvPr>
            <p:cNvSpPr>
              <a:spLocks/>
            </p:cNvSpPr>
            <p:nvPr/>
          </p:nvSpPr>
          <p:spPr bwMode="auto">
            <a:xfrm>
              <a:off x="1228726" y="2135188"/>
              <a:ext cx="441325" cy="795338"/>
            </a:xfrm>
            <a:custGeom>
              <a:avLst/>
              <a:gdLst/>
              <a:ahLst/>
              <a:cxnLst>
                <a:cxn ang="0">
                  <a:pos x="54" y="397"/>
                </a:cxn>
                <a:cxn ang="0">
                  <a:pos x="60" y="396"/>
                </a:cxn>
                <a:cxn ang="0">
                  <a:pos x="85" y="358"/>
                </a:cxn>
                <a:cxn ang="0">
                  <a:pos x="64" y="194"/>
                </a:cxn>
                <a:cxn ang="0">
                  <a:pos x="74" y="114"/>
                </a:cxn>
                <a:cxn ang="0">
                  <a:pos x="99" y="74"/>
                </a:cxn>
                <a:cxn ang="0">
                  <a:pos x="99" y="228"/>
                </a:cxn>
                <a:cxn ang="0">
                  <a:pos x="99" y="304"/>
                </a:cxn>
                <a:cxn ang="0">
                  <a:pos x="99" y="696"/>
                </a:cxn>
                <a:cxn ang="0">
                  <a:pos x="148" y="746"/>
                </a:cxn>
                <a:cxn ang="0">
                  <a:pos x="198" y="696"/>
                </a:cxn>
                <a:cxn ang="0">
                  <a:pos x="198" y="335"/>
                </a:cxn>
                <a:cxn ang="0">
                  <a:pos x="216" y="335"/>
                </a:cxn>
                <a:cxn ang="0">
                  <a:pos x="216" y="696"/>
                </a:cxn>
                <a:cxn ang="0">
                  <a:pos x="266" y="746"/>
                </a:cxn>
                <a:cxn ang="0">
                  <a:pos x="315" y="696"/>
                </a:cxn>
                <a:cxn ang="0">
                  <a:pos x="315" y="304"/>
                </a:cxn>
                <a:cxn ang="0">
                  <a:pos x="315" y="228"/>
                </a:cxn>
                <a:cxn ang="0">
                  <a:pos x="315" y="73"/>
                </a:cxn>
                <a:cxn ang="0">
                  <a:pos x="330" y="92"/>
                </a:cxn>
                <a:cxn ang="0">
                  <a:pos x="350" y="194"/>
                </a:cxn>
                <a:cxn ang="0">
                  <a:pos x="329" y="358"/>
                </a:cxn>
                <a:cxn ang="0">
                  <a:pos x="354" y="396"/>
                </a:cxn>
                <a:cxn ang="0">
                  <a:pos x="361" y="397"/>
                </a:cxn>
                <a:cxn ang="0">
                  <a:pos x="392" y="372"/>
                </a:cxn>
                <a:cxn ang="0">
                  <a:pos x="414" y="194"/>
                </a:cxn>
                <a:cxn ang="0">
                  <a:pos x="401" y="95"/>
                </a:cxn>
                <a:cxn ang="0">
                  <a:pos x="345" y="16"/>
                </a:cxn>
                <a:cxn ang="0">
                  <a:pos x="290" y="0"/>
                </a:cxn>
                <a:cxn ang="0">
                  <a:pos x="288" y="0"/>
                </a:cxn>
                <a:cxn ang="0">
                  <a:pos x="284" y="0"/>
                </a:cxn>
                <a:cxn ang="0">
                  <a:pos x="130" y="0"/>
                </a:cxn>
                <a:cxn ang="0">
                  <a:pos x="126" y="0"/>
                </a:cxn>
                <a:cxn ang="0">
                  <a:pos x="124" y="0"/>
                </a:cxn>
                <a:cxn ang="0">
                  <a:pos x="91" y="6"/>
                </a:cxn>
                <a:cxn ang="0">
                  <a:pos x="28" y="60"/>
                </a:cxn>
                <a:cxn ang="0">
                  <a:pos x="0" y="194"/>
                </a:cxn>
                <a:cxn ang="0">
                  <a:pos x="22" y="372"/>
                </a:cxn>
                <a:cxn ang="0">
                  <a:pos x="54" y="397"/>
                </a:cxn>
              </a:cxnLst>
              <a:rect l="0" t="0" r="r" b="b"/>
              <a:pathLst>
                <a:path w="414" h="746">
                  <a:moveTo>
                    <a:pt x="54" y="397"/>
                  </a:moveTo>
                  <a:cubicBezTo>
                    <a:pt x="56" y="397"/>
                    <a:pt x="58" y="397"/>
                    <a:pt x="60" y="396"/>
                  </a:cubicBezTo>
                  <a:cubicBezTo>
                    <a:pt x="78" y="393"/>
                    <a:pt x="89" y="376"/>
                    <a:pt x="85" y="358"/>
                  </a:cubicBezTo>
                  <a:cubicBezTo>
                    <a:pt x="70" y="289"/>
                    <a:pt x="64" y="235"/>
                    <a:pt x="64" y="194"/>
                  </a:cubicBezTo>
                  <a:cubicBezTo>
                    <a:pt x="64" y="158"/>
                    <a:pt x="68" y="133"/>
                    <a:pt x="74" y="114"/>
                  </a:cubicBezTo>
                  <a:cubicBezTo>
                    <a:pt x="82" y="91"/>
                    <a:pt x="91" y="80"/>
                    <a:pt x="99" y="74"/>
                  </a:cubicBezTo>
                  <a:cubicBezTo>
                    <a:pt x="99" y="228"/>
                    <a:pt x="99" y="228"/>
                    <a:pt x="99" y="228"/>
                  </a:cubicBezTo>
                  <a:cubicBezTo>
                    <a:pt x="99" y="304"/>
                    <a:pt x="99" y="304"/>
                    <a:pt x="99" y="304"/>
                  </a:cubicBezTo>
                  <a:cubicBezTo>
                    <a:pt x="99" y="696"/>
                    <a:pt x="99" y="696"/>
                    <a:pt x="99" y="696"/>
                  </a:cubicBezTo>
                  <a:cubicBezTo>
                    <a:pt x="99" y="723"/>
                    <a:pt x="121" y="746"/>
                    <a:pt x="148" y="746"/>
                  </a:cubicBezTo>
                  <a:cubicBezTo>
                    <a:pt x="175" y="746"/>
                    <a:pt x="198" y="723"/>
                    <a:pt x="198" y="696"/>
                  </a:cubicBezTo>
                  <a:cubicBezTo>
                    <a:pt x="198" y="335"/>
                    <a:pt x="198" y="335"/>
                    <a:pt x="198" y="335"/>
                  </a:cubicBezTo>
                  <a:cubicBezTo>
                    <a:pt x="216" y="335"/>
                    <a:pt x="216" y="335"/>
                    <a:pt x="216" y="335"/>
                  </a:cubicBezTo>
                  <a:cubicBezTo>
                    <a:pt x="216" y="696"/>
                    <a:pt x="216" y="696"/>
                    <a:pt x="216" y="696"/>
                  </a:cubicBezTo>
                  <a:cubicBezTo>
                    <a:pt x="216" y="723"/>
                    <a:pt x="238" y="746"/>
                    <a:pt x="266" y="746"/>
                  </a:cubicBezTo>
                  <a:cubicBezTo>
                    <a:pt x="293" y="746"/>
                    <a:pt x="315" y="723"/>
                    <a:pt x="315" y="696"/>
                  </a:cubicBezTo>
                  <a:cubicBezTo>
                    <a:pt x="315" y="304"/>
                    <a:pt x="315" y="304"/>
                    <a:pt x="315" y="304"/>
                  </a:cubicBezTo>
                  <a:cubicBezTo>
                    <a:pt x="315" y="228"/>
                    <a:pt x="315" y="228"/>
                    <a:pt x="315" y="228"/>
                  </a:cubicBezTo>
                  <a:cubicBezTo>
                    <a:pt x="315" y="73"/>
                    <a:pt x="315" y="73"/>
                    <a:pt x="315" y="73"/>
                  </a:cubicBezTo>
                  <a:cubicBezTo>
                    <a:pt x="320" y="77"/>
                    <a:pt x="325" y="83"/>
                    <a:pt x="330" y="92"/>
                  </a:cubicBezTo>
                  <a:cubicBezTo>
                    <a:pt x="340" y="109"/>
                    <a:pt x="350" y="141"/>
                    <a:pt x="350" y="194"/>
                  </a:cubicBezTo>
                  <a:cubicBezTo>
                    <a:pt x="350" y="235"/>
                    <a:pt x="344" y="289"/>
                    <a:pt x="329" y="358"/>
                  </a:cubicBezTo>
                  <a:cubicBezTo>
                    <a:pt x="326" y="376"/>
                    <a:pt x="337" y="393"/>
                    <a:pt x="354" y="396"/>
                  </a:cubicBezTo>
                  <a:cubicBezTo>
                    <a:pt x="356" y="397"/>
                    <a:pt x="359" y="397"/>
                    <a:pt x="361" y="397"/>
                  </a:cubicBezTo>
                  <a:cubicBezTo>
                    <a:pt x="376" y="397"/>
                    <a:pt x="389" y="387"/>
                    <a:pt x="392" y="372"/>
                  </a:cubicBezTo>
                  <a:cubicBezTo>
                    <a:pt x="408" y="299"/>
                    <a:pt x="414" y="241"/>
                    <a:pt x="414" y="194"/>
                  </a:cubicBezTo>
                  <a:cubicBezTo>
                    <a:pt x="414" y="153"/>
                    <a:pt x="409" y="121"/>
                    <a:pt x="401" y="95"/>
                  </a:cubicBezTo>
                  <a:cubicBezTo>
                    <a:pt x="389" y="55"/>
                    <a:pt x="367" y="30"/>
                    <a:pt x="345" y="16"/>
                  </a:cubicBezTo>
                  <a:cubicBezTo>
                    <a:pt x="323" y="2"/>
                    <a:pt x="302" y="0"/>
                    <a:pt x="290" y="0"/>
                  </a:cubicBezTo>
                  <a:cubicBezTo>
                    <a:pt x="290" y="0"/>
                    <a:pt x="289" y="0"/>
                    <a:pt x="288" y="0"/>
                  </a:cubicBezTo>
                  <a:cubicBezTo>
                    <a:pt x="287" y="0"/>
                    <a:pt x="285" y="0"/>
                    <a:pt x="284" y="0"/>
                  </a:cubicBezTo>
                  <a:cubicBezTo>
                    <a:pt x="130" y="0"/>
                    <a:pt x="130" y="0"/>
                    <a:pt x="130" y="0"/>
                  </a:cubicBezTo>
                  <a:cubicBezTo>
                    <a:pt x="128" y="0"/>
                    <a:pt x="127" y="0"/>
                    <a:pt x="126" y="0"/>
                  </a:cubicBezTo>
                  <a:cubicBezTo>
                    <a:pt x="125" y="0"/>
                    <a:pt x="125" y="0"/>
                    <a:pt x="124" y="0"/>
                  </a:cubicBezTo>
                  <a:cubicBezTo>
                    <a:pt x="116" y="0"/>
                    <a:pt x="105" y="1"/>
                    <a:pt x="91" y="6"/>
                  </a:cubicBezTo>
                  <a:cubicBezTo>
                    <a:pt x="70" y="13"/>
                    <a:pt x="46" y="29"/>
                    <a:pt x="28" y="60"/>
                  </a:cubicBezTo>
                  <a:cubicBezTo>
                    <a:pt x="11" y="91"/>
                    <a:pt x="0" y="133"/>
                    <a:pt x="0" y="194"/>
                  </a:cubicBezTo>
                  <a:cubicBezTo>
                    <a:pt x="0" y="241"/>
                    <a:pt x="7" y="299"/>
                    <a:pt x="22" y="372"/>
                  </a:cubicBezTo>
                  <a:cubicBezTo>
                    <a:pt x="26" y="387"/>
                    <a:pt x="39" y="397"/>
                    <a:pt x="54" y="39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24" name="Group 210">
            <a:extLst>
              <a:ext uri="{FF2B5EF4-FFF2-40B4-BE49-F238E27FC236}">
                <a16:creationId xmlns:a16="http://schemas.microsoft.com/office/drawing/2014/main" id="{782C2412-4A39-45EC-A635-337EEDFEF8F5}"/>
              </a:ext>
            </a:extLst>
          </p:cNvPr>
          <p:cNvGrpSpPr>
            <a:grpSpLocks noChangeAspect="1"/>
          </p:cNvGrpSpPr>
          <p:nvPr/>
        </p:nvGrpSpPr>
        <p:grpSpPr>
          <a:xfrm>
            <a:off x="11657049" y="43844"/>
            <a:ext cx="437204" cy="834049"/>
            <a:chOff x="1824038" y="1946276"/>
            <a:chExt cx="515938" cy="984250"/>
          </a:xfrm>
          <a:solidFill>
            <a:schemeClr val="tx2">
              <a:lumMod val="50000"/>
            </a:schemeClr>
          </a:solidFill>
        </p:grpSpPr>
        <p:sp>
          <p:nvSpPr>
            <p:cNvPr id="25" name="Freeform 13">
              <a:extLst>
                <a:ext uri="{FF2B5EF4-FFF2-40B4-BE49-F238E27FC236}">
                  <a16:creationId xmlns:a16="http://schemas.microsoft.com/office/drawing/2014/main" id="{B7A3C92C-21D8-4763-8A9D-277ED8EB1BAF}"/>
                </a:ext>
              </a:extLst>
            </p:cNvPr>
            <p:cNvSpPr>
              <a:spLocks/>
            </p:cNvSpPr>
            <p:nvPr/>
          </p:nvSpPr>
          <p:spPr bwMode="auto">
            <a:xfrm>
              <a:off x="1976438" y="1946276"/>
              <a:ext cx="211138" cy="211138"/>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14">
              <a:extLst>
                <a:ext uri="{FF2B5EF4-FFF2-40B4-BE49-F238E27FC236}">
                  <a16:creationId xmlns:a16="http://schemas.microsoft.com/office/drawing/2014/main" id="{47D38B78-0E3E-45B9-B95D-FEB20AE77865}"/>
                </a:ext>
              </a:extLst>
            </p:cNvPr>
            <p:cNvSpPr>
              <a:spLocks/>
            </p:cNvSpPr>
            <p:nvPr/>
          </p:nvSpPr>
          <p:spPr bwMode="auto">
            <a:xfrm>
              <a:off x="1824038" y="2166938"/>
              <a:ext cx="515938" cy="763588"/>
            </a:xfrm>
            <a:custGeom>
              <a:avLst/>
              <a:gdLst/>
              <a:ahLst/>
              <a:cxnLst>
                <a:cxn ang="0">
                  <a:pos x="23" y="400"/>
                </a:cxn>
                <a:cxn ang="0">
                  <a:pos x="28" y="400"/>
                </a:cxn>
                <a:cxn ang="0">
                  <a:pos x="53" y="379"/>
                </a:cxn>
                <a:cxn ang="0">
                  <a:pos x="135" y="105"/>
                </a:cxn>
                <a:cxn ang="0">
                  <a:pos x="68" y="450"/>
                </a:cxn>
                <a:cxn ang="0">
                  <a:pos x="155" y="450"/>
                </a:cxn>
                <a:cxn ang="0">
                  <a:pos x="155" y="677"/>
                </a:cxn>
                <a:cxn ang="0">
                  <a:pos x="195" y="717"/>
                </a:cxn>
                <a:cxn ang="0">
                  <a:pos x="235" y="677"/>
                </a:cxn>
                <a:cxn ang="0">
                  <a:pos x="235" y="450"/>
                </a:cxn>
                <a:cxn ang="0">
                  <a:pos x="248" y="450"/>
                </a:cxn>
                <a:cxn ang="0">
                  <a:pos x="248" y="677"/>
                </a:cxn>
                <a:cxn ang="0">
                  <a:pos x="288" y="717"/>
                </a:cxn>
                <a:cxn ang="0">
                  <a:pos x="328" y="677"/>
                </a:cxn>
                <a:cxn ang="0">
                  <a:pos x="328" y="450"/>
                </a:cxn>
                <a:cxn ang="0">
                  <a:pos x="415" y="450"/>
                </a:cxn>
                <a:cxn ang="0">
                  <a:pos x="348" y="105"/>
                </a:cxn>
                <a:cxn ang="0">
                  <a:pos x="360" y="128"/>
                </a:cxn>
                <a:cxn ang="0">
                  <a:pos x="430" y="379"/>
                </a:cxn>
                <a:cxn ang="0">
                  <a:pos x="456" y="400"/>
                </a:cxn>
                <a:cxn ang="0">
                  <a:pos x="460" y="400"/>
                </a:cxn>
                <a:cxn ang="0">
                  <a:pos x="481" y="369"/>
                </a:cxn>
                <a:cxn ang="0">
                  <a:pos x="385" y="66"/>
                </a:cxn>
                <a:cxn ang="0">
                  <a:pos x="343" y="21"/>
                </a:cxn>
                <a:cxn ang="0">
                  <a:pos x="330" y="15"/>
                </a:cxn>
                <a:cxn ang="0">
                  <a:pos x="330" y="15"/>
                </a:cxn>
                <a:cxn ang="0">
                  <a:pos x="242" y="0"/>
                </a:cxn>
                <a:cxn ang="0">
                  <a:pos x="153" y="15"/>
                </a:cxn>
                <a:cxn ang="0">
                  <a:pos x="153" y="15"/>
                </a:cxn>
                <a:cxn ang="0">
                  <a:pos x="140" y="21"/>
                </a:cxn>
                <a:cxn ang="0">
                  <a:pos x="75" y="109"/>
                </a:cxn>
                <a:cxn ang="0">
                  <a:pos x="2" y="369"/>
                </a:cxn>
                <a:cxn ang="0">
                  <a:pos x="23" y="400"/>
                </a:cxn>
              </a:cxnLst>
              <a:rect l="0" t="0" r="r" b="b"/>
              <a:pathLst>
                <a:path w="484" h="717">
                  <a:moveTo>
                    <a:pt x="23" y="400"/>
                  </a:moveTo>
                  <a:cubicBezTo>
                    <a:pt x="25" y="400"/>
                    <a:pt x="26" y="400"/>
                    <a:pt x="28" y="400"/>
                  </a:cubicBezTo>
                  <a:cubicBezTo>
                    <a:pt x="40" y="400"/>
                    <a:pt x="51" y="391"/>
                    <a:pt x="53" y="379"/>
                  </a:cubicBezTo>
                  <a:cubicBezTo>
                    <a:pt x="81" y="228"/>
                    <a:pt x="112" y="147"/>
                    <a:pt x="135" y="105"/>
                  </a:cubicBezTo>
                  <a:cubicBezTo>
                    <a:pt x="68" y="450"/>
                    <a:pt x="68" y="450"/>
                    <a:pt x="68" y="450"/>
                  </a:cubicBezTo>
                  <a:cubicBezTo>
                    <a:pt x="155" y="450"/>
                    <a:pt x="155" y="450"/>
                    <a:pt x="155" y="450"/>
                  </a:cubicBezTo>
                  <a:cubicBezTo>
                    <a:pt x="155" y="677"/>
                    <a:pt x="155" y="677"/>
                    <a:pt x="155" y="677"/>
                  </a:cubicBezTo>
                  <a:cubicBezTo>
                    <a:pt x="155" y="699"/>
                    <a:pt x="173" y="717"/>
                    <a:pt x="195" y="717"/>
                  </a:cubicBezTo>
                  <a:cubicBezTo>
                    <a:pt x="217" y="717"/>
                    <a:pt x="235" y="699"/>
                    <a:pt x="235" y="677"/>
                  </a:cubicBezTo>
                  <a:cubicBezTo>
                    <a:pt x="235" y="450"/>
                    <a:pt x="235" y="450"/>
                    <a:pt x="235" y="450"/>
                  </a:cubicBezTo>
                  <a:cubicBezTo>
                    <a:pt x="248" y="450"/>
                    <a:pt x="248" y="450"/>
                    <a:pt x="248" y="450"/>
                  </a:cubicBezTo>
                  <a:cubicBezTo>
                    <a:pt x="248" y="677"/>
                    <a:pt x="248" y="677"/>
                    <a:pt x="248" y="677"/>
                  </a:cubicBezTo>
                  <a:cubicBezTo>
                    <a:pt x="248" y="699"/>
                    <a:pt x="266" y="717"/>
                    <a:pt x="288" y="717"/>
                  </a:cubicBezTo>
                  <a:cubicBezTo>
                    <a:pt x="311" y="717"/>
                    <a:pt x="328" y="699"/>
                    <a:pt x="328" y="677"/>
                  </a:cubicBezTo>
                  <a:cubicBezTo>
                    <a:pt x="328" y="450"/>
                    <a:pt x="328" y="450"/>
                    <a:pt x="328" y="450"/>
                  </a:cubicBezTo>
                  <a:cubicBezTo>
                    <a:pt x="415" y="450"/>
                    <a:pt x="415" y="450"/>
                    <a:pt x="415" y="450"/>
                  </a:cubicBezTo>
                  <a:cubicBezTo>
                    <a:pt x="348" y="105"/>
                    <a:pt x="348" y="105"/>
                    <a:pt x="348" y="105"/>
                  </a:cubicBezTo>
                  <a:cubicBezTo>
                    <a:pt x="352" y="112"/>
                    <a:pt x="356" y="119"/>
                    <a:pt x="360" y="128"/>
                  </a:cubicBezTo>
                  <a:cubicBezTo>
                    <a:pt x="382" y="174"/>
                    <a:pt x="407" y="252"/>
                    <a:pt x="430" y="379"/>
                  </a:cubicBezTo>
                  <a:cubicBezTo>
                    <a:pt x="432" y="391"/>
                    <a:pt x="443" y="400"/>
                    <a:pt x="456" y="400"/>
                  </a:cubicBezTo>
                  <a:cubicBezTo>
                    <a:pt x="457" y="400"/>
                    <a:pt x="459" y="400"/>
                    <a:pt x="460" y="400"/>
                  </a:cubicBezTo>
                  <a:cubicBezTo>
                    <a:pt x="475" y="397"/>
                    <a:pt x="484" y="384"/>
                    <a:pt x="481" y="369"/>
                  </a:cubicBezTo>
                  <a:cubicBezTo>
                    <a:pt x="450" y="200"/>
                    <a:pt x="415" y="113"/>
                    <a:pt x="385" y="66"/>
                  </a:cubicBezTo>
                  <a:cubicBezTo>
                    <a:pt x="370" y="42"/>
                    <a:pt x="356" y="29"/>
                    <a:pt x="343" y="21"/>
                  </a:cubicBezTo>
                  <a:cubicBezTo>
                    <a:pt x="339" y="18"/>
                    <a:pt x="334" y="16"/>
                    <a:pt x="330" y="15"/>
                  </a:cubicBezTo>
                  <a:cubicBezTo>
                    <a:pt x="330" y="15"/>
                    <a:pt x="330" y="15"/>
                    <a:pt x="330" y="15"/>
                  </a:cubicBezTo>
                  <a:cubicBezTo>
                    <a:pt x="330" y="15"/>
                    <a:pt x="301" y="0"/>
                    <a:pt x="242" y="0"/>
                  </a:cubicBezTo>
                  <a:cubicBezTo>
                    <a:pt x="183" y="0"/>
                    <a:pt x="153" y="15"/>
                    <a:pt x="153" y="15"/>
                  </a:cubicBezTo>
                  <a:cubicBezTo>
                    <a:pt x="153" y="15"/>
                    <a:pt x="153" y="15"/>
                    <a:pt x="153" y="15"/>
                  </a:cubicBezTo>
                  <a:cubicBezTo>
                    <a:pt x="149" y="16"/>
                    <a:pt x="145" y="18"/>
                    <a:pt x="140" y="21"/>
                  </a:cubicBezTo>
                  <a:cubicBezTo>
                    <a:pt x="122" y="33"/>
                    <a:pt x="99" y="57"/>
                    <a:pt x="75" y="109"/>
                  </a:cubicBezTo>
                  <a:cubicBezTo>
                    <a:pt x="51" y="161"/>
                    <a:pt x="25" y="242"/>
                    <a:pt x="2" y="369"/>
                  </a:cubicBezTo>
                  <a:cubicBezTo>
                    <a:pt x="0" y="384"/>
                    <a:pt x="9" y="397"/>
                    <a:pt x="23" y="4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27" name="Prostokąt 26">
            <a:extLst>
              <a:ext uri="{FF2B5EF4-FFF2-40B4-BE49-F238E27FC236}">
                <a16:creationId xmlns:a16="http://schemas.microsoft.com/office/drawing/2014/main" id="{C924F0CA-2CBF-428A-9232-02A2068AEE81}"/>
              </a:ext>
            </a:extLst>
          </p:cNvPr>
          <p:cNvSpPr/>
          <p:nvPr/>
        </p:nvSpPr>
        <p:spPr>
          <a:xfrm>
            <a:off x="0" y="0"/>
            <a:ext cx="335879" cy="6858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pl-PL" dirty="0">
                <a:latin typeface="+mj-lt"/>
              </a:rPr>
              <a:t>Perspektywa PACJENTÓW</a:t>
            </a:r>
          </a:p>
        </p:txBody>
      </p:sp>
    </p:spTree>
    <p:extLst>
      <p:ext uri="{BB962C8B-B14F-4D97-AF65-F5344CB8AC3E}">
        <p14:creationId xmlns:p14="http://schemas.microsoft.com/office/powerpoint/2010/main" val="268836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147836D-0EAA-449A-AF82-9D024BA44074}"/>
              </a:ext>
            </a:extLst>
          </p:cNvPr>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US" sz="900" b="1" i="0" u="none" strike="noStrike" kern="1200" cap="none" spc="0" normalizeH="0" baseline="0" noProof="0" smtClean="0">
                <a:ln>
                  <a:noFill/>
                </a:ln>
                <a:solidFill>
                  <a:srgbClr val="2F469C">
                    <a:lumMod val="75000"/>
                  </a:srgbClr>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r>
              <a:rPr kumimoji="0" lang="en-US" sz="900" b="1" i="0" u="none" strike="noStrike" kern="1200" cap="none" spc="0" normalizeH="0" baseline="0" noProof="0">
                <a:ln>
                  <a:noFill/>
                </a:ln>
                <a:solidFill>
                  <a:srgbClr val="2F469C">
                    <a:lumMod val="75000"/>
                  </a:srgbClr>
                </a:solidFill>
                <a:effectLst/>
                <a:uLnTx/>
                <a:uFillTx/>
                <a:latin typeface="Arial Black"/>
                <a:ea typeface="+mn-ea"/>
                <a:cs typeface="+mn-cs"/>
              </a:rPr>
              <a:t> </a:t>
            </a:r>
          </a:p>
        </p:txBody>
      </p:sp>
      <p:grpSp>
        <p:nvGrpSpPr>
          <p:cNvPr id="6" name="Grupa 5">
            <a:extLst>
              <a:ext uri="{FF2B5EF4-FFF2-40B4-BE49-F238E27FC236}">
                <a16:creationId xmlns:a16="http://schemas.microsoft.com/office/drawing/2014/main" id="{B8E52B5C-FE1F-48CA-981A-76C66EDC6DD2}"/>
              </a:ext>
            </a:extLst>
          </p:cNvPr>
          <p:cNvGrpSpPr/>
          <p:nvPr/>
        </p:nvGrpSpPr>
        <p:grpSpPr>
          <a:xfrm>
            <a:off x="930891" y="1804701"/>
            <a:ext cx="4725973" cy="2684992"/>
            <a:chOff x="971891" y="1808734"/>
            <a:chExt cx="4725973" cy="2684992"/>
          </a:xfrm>
        </p:grpSpPr>
        <p:sp>
          <p:nvSpPr>
            <p:cNvPr id="42" name="Rectangle 105">
              <a:extLst>
                <a:ext uri="{FF2B5EF4-FFF2-40B4-BE49-F238E27FC236}">
                  <a16:creationId xmlns:a16="http://schemas.microsoft.com/office/drawing/2014/main" id="{9B0FADB3-1B11-41C1-B984-B6285498139A}"/>
                </a:ext>
              </a:extLst>
            </p:cNvPr>
            <p:cNvSpPr/>
            <p:nvPr/>
          </p:nvSpPr>
          <p:spPr>
            <a:xfrm>
              <a:off x="971891" y="1808734"/>
              <a:ext cx="4725973" cy="26849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36000" bIns="36000" rtlCol="0" anchor="t"/>
            <a:lstStyle/>
            <a:p>
              <a:pPr marL="180975"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9D9C"/>
                </a:solidFill>
                <a:effectLst/>
                <a:uLnTx/>
                <a:uFillTx/>
                <a:latin typeface="Arial Black"/>
                <a:ea typeface="+mn-ea"/>
                <a:cs typeface="+mn-cs"/>
              </a:endParaRPr>
            </a:p>
          </p:txBody>
        </p:sp>
        <p:sp>
          <p:nvSpPr>
            <p:cNvPr id="44" name="Rectangle 107">
              <a:extLst>
                <a:ext uri="{FF2B5EF4-FFF2-40B4-BE49-F238E27FC236}">
                  <a16:creationId xmlns:a16="http://schemas.microsoft.com/office/drawing/2014/main" id="{8F0CF8E1-68D6-4305-94A8-EA52C5362653}"/>
                </a:ext>
              </a:extLst>
            </p:cNvPr>
            <p:cNvSpPr/>
            <p:nvPr/>
          </p:nvSpPr>
          <p:spPr>
            <a:xfrm>
              <a:off x="1024432" y="1848175"/>
              <a:ext cx="4488094" cy="2467407"/>
            </a:xfrm>
            <a:prstGeom prst="rect">
              <a:avLst/>
            </a:prstGeom>
            <a:noFill/>
          </p:spPr>
          <p:txBody>
            <a:bodyPr wrap="square">
              <a:spAutoFit/>
            </a:bodyPr>
            <a:lstStyle/>
            <a:p>
              <a:pPr>
                <a:lnSpc>
                  <a:spcPct val="107000"/>
                </a:lnSpc>
                <a:spcBef>
                  <a:spcPts val="100"/>
                </a:spcBef>
                <a:spcAft>
                  <a:spcPts val="800"/>
                </a:spcAft>
              </a:pPr>
              <a:r>
                <a:rPr lang="pl-PL" sz="1200" b="1" dirty="0">
                  <a:solidFill>
                    <a:schemeClr val="tx2"/>
                  </a:solidFill>
                  <a:latin typeface="Arial"/>
                </a:rPr>
                <a:t>50- latkowie</a:t>
              </a:r>
              <a:r>
                <a:rPr lang="pl-PL" sz="1200" b="1" dirty="0">
                  <a:solidFill>
                    <a:srgbClr val="282828"/>
                  </a:solidFill>
                  <a:latin typeface="Arial"/>
                </a:rPr>
                <a:t> </a:t>
              </a:r>
              <a:r>
                <a:rPr lang="pl-PL" sz="1200" dirty="0">
                  <a:solidFill>
                    <a:srgbClr val="282828"/>
                  </a:solidFill>
                  <a:latin typeface="Arial"/>
                </a:rPr>
                <a:t>dostrzegają znaczenie profilaktyki. Ich rozumienie tego zagadnienia jest jednak silnie zróżnicowane - często skupiają się bardziej na wybranych aspektach. </a:t>
              </a:r>
            </a:p>
            <a:p>
              <a:pPr>
                <a:lnSpc>
                  <a:spcPct val="107000"/>
                </a:lnSpc>
                <a:spcBef>
                  <a:spcPts val="100"/>
                </a:spcBef>
                <a:spcAft>
                  <a:spcPts val="800"/>
                </a:spcAft>
              </a:pPr>
              <a:r>
                <a:rPr lang="pl-PL" sz="1100" dirty="0">
                  <a:solidFill>
                    <a:srgbClr val="282828"/>
                  </a:solidFill>
                  <a:latin typeface="Arial"/>
                </a:rPr>
                <a:t>Duże znaczenie ma stan zdrowia w jakim wchodzą w 5 dekadę życia:</a:t>
              </a:r>
            </a:p>
            <a:p>
              <a:pPr marL="171450" indent="-171450">
                <a:lnSpc>
                  <a:spcPct val="107000"/>
                </a:lnSpc>
                <a:spcBef>
                  <a:spcPts val="100"/>
                </a:spcBef>
                <a:spcAft>
                  <a:spcPts val="800"/>
                </a:spcAft>
                <a:buFont typeface="Arial" panose="020B0604020202020204" pitchFamily="34" charset="0"/>
                <a:buChar char="•"/>
              </a:pPr>
              <a:r>
                <a:rPr lang="pl-PL" sz="1100" dirty="0">
                  <a:solidFill>
                    <a:srgbClr val="282828"/>
                  </a:solidFill>
                  <a:latin typeface="Arial"/>
                </a:rPr>
                <a:t>Osoby z problemami zdrowotnymi (np. po zawale), częściej </a:t>
              </a:r>
              <a:r>
                <a:rPr lang="pl-PL" sz="1100" b="1" dirty="0">
                  <a:solidFill>
                    <a:schemeClr val="tx2"/>
                  </a:solidFill>
                  <a:latin typeface="Arial"/>
                </a:rPr>
                <a:t>przywiązują dużą uwagę do profilaktyki medycznej, w tym szczepień </a:t>
              </a:r>
            </a:p>
            <a:p>
              <a:pPr marL="171450" indent="-171450">
                <a:lnSpc>
                  <a:spcPct val="107000"/>
                </a:lnSpc>
                <a:spcBef>
                  <a:spcPts val="100"/>
                </a:spcBef>
                <a:spcAft>
                  <a:spcPts val="800"/>
                </a:spcAft>
                <a:buFont typeface="Arial" panose="020B0604020202020204" pitchFamily="34" charset="0"/>
                <a:buChar char="•"/>
              </a:pPr>
              <a:r>
                <a:rPr lang="pl-PL" sz="1100" dirty="0">
                  <a:solidFill>
                    <a:srgbClr val="282828"/>
                  </a:solidFill>
                  <a:latin typeface="Arial"/>
                </a:rPr>
                <a:t>Część pięćdziesięciolatków skupia się przede wszystkim na </a:t>
              </a:r>
              <a:r>
                <a:rPr lang="pl-PL" sz="1100" b="1" dirty="0">
                  <a:solidFill>
                    <a:srgbClr val="282828"/>
                  </a:solidFill>
                  <a:latin typeface="Arial"/>
                </a:rPr>
                <a:t>diecie i ruchu</a:t>
              </a:r>
              <a:r>
                <a:rPr lang="pl-PL" sz="1100" dirty="0">
                  <a:solidFill>
                    <a:srgbClr val="282828"/>
                  </a:solidFill>
                  <a:latin typeface="Arial"/>
                </a:rPr>
                <a:t>, </a:t>
              </a:r>
              <a:r>
                <a:rPr lang="pl-PL" sz="1100" b="1" dirty="0">
                  <a:solidFill>
                    <a:srgbClr val="282828"/>
                  </a:solidFill>
                  <a:latin typeface="Arial"/>
                </a:rPr>
                <a:t>świadomych wyborach konsumenckich </a:t>
              </a:r>
              <a:r>
                <a:rPr lang="pl-PL" sz="1100" dirty="0">
                  <a:solidFill>
                    <a:srgbClr val="282828"/>
                  </a:solidFill>
                  <a:latin typeface="Arial"/>
                </a:rPr>
                <a:t>(etykiety, miejsce produkcji), oraz </a:t>
              </a:r>
              <a:r>
                <a:rPr lang="pl-PL" sz="1100" b="1" dirty="0">
                  <a:solidFill>
                    <a:srgbClr val="282828"/>
                  </a:solidFill>
                  <a:latin typeface="Arial"/>
                </a:rPr>
                <a:t>dbałości o stymulację intelektualną </a:t>
              </a:r>
              <a:r>
                <a:rPr lang="pl-PL" sz="1100" dirty="0">
                  <a:solidFill>
                    <a:srgbClr val="282828"/>
                  </a:solidFill>
                  <a:latin typeface="Arial"/>
                </a:rPr>
                <a:t>(</a:t>
              </a:r>
              <a:r>
                <a:rPr lang="pl-PL" sz="1100" dirty="0" err="1">
                  <a:solidFill>
                    <a:srgbClr val="282828"/>
                  </a:solidFill>
                  <a:latin typeface="Arial"/>
                </a:rPr>
                <a:t>sudoku</a:t>
              </a:r>
              <a:r>
                <a:rPr lang="pl-PL" sz="1100" dirty="0">
                  <a:solidFill>
                    <a:srgbClr val="282828"/>
                  </a:solidFill>
                  <a:latin typeface="Arial"/>
                </a:rPr>
                <a:t>, krzyżówki).</a:t>
              </a:r>
              <a:endParaRPr lang="en-US" sz="1100" dirty="0">
                <a:solidFill>
                  <a:srgbClr val="282828"/>
                </a:solidFill>
                <a:latin typeface="Arial"/>
              </a:endParaRPr>
            </a:p>
          </p:txBody>
        </p:sp>
      </p:grpSp>
      <p:sp>
        <p:nvSpPr>
          <p:cNvPr id="49" name="Rectangle 76">
            <a:extLst>
              <a:ext uri="{FF2B5EF4-FFF2-40B4-BE49-F238E27FC236}">
                <a16:creationId xmlns:a16="http://schemas.microsoft.com/office/drawing/2014/main" id="{F365C12B-4AB7-4576-9A4D-41D6DAA52393}"/>
              </a:ext>
            </a:extLst>
          </p:cNvPr>
          <p:cNvSpPr/>
          <p:nvPr/>
        </p:nvSpPr>
        <p:spPr>
          <a:xfrm>
            <a:off x="2840328" y="1426266"/>
            <a:ext cx="5633069" cy="3856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36000" bIns="36000" rtlCol="0" anchor="t"/>
          <a:lstStyle/>
          <a:p>
            <a:pPr marL="180975" marR="0" lvl="0" indent="0" algn="l" defTabSz="914400" rtl="0" eaLnBrk="1" fontAlgn="auto" latinLnBrk="0" hangingPunct="1">
              <a:lnSpc>
                <a:spcPct val="100000"/>
              </a:lnSpc>
              <a:spcBef>
                <a:spcPts val="0"/>
              </a:spcBef>
              <a:spcAft>
                <a:spcPts val="0"/>
              </a:spcAft>
              <a:buClrTx/>
              <a:buSzTx/>
              <a:buFontTx/>
              <a:buNone/>
              <a:tabLst/>
              <a:defRPr/>
            </a:pPr>
            <a:r>
              <a:rPr lang="pl-PL" sz="1200" dirty="0">
                <a:solidFill>
                  <a:schemeClr val="tx2"/>
                </a:solidFill>
                <a:latin typeface="Arial Black"/>
              </a:rPr>
              <a:t>PODOBIEŃSTWA I RÓŻNICE W PODEJŚCIU DO PROFILAKTYKI </a:t>
            </a:r>
            <a:endParaRPr kumimoji="0" lang="en-US" sz="1200" b="0" i="0" u="none" strike="noStrike" kern="1200" cap="none" spc="0" normalizeH="0" baseline="0" noProof="0" dirty="0">
              <a:ln>
                <a:noFill/>
              </a:ln>
              <a:solidFill>
                <a:schemeClr val="tx2"/>
              </a:solidFill>
              <a:effectLst/>
              <a:uLnTx/>
              <a:uFillTx/>
              <a:latin typeface="Arial Black"/>
              <a:ea typeface="+mn-ea"/>
              <a:cs typeface="+mn-cs"/>
            </a:endParaRPr>
          </a:p>
        </p:txBody>
      </p:sp>
      <p:sp>
        <p:nvSpPr>
          <p:cNvPr id="10" name="pole tekstowe 9">
            <a:extLst>
              <a:ext uri="{FF2B5EF4-FFF2-40B4-BE49-F238E27FC236}">
                <a16:creationId xmlns:a16="http://schemas.microsoft.com/office/drawing/2014/main" id="{BBE270AE-463F-4372-96B7-0338285E6B0C}"/>
              </a:ext>
            </a:extLst>
          </p:cNvPr>
          <p:cNvSpPr txBox="1"/>
          <p:nvPr/>
        </p:nvSpPr>
        <p:spPr>
          <a:xfrm>
            <a:off x="6030312" y="1822231"/>
            <a:ext cx="4725972" cy="2865080"/>
          </a:xfrm>
          <a:prstGeom prst="rect">
            <a:avLst/>
          </a:prstGeom>
          <a:noFill/>
          <a:ln w="38100">
            <a:solidFill>
              <a:schemeClr val="bg1">
                <a:lumMod val="85000"/>
              </a:schemeClr>
            </a:solidFill>
          </a:ln>
        </p:spPr>
        <p:txBody>
          <a:bodyPr wrap="square">
            <a:spAutoFit/>
          </a:bodyPr>
          <a:lstStyle>
            <a:defPPr>
              <a:defRPr lang="fr-FR"/>
            </a:defPPr>
            <a:lvl1pPr>
              <a:lnSpc>
                <a:spcPct val="107000"/>
              </a:lnSpc>
              <a:spcBef>
                <a:spcPts val="100"/>
              </a:spcBef>
              <a:spcAft>
                <a:spcPts val="800"/>
              </a:spcAft>
              <a:defRPr sz="1200">
                <a:solidFill>
                  <a:srgbClr val="282828"/>
                </a:solidFill>
                <a:latin typeface="Arial"/>
              </a:defRPr>
            </a:lvl1pPr>
          </a:lstStyle>
          <a:p>
            <a:r>
              <a:rPr lang="pl-PL" b="1" dirty="0">
                <a:solidFill>
                  <a:schemeClr val="tx2"/>
                </a:solidFill>
              </a:rPr>
              <a:t>Po 60-tce </a:t>
            </a:r>
            <a:r>
              <a:rPr lang="pl-PL" b="1" dirty="0"/>
              <a:t>profilaktyka nabiera zdecydowanie bardziej medycznego charakteru</a:t>
            </a:r>
            <a:r>
              <a:rPr lang="pl-PL" dirty="0"/>
              <a:t>: regularna kontrola chorób przewlekłych, doroczny komplet badań diagnostycznych (od morfologii po </a:t>
            </a:r>
            <a:r>
              <a:rPr lang="pl-PL" dirty="0" err="1"/>
              <a:t>kolonoskopię</a:t>
            </a:r>
            <a:r>
              <a:rPr lang="pl-PL" dirty="0"/>
              <a:t>). </a:t>
            </a:r>
            <a:r>
              <a:rPr lang="pl-PL" b="1" dirty="0"/>
              <a:t>Ważnym tematem staje się profilaktyka nowotworowa. </a:t>
            </a:r>
          </a:p>
          <a:p>
            <a:pPr algn="ctr"/>
            <a:r>
              <a:rPr lang="pl-PL" b="1" dirty="0"/>
              <a:t>Pozostałe 3 filary to</a:t>
            </a:r>
            <a:r>
              <a:rPr lang="pl-PL" dirty="0"/>
              <a:t>: </a:t>
            </a:r>
          </a:p>
          <a:p>
            <a:pPr marL="171450" indent="-171450">
              <a:spcBef>
                <a:spcPts val="0"/>
              </a:spcBef>
              <a:spcAft>
                <a:spcPts val="0"/>
              </a:spcAft>
              <a:buFont typeface="Arial" panose="020B0604020202020204" pitchFamily="34" charset="0"/>
              <a:buChar char="•"/>
            </a:pPr>
            <a:r>
              <a:rPr lang="pl-PL" b="1" dirty="0"/>
              <a:t>Ruch</a:t>
            </a:r>
            <a:r>
              <a:rPr lang="pl-PL" dirty="0"/>
              <a:t> – „żeby nie bolało”, żeby się nie zastać, żeby móc być aktywnym</a:t>
            </a:r>
          </a:p>
          <a:p>
            <a:pPr marL="171450" indent="-171450">
              <a:spcBef>
                <a:spcPts val="0"/>
              </a:spcBef>
              <a:spcAft>
                <a:spcPts val="0"/>
              </a:spcAft>
              <a:buFont typeface="Arial" panose="020B0604020202020204" pitchFamily="34" charset="0"/>
              <a:buChar char="•"/>
            </a:pPr>
            <a:r>
              <a:rPr lang="pl-PL" b="1" dirty="0"/>
              <a:t>Dieta </a:t>
            </a:r>
            <a:r>
              <a:rPr lang="pl-PL" dirty="0"/>
              <a:t>– żeby zapobiegać, trzymać w ryzach choroby przewlekłe/  być zdrowym, być zdrowym wspólnie z partnerem/</a:t>
            </a:r>
            <a:r>
              <a:rPr lang="pl-PL" dirty="0" err="1"/>
              <a:t>ką</a:t>
            </a:r>
            <a:endParaRPr lang="pl-PL" dirty="0"/>
          </a:p>
          <a:p>
            <a:pPr marL="171450" indent="-171450">
              <a:spcBef>
                <a:spcPts val="0"/>
              </a:spcBef>
              <a:spcAft>
                <a:spcPts val="0"/>
              </a:spcAft>
              <a:buFont typeface="Arial" panose="020B0604020202020204" pitchFamily="34" charset="0"/>
              <a:buChar char="•"/>
            </a:pPr>
            <a:r>
              <a:rPr lang="pl-PL" b="1" dirty="0">
                <a:solidFill>
                  <a:schemeClr val="tx2"/>
                </a:solidFill>
              </a:rPr>
              <a:t>Szczepienia – żeby się nie narażać na nieuleczalne choroby/utratę sprawności</a:t>
            </a:r>
            <a:r>
              <a:rPr lang="pl-PL" dirty="0">
                <a:solidFill>
                  <a:schemeClr val="tx2"/>
                </a:solidFill>
              </a:rPr>
              <a:t> </a:t>
            </a:r>
            <a:r>
              <a:rPr lang="pl-PL" dirty="0"/>
              <a:t>(pneumokoki, krztusiec, odkleszczowe zapalenie mózgu, żółtaczka)</a:t>
            </a:r>
          </a:p>
        </p:txBody>
      </p:sp>
      <p:grpSp>
        <p:nvGrpSpPr>
          <p:cNvPr id="11" name="Grupa 10">
            <a:extLst>
              <a:ext uri="{FF2B5EF4-FFF2-40B4-BE49-F238E27FC236}">
                <a16:creationId xmlns:a16="http://schemas.microsoft.com/office/drawing/2014/main" id="{F4C39AC9-F12C-42F5-ABD4-D73A160336B8}"/>
              </a:ext>
            </a:extLst>
          </p:cNvPr>
          <p:cNvGrpSpPr/>
          <p:nvPr/>
        </p:nvGrpSpPr>
        <p:grpSpPr>
          <a:xfrm>
            <a:off x="1152544" y="5016258"/>
            <a:ext cx="8098784" cy="901249"/>
            <a:chOff x="1428769" y="5207207"/>
            <a:chExt cx="8098784" cy="901249"/>
          </a:xfrm>
        </p:grpSpPr>
        <p:sp>
          <p:nvSpPr>
            <p:cNvPr id="68" name="Rectangle 105">
              <a:extLst>
                <a:ext uri="{FF2B5EF4-FFF2-40B4-BE49-F238E27FC236}">
                  <a16:creationId xmlns:a16="http://schemas.microsoft.com/office/drawing/2014/main" id="{8478F0D0-D981-4998-B6E1-418752FF6974}"/>
                </a:ext>
              </a:extLst>
            </p:cNvPr>
            <p:cNvSpPr/>
            <p:nvPr/>
          </p:nvSpPr>
          <p:spPr>
            <a:xfrm>
              <a:off x="6600988" y="5307027"/>
              <a:ext cx="2926565" cy="7094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36000" bIns="36000"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pl-PL" sz="1200" b="1" i="0" u="sng" strike="noStrike" kern="1200" cap="none" spc="0" normalizeH="0" baseline="0" noProof="0">
                <a:ln>
                  <a:noFill/>
                </a:ln>
                <a:solidFill>
                  <a:srgbClr val="282828"/>
                </a:solidFill>
                <a:effectLst/>
                <a:uLnTx/>
                <a:uFillTx/>
                <a:latin typeface="Arial"/>
                <a:ea typeface="+mn-ea"/>
                <a:cs typeface="+mn-cs"/>
              </a:endParaRPr>
            </a:p>
          </p:txBody>
        </p:sp>
        <p:sp>
          <p:nvSpPr>
            <p:cNvPr id="71" name="TextBox 62">
              <a:extLst>
                <a:ext uri="{FF2B5EF4-FFF2-40B4-BE49-F238E27FC236}">
                  <a16:creationId xmlns:a16="http://schemas.microsoft.com/office/drawing/2014/main" id="{D15706CD-95E4-4DFC-AAA0-9735514FE76A}"/>
                </a:ext>
              </a:extLst>
            </p:cNvPr>
            <p:cNvSpPr txBox="1"/>
            <p:nvPr/>
          </p:nvSpPr>
          <p:spPr>
            <a:xfrm>
              <a:off x="6767928" y="5453627"/>
              <a:ext cx="649765" cy="153321"/>
            </a:xfrm>
            <a:prstGeom prst="rect">
              <a:avLst/>
            </a:prstGeom>
          </p:spPr>
          <p:txBody>
            <a:bodyPr vert="horz"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000" b="1" i="0" u="none" strike="noStrike" kern="1200" cap="none" spc="0" normalizeH="0" baseline="0" noProof="0" dirty="0">
                  <a:ln>
                    <a:noFill/>
                  </a:ln>
                  <a:solidFill>
                    <a:srgbClr val="282828"/>
                  </a:solidFill>
                  <a:effectLst/>
                  <a:uLnTx/>
                  <a:uFillTx/>
                  <a:latin typeface="Arial"/>
                  <a:ea typeface="+mn-ea"/>
                  <a:cs typeface="+mn-cs"/>
                </a:rPr>
                <a:t>WIEK</a:t>
              </a:r>
              <a:endParaRPr kumimoji="0" lang="nl-BE" sz="1000" b="1" i="0" u="none" strike="noStrike" kern="1200" cap="none" spc="0" normalizeH="0" baseline="0" noProof="0" dirty="0">
                <a:ln>
                  <a:noFill/>
                </a:ln>
                <a:solidFill>
                  <a:srgbClr val="282828"/>
                </a:solidFill>
                <a:effectLst/>
                <a:uLnTx/>
                <a:uFillTx/>
                <a:latin typeface="Arial"/>
                <a:ea typeface="+mn-ea"/>
                <a:cs typeface="+mn-cs"/>
              </a:endParaRPr>
            </a:p>
          </p:txBody>
        </p:sp>
        <p:sp>
          <p:nvSpPr>
            <p:cNvPr id="72" name="TextBox 65">
              <a:extLst>
                <a:ext uri="{FF2B5EF4-FFF2-40B4-BE49-F238E27FC236}">
                  <a16:creationId xmlns:a16="http://schemas.microsoft.com/office/drawing/2014/main" id="{497F51D6-3C22-4EA7-AA98-38C9A85E7B9C}"/>
                </a:ext>
              </a:extLst>
            </p:cNvPr>
            <p:cNvSpPr txBox="1"/>
            <p:nvPr/>
          </p:nvSpPr>
          <p:spPr>
            <a:xfrm>
              <a:off x="7891578" y="5409188"/>
              <a:ext cx="1353708" cy="292468"/>
            </a:xfrm>
            <a:prstGeom prst="rect">
              <a:avLst/>
            </a:prstGeom>
          </p:spPr>
          <p:txBody>
            <a:bodyPr vert="horz"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pl-PL" sz="1000" b="1" i="0" u="none" strike="noStrike" kern="1200" cap="none" spc="0" normalizeH="0" baseline="0" noProof="0" dirty="0">
                  <a:ln>
                    <a:noFill/>
                  </a:ln>
                  <a:solidFill>
                    <a:srgbClr val="282828"/>
                  </a:solidFill>
                  <a:effectLst/>
                  <a:uLnTx/>
                  <a:uFillTx/>
                  <a:latin typeface="Arial"/>
                  <a:ea typeface="+mn-ea"/>
                  <a:cs typeface="+mn-cs"/>
                </a:rPr>
                <a:t>CHOROBY WSPÓŁISTNIEJĄCE</a:t>
              </a:r>
              <a:endParaRPr kumimoji="0" lang="nl-BE" sz="1000" b="1" i="0" u="none" strike="noStrike" kern="1200" cap="none" spc="0" normalizeH="0" baseline="0" noProof="0" dirty="0">
                <a:ln>
                  <a:noFill/>
                </a:ln>
                <a:solidFill>
                  <a:srgbClr val="282828"/>
                </a:solidFill>
                <a:effectLst/>
                <a:uLnTx/>
                <a:uFillTx/>
                <a:latin typeface="Arial"/>
                <a:ea typeface="+mn-ea"/>
                <a:cs typeface="+mn-cs"/>
              </a:endParaRPr>
            </a:p>
          </p:txBody>
        </p:sp>
        <p:sp>
          <p:nvSpPr>
            <p:cNvPr id="73" name="Rectangle: Rounded Corners 74">
              <a:extLst>
                <a:ext uri="{FF2B5EF4-FFF2-40B4-BE49-F238E27FC236}">
                  <a16:creationId xmlns:a16="http://schemas.microsoft.com/office/drawing/2014/main" id="{6373D2B7-5BE1-493B-B536-D774EF4D212F}"/>
                </a:ext>
              </a:extLst>
            </p:cNvPr>
            <p:cNvSpPr/>
            <p:nvPr/>
          </p:nvSpPr>
          <p:spPr>
            <a:xfrm>
              <a:off x="6760949" y="5733856"/>
              <a:ext cx="2506756" cy="108839"/>
            </a:xfrm>
            <a:prstGeom prst="roundRect">
              <a:avLst>
                <a:gd name="adj" fmla="val 50000"/>
              </a:avLst>
            </a:prstGeom>
            <a:solidFill>
              <a:schemeClr val="bg1">
                <a:lumMod val="8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75" name="Oval 83">
              <a:extLst>
                <a:ext uri="{FF2B5EF4-FFF2-40B4-BE49-F238E27FC236}">
                  <a16:creationId xmlns:a16="http://schemas.microsoft.com/office/drawing/2014/main" id="{07EDF2A0-C54F-4DD6-AA4C-CF0705284989}"/>
                </a:ext>
              </a:extLst>
            </p:cNvPr>
            <p:cNvSpPr/>
            <p:nvPr/>
          </p:nvSpPr>
          <p:spPr>
            <a:xfrm>
              <a:off x="8822249" y="5701195"/>
              <a:ext cx="180000" cy="171047"/>
            </a:xfrm>
            <a:prstGeom prst="ellipse">
              <a:avLst/>
            </a:prstGeom>
            <a:solidFill>
              <a:schemeClr val="tx2">
                <a:lumMod val="50000"/>
              </a:schemeClr>
            </a:solidFill>
            <a:ln w="38100">
              <a:solidFill>
                <a:schemeClr val="bg1">
                  <a:lumMod val="95000"/>
                </a:schemeClr>
              </a:solid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prstClr val="white"/>
                </a:solidFill>
                <a:latin typeface="Arial"/>
              </a:endParaRPr>
            </a:p>
          </p:txBody>
        </p:sp>
        <p:sp>
          <p:nvSpPr>
            <p:cNvPr id="78" name="Rectangle 99">
              <a:extLst>
                <a:ext uri="{FF2B5EF4-FFF2-40B4-BE49-F238E27FC236}">
                  <a16:creationId xmlns:a16="http://schemas.microsoft.com/office/drawing/2014/main" id="{D321E67A-F714-4D98-9CE0-AA1A9DD88414}"/>
                </a:ext>
              </a:extLst>
            </p:cNvPr>
            <p:cNvSpPr/>
            <p:nvPr/>
          </p:nvSpPr>
          <p:spPr>
            <a:xfrm>
              <a:off x="3008174" y="5207207"/>
              <a:ext cx="2926565" cy="90124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b="1" dirty="0">
                  <a:solidFill>
                    <a:schemeClr val="tx1">
                      <a:lumMod val="75000"/>
                      <a:lumOff val="25000"/>
                    </a:schemeClr>
                  </a:solidFill>
                </a:rPr>
                <a:t>Powszechne jest przekonanie, że z</a:t>
              </a:r>
              <a:r>
                <a:rPr kumimoji="0" lang="pl-PL" sz="1100" b="1" i="0" u="none" strike="noStrike" kern="1200" cap="none" spc="0" normalizeH="0" baseline="0" noProof="0" dirty="0">
                  <a:ln>
                    <a:noFill/>
                  </a:ln>
                  <a:solidFill>
                    <a:schemeClr val="tx1">
                      <a:lumMod val="75000"/>
                      <a:lumOff val="25000"/>
                    </a:schemeClr>
                  </a:solidFill>
                  <a:effectLst/>
                  <a:uLnTx/>
                  <a:uFillTx/>
                  <a:ea typeface="+mn-ea"/>
                  <a:cs typeface="+mn-cs"/>
                </a:rPr>
                <a:t> wiekiem spada forma fizyczna/ zmniejsza się wydolność</a:t>
              </a:r>
              <a:r>
                <a:rPr lang="pl-PL" sz="1100" b="1" dirty="0">
                  <a:solidFill>
                    <a:schemeClr val="tx1">
                      <a:lumMod val="75000"/>
                      <a:lumOff val="25000"/>
                    </a:schemeClr>
                  </a:solidFil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b="1" dirty="0">
                  <a:solidFill>
                    <a:schemeClr val="tx1">
                      <a:lumMod val="75000"/>
                      <a:lumOff val="25000"/>
                    </a:schemeClr>
                  </a:solidFill>
                </a:rPr>
                <a:t>Pacjenci dość rzadko dostrzegają związek między wiekiem ze spadkiem odporności</a:t>
              </a:r>
              <a:endParaRPr kumimoji="0" lang="en-US" sz="1100" b="1" i="0" u="none" strike="noStrike" kern="1200" cap="none" spc="0" normalizeH="0" baseline="0" noProof="0" dirty="0">
                <a:ln>
                  <a:noFill/>
                </a:ln>
                <a:solidFill>
                  <a:schemeClr val="tx1">
                    <a:lumMod val="75000"/>
                    <a:lumOff val="25000"/>
                  </a:schemeClr>
                </a:solidFill>
                <a:effectLst/>
                <a:uLnTx/>
                <a:uFillTx/>
                <a:ea typeface="+mn-ea"/>
                <a:cs typeface="+mn-cs"/>
              </a:endParaRPr>
            </a:p>
          </p:txBody>
        </p:sp>
        <p:sp>
          <p:nvSpPr>
            <p:cNvPr id="84" name="Strzałka: w prawo 83">
              <a:extLst>
                <a:ext uri="{FF2B5EF4-FFF2-40B4-BE49-F238E27FC236}">
                  <a16:creationId xmlns:a16="http://schemas.microsoft.com/office/drawing/2014/main" id="{86AB123C-FD32-487A-BB0A-7606CF554EC4}"/>
                </a:ext>
              </a:extLst>
            </p:cNvPr>
            <p:cNvSpPr/>
            <p:nvPr/>
          </p:nvSpPr>
          <p:spPr>
            <a:xfrm>
              <a:off x="6057895" y="5487787"/>
              <a:ext cx="459902" cy="292007"/>
            </a:xfrm>
            <a:prstGeom prst="rightArrow">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5" name="Rectangle 76">
              <a:extLst>
                <a:ext uri="{FF2B5EF4-FFF2-40B4-BE49-F238E27FC236}">
                  <a16:creationId xmlns:a16="http://schemas.microsoft.com/office/drawing/2014/main" id="{2DB669D0-A6B5-42AD-9421-5BA801A652D2}"/>
                </a:ext>
              </a:extLst>
            </p:cNvPr>
            <p:cNvSpPr/>
            <p:nvPr/>
          </p:nvSpPr>
          <p:spPr>
            <a:xfrm>
              <a:off x="1428769" y="5361246"/>
              <a:ext cx="1639189" cy="3856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36000" bIns="36000" rtlCol="0" anchor="t"/>
            <a:lstStyle/>
            <a:p>
              <a:pPr marL="180975" marR="0" lvl="0" indent="0" algn="l"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schemeClr val="tx2"/>
                  </a:solidFill>
                  <a:effectLst/>
                  <a:uLnTx/>
                  <a:uFillTx/>
                  <a:latin typeface="Arial Black"/>
                  <a:ea typeface="+mn-ea"/>
                  <a:cs typeface="+mn-cs"/>
                </a:rPr>
                <a:t>ODPORNOŚĆ</a:t>
              </a:r>
              <a:endParaRPr kumimoji="0" lang="en-US" sz="1200" b="0" i="0" u="none" strike="noStrike" kern="1200" cap="none" spc="0" normalizeH="0" baseline="0" noProof="0" dirty="0">
                <a:ln>
                  <a:noFill/>
                </a:ln>
                <a:solidFill>
                  <a:schemeClr val="tx2"/>
                </a:solidFill>
                <a:effectLst/>
                <a:uLnTx/>
                <a:uFillTx/>
                <a:latin typeface="Arial Black"/>
                <a:ea typeface="+mn-ea"/>
                <a:cs typeface="+mn-cs"/>
              </a:endParaRPr>
            </a:p>
          </p:txBody>
        </p:sp>
      </p:grpSp>
      <p:sp>
        <p:nvSpPr>
          <p:cNvPr id="38" name="Siedmiokąt 37">
            <a:extLst>
              <a:ext uri="{FF2B5EF4-FFF2-40B4-BE49-F238E27FC236}">
                <a16:creationId xmlns:a16="http://schemas.microsoft.com/office/drawing/2014/main" id="{89444790-01A6-41AE-91A7-6BC946CF98E5}"/>
              </a:ext>
            </a:extLst>
          </p:cNvPr>
          <p:cNvSpPr/>
          <p:nvPr/>
        </p:nvSpPr>
        <p:spPr>
          <a:xfrm>
            <a:off x="10662743" y="1510604"/>
            <a:ext cx="750252" cy="761102"/>
          </a:xfrm>
          <a:prstGeom prst="hept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dirty="0">
                <a:latin typeface="+mj-lt"/>
              </a:rPr>
              <a:t>60</a:t>
            </a:r>
          </a:p>
        </p:txBody>
      </p:sp>
      <p:cxnSp>
        <p:nvCxnSpPr>
          <p:cNvPr id="25" name="Straight Connector 69">
            <a:extLst>
              <a:ext uri="{FF2B5EF4-FFF2-40B4-BE49-F238E27FC236}">
                <a16:creationId xmlns:a16="http://schemas.microsoft.com/office/drawing/2014/main" id="{A900E51E-7990-4694-BD61-A460BAF9B291}"/>
              </a:ext>
            </a:extLst>
          </p:cNvPr>
          <p:cNvCxnSpPr>
            <a:cxnSpLocks/>
          </p:cNvCxnSpPr>
          <p:nvPr/>
        </p:nvCxnSpPr>
        <p:spPr>
          <a:xfrm>
            <a:off x="847725" y="4752975"/>
            <a:ext cx="10001250" cy="0"/>
          </a:xfrm>
          <a:prstGeom prst="line">
            <a:avLst/>
          </a:prstGeom>
          <a:ln w="127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30" name="Rectangle 78">
            <a:extLst>
              <a:ext uri="{FF2B5EF4-FFF2-40B4-BE49-F238E27FC236}">
                <a16:creationId xmlns:a16="http://schemas.microsoft.com/office/drawing/2014/main" id="{6409851C-9D1C-4766-856A-66EA38664898}"/>
              </a:ext>
            </a:extLst>
          </p:cNvPr>
          <p:cNvSpPr/>
          <p:nvPr/>
        </p:nvSpPr>
        <p:spPr>
          <a:xfrm>
            <a:off x="407989" y="248228"/>
            <a:ext cx="11536362" cy="1010608"/>
          </a:xfrm>
          <a:prstGeom prst="rect">
            <a:avLst/>
          </a:prstGeom>
          <a:solidFill>
            <a:srgbClr val="F2F2F2"/>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180975"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2F469C"/>
              </a:solidFill>
              <a:effectLst/>
              <a:uLnTx/>
              <a:uFillTx/>
              <a:latin typeface="Arial Black"/>
              <a:ea typeface="+mn-ea"/>
              <a:cs typeface="+mn-cs"/>
            </a:endParaRPr>
          </a:p>
        </p:txBody>
      </p:sp>
      <p:grpSp>
        <p:nvGrpSpPr>
          <p:cNvPr id="31" name="Group 79">
            <a:extLst>
              <a:ext uri="{FF2B5EF4-FFF2-40B4-BE49-F238E27FC236}">
                <a16:creationId xmlns:a16="http://schemas.microsoft.com/office/drawing/2014/main" id="{8D68434E-98C6-4096-B732-E1954D6A179F}"/>
              </a:ext>
            </a:extLst>
          </p:cNvPr>
          <p:cNvGrpSpPr/>
          <p:nvPr/>
        </p:nvGrpSpPr>
        <p:grpSpPr>
          <a:xfrm>
            <a:off x="407989" y="248226"/>
            <a:ext cx="11005006" cy="1010611"/>
            <a:chOff x="407988" y="368299"/>
            <a:chExt cx="6051043" cy="828676"/>
          </a:xfrm>
          <a:solidFill>
            <a:schemeClr val="tx2"/>
          </a:solidFill>
        </p:grpSpPr>
        <p:sp>
          <p:nvSpPr>
            <p:cNvPr id="32" name="Rectangle 80">
              <a:extLst>
                <a:ext uri="{FF2B5EF4-FFF2-40B4-BE49-F238E27FC236}">
                  <a16:creationId xmlns:a16="http://schemas.microsoft.com/office/drawing/2014/main" id="{0D6322E3-39F8-4D1F-AF99-F9AA97A7A8A3}"/>
                </a:ext>
              </a:extLst>
            </p:cNvPr>
            <p:cNvSpPr/>
            <p:nvPr/>
          </p:nvSpPr>
          <p:spPr>
            <a:xfrm>
              <a:off x="407988" y="368300"/>
              <a:ext cx="5345698" cy="828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sp>
          <p:nvSpPr>
            <p:cNvPr id="33" name="Right Triangle 81">
              <a:extLst>
                <a:ext uri="{FF2B5EF4-FFF2-40B4-BE49-F238E27FC236}">
                  <a16:creationId xmlns:a16="http://schemas.microsoft.com/office/drawing/2014/main" id="{A5EF9DA4-EB0C-4958-8D4D-DB5328339B22}"/>
                </a:ext>
              </a:extLst>
            </p:cNvPr>
            <p:cNvSpPr/>
            <p:nvPr/>
          </p:nvSpPr>
          <p:spPr>
            <a:xfrm>
              <a:off x="5753686" y="368299"/>
              <a:ext cx="705345" cy="828675"/>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grpSp>
      <p:sp>
        <p:nvSpPr>
          <p:cNvPr id="34" name="TextBox 60">
            <a:extLst>
              <a:ext uri="{FF2B5EF4-FFF2-40B4-BE49-F238E27FC236}">
                <a16:creationId xmlns:a16="http://schemas.microsoft.com/office/drawing/2014/main" id="{80C98AE8-CA39-4FBB-A511-98152AE711B3}"/>
              </a:ext>
            </a:extLst>
          </p:cNvPr>
          <p:cNvSpPr txBox="1"/>
          <p:nvPr/>
        </p:nvSpPr>
        <p:spPr>
          <a:xfrm>
            <a:off x="496202" y="345496"/>
            <a:ext cx="10075732" cy="830997"/>
          </a:xfrm>
          <a:prstGeom prst="rect">
            <a:avLst/>
          </a:prstGeom>
        </p:spPr>
        <p:txBody>
          <a:bodyPr vert="horz"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dirty="0">
                <a:solidFill>
                  <a:prstClr val="white"/>
                </a:solidFill>
                <a:latin typeface="Arial Black"/>
              </a:rPr>
              <a:t>Dla pacjentów profilaktyka to przede wszystkim dbałość o dietę i ruch, </a:t>
            </a:r>
          </a:p>
          <a:p>
            <a:pPr marL="0" marR="0" lvl="0" indent="0" algn="l" defTabSz="914400" rtl="0" eaLnBrk="1" fontAlgn="auto" latinLnBrk="0" hangingPunct="1">
              <a:lnSpc>
                <a:spcPct val="100000"/>
              </a:lnSpc>
              <a:spcBef>
                <a:spcPts val="0"/>
              </a:spcBef>
              <a:spcAft>
                <a:spcPts val="0"/>
              </a:spcAft>
              <a:buClrTx/>
              <a:buSzTx/>
              <a:buFontTx/>
              <a:buNone/>
              <a:tabLst/>
              <a:defRPr/>
            </a:pPr>
            <a:r>
              <a:rPr lang="pl-PL" dirty="0">
                <a:solidFill>
                  <a:prstClr val="white"/>
                </a:solidFill>
                <a:latin typeface="Arial Black"/>
              </a:rPr>
              <a:t>z czasem rośnie znaczenie profilaktyki medycznej. Szczepienia to ważniejszy temat dla 60-latków</a:t>
            </a:r>
            <a:endParaRPr kumimoji="0" lang="en-US" sz="2800" b="0" i="0" u="none" strike="noStrike" kern="1200" cap="none" spc="0" normalizeH="0" baseline="0" noProof="0" dirty="0">
              <a:ln>
                <a:noFill/>
              </a:ln>
              <a:solidFill>
                <a:prstClr val="white"/>
              </a:solidFill>
              <a:effectLst/>
              <a:uLnTx/>
              <a:uFillTx/>
              <a:latin typeface="Arial Black"/>
              <a:ea typeface="+mn-ea"/>
              <a:cs typeface="+mn-cs"/>
            </a:endParaRPr>
          </a:p>
        </p:txBody>
      </p:sp>
      <p:grpSp>
        <p:nvGrpSpPr>
          <p:cNvPr id="26" name="Group 209">
            <a:extLst>
              <a:ext uri="{FF2B5EF4-FFF2-40B4-BE49-F238E27FC236}">
                <a16:creationId xmlns:a16="http://schemas.microsoft.com/office/drawing/2014/main" id="{C461FF1B-2637-4713-BBE4-2346AAB3E233}"/>
              </a:ext>
            </a:extLst>
          </p:cNvPr>
          <p:cNvGrpSpPr>
            <a:grpSpLocks noChangeAspect="1"/>
          </p:cNvGrpSpPr>
          <p:nvPr/>
        </p:nvGrpSpPr>
        <p:grpSpPr>
          <a:xfrm>
            <a:off x="11291669" y="43844"/>
            <a:ext cx="358924" cy="834049"/>
            <a:chOff x="1228726" y="1905001"/>
            <a:chExt cx="441325" cy="1025525"/>
          </a:xfrm>
          <a:solidFill>
            <a:schemeClr val="tx2">
              <a:lumMod val="50000"/>
            </a:schemeClr>
          </a:solidFill>
        </p:grpSpPr>
        <p:sp>
          <p:nvSpPr>
            <p:cNvPr id="27" name="Freeform 11">
              <a:extLst>
                <a:ext uri="{FF2B5EF4-FFF2-40B4-BE49-F238E27FC236}">
                  <a16:creationId xmlns:a16="http://schemas.microsoft.com/office/drawing/2014/main" id="{838D1995-29AC-4568-BF97-A8D75901AD1B}"/>
                </a:ext>
              </a:extLst>
            </p:cNvPr>
            <p:cNvSpPr>
              <a:spLocks/>
            </p:cNvSpPr>
            <p:nvPr/>
          </p:nvSpPr>
          <p:spPr bwMode="auto">
            <a:xfrm>
              <a:off x="1343026" y="1905001"/>
              <a:ext cx="211138" cy="211138"/>
            </a:xfrm>
            <a:custGeom>
              <a:avLst/>
              <a:gdLst/>
              <a:ahLst/>
              <a:cxnLst>
                <a:cxn ang="0">
                  <a:pos x="78" y="186"/>
                </a:cxn>
                <a:cxn ang="0">
                  <a:pos x="187" y="119"/>
                </a:cxn>
                <a:cxn ang="0">
                  <a:pos x="119" y="11"/>
                </a:cxn>
                <a:cxn ang="0">
                  <a:pos x="11" y="78"/>
                </a:cxn>
                <a:cxn ang="0">
                  <a:pos x="78" y="186"/>
                </a:cxn>
              </a:cxnLst>
              <a:rect l="0" t="0" r="r" b="b"/>
              <a:pathLst>
                <a:path w="198" h="198">
                  <a:moveTo>
                    <a:pt x="78" y="186"/>
                  </a:moveTo>
                  <a:cubicBezTo>
                    <a:pt x="127" y="198"/>
                    <a:pt x="175" y="168"/>
                    <a:pt x="187" y="119"/>
                  </a:cubicBezTo>
                  <a:cubicBezTo>
                    <a:pt x="198" y="71"/>
                    <a:pt x="168" y="22"/>
                    <a:pt x="119" y="11"/>
                  </a:cubicBezTo>
                  <a:cubicBezTo>
                    <a:pt x="71" y="0"/>
                    <a:pt x="23"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12">
              <a:extLst>
                <a:ext uri="{FF2B5EF4-FFF2-40B4-BE49-F238E27FC236}">
                  <a16:creationId xmlns:a16="http://schemas.microsoft.com/office/drawing/2014/main" id="{714B6CE6-8468-4359-91B7-E34289FAEA63}"/>
                </a:ext>
              </a:extLst>
            </p:cNvPr>
            <p:cNvSpPr>
              <a:spLocks/>
            </p:cNvSpPr>
            <p:nvPr/>
          </p:nvSpPr>
          <p:spPr bwMode="auto">
            <a:xfrm>
              <a:off x="1228726" y="2135188"/>
              <a:ext cx="441325" cy="795338"/>
            </a:xfrm>
            <a:custGeom>
              <a:avLst/>
              <a:gdLst/>
              <a:ahLst/>
              <a:cxnLst>
                <a:cxn ang="0">
                  <a:pos x="54" y="397"/>
                </a:cxn>
                <a:cxn ang="0">
                  <a:pos x="60" y="396"/>
                </a:cxn>
                <a:cxn ang="0">
                  <a:pos x="85" y="358"/>
                </a:cxn>
                <a:cxn ang="0">
                  <a:pos x="64" y="194"/>
                </a:cxn>
                <a:cxn ang="0">
                  <a:pos x="74" y="114"/>
                </a:cxn>
                <a:cxn ang="0">
                  <a:pos x="99" y="74"/>
                </a:cxn>
                <a:cxn ang="0">
                  <a:pos x="99" y="228"/>
                </a:cxn>
                <a:cxn ang="0">
                  <a:pos x="99" y="304"/>
                </a:cxn>
                <a:cxn ang="0">
                  <a:pos x="99" y="696"/>
                </a:cxn>
                <a:cxn ang="0">
                  <a:pos x="148" y="746"/>
                </a:cxn>
                <a:cxn ang="0">
                  <a:pos x="198" y="696"/>
                </a:cxn>
                <a:cxn ang="0">
                  <a:pos x="198" y="335"/>
                </a:cxn>
                <a:cxn ang="0">
                  <a:pos x="216" y="335"/>
                </a:cxn>
                <a:cxn ang="0">
                  <a:pos x="216" y="696"/>
                </a:cxn>
                <a:cxn ang="0">
                  <a:pos x="266" y="746"/>
                </a:cxn>
                <a:cxn ang="0">
                  <a:pos x="315" y="696"/>
                </a:cxn>
                <a:cxn ang="0">
                  <a:pos x="315" y="304"/>
                </a:cxn>
                <a:cxn ang="0">
                  <a:pos x="315" y="228"/>
                </a:cxn>
                <a:cxn ang="0">
                  <a:pos x="315" y="73"/>
                </a:cxn>
                <a:cxn ang="0">
                  <a:pos x="330" y="92"/>
                </a:cxn>
                <a:cxn ang="0">
                  <a:pos x="350" y="194"/>
                </a:cxn>
                <a:cxn ang="0">
                  <a:pos x="329" y="358"/>
                </a:cxn>
                <a:cxn ang="0">
                  <a:pos x="354" y="396"/>
                </a:cxn>
                <a:cxn ang="0">
                  <a:pos x="361" y="397"/>
                </a:cxn>
                <a:cxn ang="0">
                  <a:pos x="392" y="372"/>
                </a:cxn>
                <a:cxn ang="0">
                  <a:pos x="414" y="194"/>
                </a:cxn>
                <a:cxn ang="0">
                  <a:pos x="401" y="95"/>
                </a:cxn>
                <a:cxn ang="0">
                  <a:pos x="345" y="16"/>
                </a:cxn>
                <a:cxn ang="0">
                  <a:pos x="290" y="0"/>
                </a:cxn>
                <a:cxn ang="0">
                  <a:pos x="288" y="0"/>
                </a:cxn>
                <a:cxn ang="0">
                  <a:pos x="284" y="0"/>
                </a:cxn>
                <a:cxn ang="0">
                  <a:pos x="130" y="0"/>
                </a:cxn>
                <a:cxn ang="0">
                  <a:pos x="126" y="0"/>
                </a:cxn>
                <a:cxn ang="0">
                  <a:pos x="124" y="0"/>
                </a:cxn>
                <a:cxn ang="0">
                  <a:pos x="91" y="6"/>
                </a:cxn>
                <a:cxn ang="0">
                  <a:pos x="28" y="60"/>
                </a:cxn>
                <a:cxn ang="0">
                  <a:pos x="0" y="194"/>
                </a:cxn>
                <a:cxn ang="0">
                  <a:pos x="22" y="372"/>
                </a:cxn>
                <a:cxn ang="0">
                  <a:pos x="54" y="397"/>
                </a:cxn>
              </a:cxnLst>
              <a:rect l="0" t="0" r="r" b="b"/>
              <a:pathLst>
                <a:path w="414" h="746">
                  <a:moveTo>
                    <a:pt x="54" y="397"/>
                  </a:moveTo>
                  <a:cubicBezTo>
                    <a:pt x="56" y="397"/>
                    <a:pt x="58" y="397"/>
                    <a:pt x="60" y="396"/>
                  </a:cubicBezTo>
                  <a:cubicBezTo>
                    <a:pt x="78" y="393"/>
                    <a:pt x="89" y="376"/>
                    <a:pt x="85" y="358"/>
                  </a:cubicBezTo>
                  <a:cubicBezTo>
                    <a:pt x="70" y="289"/>
                    <a:pt x="64" y="235"/>
                    <a:pt x="64" y="194"/>
                  </a:cubicBezTo>
                  <a:cubicBezTo>
                    <a:pt x="64" y="158"/>
                    <a:pt x="68" y="133"/>
                    <a:pt x="74" y="114"/>
                  </a:cubicBezTo>
                  <a:cubicBezTo>
                    <a:pt x="82" y="91"/>
                    <a:pt x="91" y="80"/>
                    <a:pt x="99" y="74"/>
                  </a:cubicBezTo>
                  <a:cubicBezTo>
                    <a:pt x="99" y="228"/>
                    <a:pt x="99" y="228"/>
                    <a:pt x="99" y="228"/>
                  </a:cubicBezTo>
                  <a:cubicBezTo>
                    <a:pt x="99" y="304"/>
                    <a:pt x="99" y="304"/>
                    <a:pt x="99" y="304"/>
                  </a:cubicBezTo>
                  <a:cubicBezTo>
                    <a:pt x="99" y="696"/>
                    <a:pt x="99" y="696"/>
                    <a:pt x="99" y="696"/>
                  </a:cubicBezTo>
                  <a:cubicBezTo>
                    <a:pt x="99" y="723"/>
                    <a:pt x="121" y="746"/>
                    <a:pt x="148" y="746"/>
                  </a:cubicBezTo>
                  <a:cubicBezTo>
                    <a:pt x="175" y="746"/>
                    <a:pt x="198" y="723"/>
                    <a:pt x="198" y="696"/>
                  </a:cubicBezTo>
                  <a:cubicBezTo>
                    <a:pt x="198" y="335"/>
                    <a:pt x="198" y="335"/>
                    <a:pt x="198" y="335"/>
                  </a:cubicBezTo>
                  <a:cubicBezTo>
                    <a:pt x="216" y="335"/>
                    <a:pt x="216" y="335"/>
                    <a:pt x="216" y="335"/>
                  </a:cubicBezTo>
                  <a:cubicBezTo>
                    <a:pt x="216" y="696"/>
                    <a:pt x="216" y="696"/>
                    <a:pt x="216" y="696"/>
                  </a:cubicBezTo>
                  <a:cubicBezTo>
                    <a:pt x="216" y="723"/>
                    <a:pt x="238" y="746"/>
                    <a:pt x="266" y="746"/>
                  </a:cubicBezTo>
                  <a:cubicBezTo>
                    <a:pt x="293" y="746"/>
                    <a:pt x="315" y="723"/>
                    <a:pt x="315" y="696"/>
                  </a:cubicBezTo>
                  <a:cubicBezTo>
                    <a:pt x="315" y="304"/>
                    <a:pt x="315" y="304"/>
                    <a:pt x="315" y="304"/>
                  </a:cubicBezTo>
                  <a:cubicBezTo>
                    <a:pt x="315" y="228"/>
                    <a:pt x="315" y="228"/>
                    <a:pt x="315" y="228"/>
                  </a:cubicBezTo>
                  <a:cubicBezTo>
                    <a:pt x="315" y="73"/>
                    <a:pt x="315" y="73"/>
                    <a:pt x="315" y="73"/>
                  </a:cubicBezTo>
                  <a:cubicBezTo>
                    <a:pt x="320" y="77"/>
                    <a:pt x="325" y="83"/>
                    <a:pt x="330" y="92"/>
                  </a:cubicBezTo>
                  <a:cubicBezTo>
                    <a:pt x="340" y="109"/>
                    <a:pt x="350" y="141"/>
                    <a:pt x="350" y="194"/>
                  </a:cubicBezTo>
                  <a:cubicBezTo>
                    <a:pt x="350" y="235"/>
                    <a:pt x="344" y="289"/>
                    <a:pt x="329" y="358"/>
                  </a:cubicBezTo>
                  <a:cubicBezTo>
                    <a:pt x="326" y="376"/>
                    <a:pt x="337" y="393"/>
                    <a:pt x="354" y="396"/>
                  </a:cubicBezTo>
                  <a:cubicBezTo>
                    <a:pt x="356" y="397"/>
                    <a:pt x="359" y="397"/>
                    <a:pt x="361" y="397"/>
                  </a:cubicBezTo>
                  <a:cubicBezTo>
                    <a:pt x="376" y="397"/>
                    <a:pt x="389" y="387"/>
                    <a:pt x="392" y="372"/>
                  </a:cubicBezTo>
                  <a:cubicBezTo>
                    <a:pt x="408" y="299"/>
                    <a:pt x="414" y="241"/>
                    <a:pt x="414" y="194"/>
                  </a:cubicBezTo>
                  <a:cubicBezTo>
                    <a:pt x="414" y="153"/>
                    <a:pt x="409" y="121"/>
                    <a:pt x="401" y="95"/>
                  </a:cubicBezTo>
                  <a:cubicBezTo>
                    <a:pt x="389" y="55"/>
                    <a:pt x="367" y="30"/>
                    <a:pt x="345" y="16"/>
                  </a:cubicBezTo>
                  <a:cubicBezTo>
                    <a:pt x="323" y="2"/>
                    <a:pt x="302" y="0"/>
                    <a:pt x="290" y="0"/>
                  </a:cubicBezTo>
                  <a:cubicBezTo>
                    <a:pt x="290" y="0"/>
                    <a:pt x="289" y="0"/>
                    <a:pt x="288" y="0"/>
                  </a:cubicBezTo>
                  <a:cubicBezTo>
                    <a:pt x="287" y="0"/>
                    <a:pt x="285" y="0"/>
                    <a:pt x="284" y="0"/>
                  </a:cubicBezTo>
                  <a:cubicBezTo>
                    <a:pt x="130" y="0"/>
                    <a:pt x="130" y="0"/>
                    <a:pt x="130" y="0"/>
                  </a:cubicBezTo>
                  <a:cubicBezTo>
                    <a:pt x="128" y="0"/>
                    <a:pt x="127" y="0"/>
                    <a:pt x="126" y="0"/>
                  </a:cubicBezTo>
                  <a:cubicBezTo>
                    <a:pt x="125" y="0"/>
                    <a:pt x="125" y="0"/>
                    <a:pt x="124" y="0"/>
                  </a:cubicBezTo>
                  <a:cubicBezTo>
                    <a:pt x="116" y="0"/>
                    <a:pt x="105" y="1"/>
                    <a:pt x="91" y="6"/>
                  </a:cubicBezTo>
                  <a:cubicBezTo>
                    <a:pt x="70" y="13"/>
                    <a:pt x="46" y="29"/>
                    <a:pt x="28" y="60"/>
                  </a:cubicBezTo>
                  <a:cubicBezTo>
                    <a:pt x="11" y="91"/>
                    <a:pt x="0" y="133"/>
                    <a:pt x="0" y="194"/>
                  </a:cubicBezTo>
                  <a:cubicBezTo>
                    <a:pt x="0" y="241"/>
                    <a:pt x="7" y="299"/>
                    <a:pt x="22" y="372"/>
                  </a:cubicBezTo>
                  <a:cubicBezTo>
                    <a:pt x="26" y="387"/>
                    <a:pt x="39" y="397"/>
                    <a:pt x="54" y="39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29" name="Group 210">
            <a:extLst>
              <a:ext uri="{FF2B5EF4-FFF2-40B4-BE49-F238E27FC236}">
                <a16:creationId xmlns:a16="http://schemas.microsoft.com/office/drawing/2014/main" id="{55E80DCC-8D55-4FE2-AAD0-929FE38F01C2}"/>
              </a:ext>
            </a:extLst>
          </p:cNvPr>
          <p:cNvGrpSpPr>
            <a:grpSpLocks noChangeAspect="1"/>
          </p:cNvGrpSpPr>
          <p:nvPr/>
        </p:nvGrpSpPr>
        <p:grpSpPr>
          <a:xfrm>
            <a:off x="11657049" y="43844"/>
            <a:ext cx="437204" cy="834049"/>
            <a:chOff x="1824038" y="1946276"/>
            <a:chExt cx="515938" cy="984250"/>
          </a:xfrm>
          <a:solidFill>
            <a:schemeClr val="tx2">
              <a:lumMod val="50000"/>
            </a:schemeClr>
          </a:solidFill>
        </p:grpSpPr>
        <p:sp>
          <p:nvSpPr>
            <p:cNvPr id="35" name="Freeform 13">
              <a:extLst>
                <a:ext uri="{FF2B5EF4-FFF2-40B4-BE49-F238E27FC236}">
                  <a16:creationId xmlns:a16="http://schemas.microsoft.com/office/drawing/2014/main" id="{1A9A468B-2A94-4E34-9872-DA68E9FD51E5}"/>
                </a:ext>
              </a:extLst>
            </p:cNvPr>
            <p:cNvSpPr>
              <a:spLocks/>
            </p:cNvSpPr>
            <p:nvPr/>
          </p:nvSpPr>
          <p:spPr bwMode="auto">
            <a:xfrm>
              <a:off x="1976438" y="1946276"/>
              <a:ext cx="211138" cy="211138"/>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6" name="Freeform 14">
              <a:extLst>
                <a:ext uri="{FF2B5EF4-FFF2-40B4-BE49-F238E27FC236}">
                  <a16:creationId xmlns:a16="http://schemas.microsoft.com/office/drawing/2014/main" id="{4FD59E75-019B-4C22-8422-5890AFCB7B6A}"/>
                </a:ext>
              </a:extLst>
            </p:cNvPr>
            <p:cNvSpPr>
              <a:spLocks/>
            </p:cNvSpPr>
            <p:nvPr/>
          </p:nvSpPr>
          <p:spPr bwMode="auto">
            <a:xfrm>
              <a:off x="1824038" y="2166938"/>
              <a:ext cx="515938" cy="763588"/>
            </a:xfrm>
            <a:custGeom>
              <a:avLst/>
              <a:gdLst/>
              <a:ahLst/>
              <a:cxnLst>
                <a:cxn ang="0">
                  <a:pos x="23" y="400"/>
                </a:cxn>
                <a:cxn ang="0">
                  <a:pos x="28" y="400"/>
                </a:cxn>
                <a:cxn ang="0">
                  <a:pos x="53" y="379"/>
                </a:cxn>
                <a:cxn ang="0">
                  <a:pos x="135" y="105"/>
                </a:cxn>
                <a:cxn ang="0">
                  <a:pos x="68" y="450"/>
                </a:cxn>
                <a:cxn ang="0">
                  <a:pos x="155" y="450"/>
                </a:cxn>
                <a:cxn ang="0">
                  <a:pos x="155" y="677"/>
                </a:cxn>
                <a:cxn ang="0">
                  <a:pos x="195" y="717"/>
                </a:cxn>
                <a:cxn ang="0">
                  <a:pos x="235" y="677"/>
                </a:cxn>
                <a:cxn ang="0">
                  <a:pos x="235" y="450"/>
                </a:cxn>
                <a:cxn ang="0">
                  <a:pos x="248" y="450"/>
                </a:cxn>
                <a:cxn ang="0">
                  <a:pos x="248" y="677"/>
                </a:cxn>
                <a:cxn ang="0">
                  <a:pos x="288" y="717"/>
                </a:cxn>
                <a:cxn ang="0">
                  <a:pos x="328" y="677"/>
                </a:cxn>
                <a:cxn ang="0">
                  <a:pos x="328" y="450"/>
                </a:cxn>
                <a:cxn ang="0">
                  <a:pos x="415" y="450"/>
                </a:cxn>
                <a:cxn ang="0">
                  <a:pos x="348" y="105"/>
                </a:cxn>
                <a:cxn ang="0">
                  <a:pos x="360" y="128"/>
                </a:cxn>
                <a:cxn ang="0">
                  <a:pos x="430" y="379"/>
                </a:cxn>
                <a:cxn ang="0">
                  <a:pos x="456" y="400"/>
                </a:cxn>
                <a:cxn ang="0">
                  <a:pos x="460" y="400"/>
                </a:cxn>
                <a:cxn ang="0">
                  <a:pos x="481" y="369"/>
                </a:cxn>
                <a:cxn ang="0">
                  <a:pos x="385" y="66"/>
                </a:cxn>
                <a:cxn ang="0">
                  <a:pos x="343" y="21"/>
                </a:cxn>
                <a:cxn ang="0">
                  <a:pos x="330" y="15"/>
                </a:cxn>
                <a:cxn ang="0">
                  <a:pos x="330" y="15"/>
                </a:cxn>
                <a:cxn ang="0">
                  <a:pos x="242" y="0"/>
                </a:cxn>
                <a:cxn ang="0">
                  <a:pos x="153" y="15"/>
                </a:cxn>
                <a:cxn ang="0">
                  <a:pos x="153" y="15"/>
                </a:cxn>
                <a:cxn ang="0">
                  <a:pos x="140" y="21"/>
                </a:cxn>
                <a:cxn ang="0">
                  <a:pos x="75" y="109"/>
                </a:cxn>
                <a:cxn ang="0">
                  <a:pos x="2" y="369"/>
                </a:cxn>
                <a:cxn ang="0">
                  <a:pos x="23" y="400"/>
                </a:cxn>
              </a:cxnLst>
              <a:rect l="0" t="0" r="r" b="b"/>
              <a:pathLst>
                <a:path w="484" h="717">
                  <a:moveTo>
                    <a:pt x="23" y="400"/>
                  </a:moveTo>
                  <a:cubicBezTo>
                    <a:pt x="25" y="400"/>
                    <a:pt x="26" y="400"/>
                    <a:pt x="28" y="400"/>
                  </a:cubicBezTo>
                  <a:cubicBezTo>
                    <a:pt x="40" y="400"/>
                    <a:pt x="51" y="391"/>
                    <a:pt x="53" y="379"/>
                  </a:cubicBezTo>
                  <a:cubicBezTo>
                    <a:pt x="81" y="228"/>
                    <a:pt x="112" y="147"/>
                    <a:pt x="135" y="105"/>
                  </a:cubicBezTo>
                  <a:cubicBezTo>
                    <a:pt x="68" y="450"/>
                    <a:pt x="68" y="450"/>
                    <a:pt x="68" y="450"/>
                  </a:cubicBezTo>
                  <a:cubicBezTo>
                    <a:pt x="155" y="450"/>
                    <a:pt x="155" y="450"/>
                    <a:pt x="155" y="450"/>
                  </a:cubicBezTo>
                  <a:cubicBezTo>
                    <a:pt x="155" y="677"/>
                    <a:pt x="155" y="677"/>
                    <a:pt x="155" y="677"/>
                  </a:cubicBezTo>
                  <a:cubicBezTo>
                    <a:pt x="155" y="699"/>
                    <a:pt x="173" y="717"/>
                    <a:pt x="195" y="717"/>
                  </a:cubicBezTo>
                  <a:cubicBezTo>
                    <a:pt x="217" y="717"/>
                    <a:pt x="235" y="699"/>
                    <a:pt x="235" y="677"/>
                  </a:cubicBezTo>
                  <a:cubicBezTo>
                    <a:pt x="235" y="450"/>
                    <a:pt x="235" y="450"/>
                    <a:pt x="235" y="450"/>
                  </a:cubicBezTo>
                  <a:cubicBezTo>
                    <a:pt x="248" y="450"/>
                    <a:pt x="248" y="450"/>
                    <a:pt x="248" y="450"/>
                  </a:cubicBezTo>
                  <a:cubicBezTo>
                    <a:pt x="248" y="677"/>
                    <a:pt x="248" y="677"/>
                    <a:pt x="248" y="677"/>
                  </a:cubicBezTo>
                  <a:cubicBezTo>
                    <a:pt x="248" y="699"/>
                    <a:pt x="266" y="717"/>
                    <a:pt x="288" y="717"/>
                  </a:cubicBezTo>
                  <a:cubicBezTo>
                    <a:pt x="311" y="717"/>
                    <a:pt x="328" y="699"/>
                    <a:pt x="328" y="677"/>
                  </a:cubicBezTo>
                  <a:cubicBezTo>
                    <a:pt x="328" y="450"/>
                    <a:pt x="328" y="450"/>
                    <a:pt x="328" y="450"/>
                  </a:cubicBezTo>
                  <a:cubicBezTo>
                    <a:pt x="415" y="450"/>
                    <a:pt x="415" y="450"/>
                    <a:pt x="415" y="450"/>
                  </a:cubicBezTo>
                  <a:cubicBezTo>
                    <a:pt x="348" y="105"/>
                    <a:pt x="348" y="105"/>
                    <a:pt x="348" y="105"/>
                  </a:cubicBezTo>
                  <a:cubicBezTo>
                    <a:pt x="352" y="112"/>
                    <a:pt x="356" y="119"/>
                    <a:pt x="360" y="128"/>
                  </a:cubicBezTo>
                  <a:cubicBezTo>
                    <a:pt x="382" y="174"/>
                    <a:pt x="407" y="252"/>
                    <a:pt x="430" y="379"/>
                  </a:cubicBezTo>
                  <a:cubicBezTo>
                    <a:pt x="432" y="391"/>
                    <a:pt x="443" y="400"/>
                    <a:pt x="456" y="400"/>
                  </a:cubicBezTo>
                  <a:cubicBezTo>
                    <a:pt x="457" y="400"/>
                    <a:pt x="459" y="400"/>
                    <a:pt x="460" y="400"/>
                  </a:cubicBezTo>
                  <a:cubicBezTo>
                    <a:pt x="475" y="397"/>
                    <a:pt x="484" y="384"/>
                    <a:pt x="481" y="369"/>
                  </a:cubicBezTo>
                  <a:cubicBezTo>
                    <a:pt x="450" y="200"/>
                    <a:pt x="415" y="113"/>
                    <a:pt x="385" y="66"/>
                  </a:cubicBezTo>
                  <a:cubicBezTo>
                    <a:pt x="370" y="42"/>
                    <a:pt x="356" y="29"/>
                    <a:pt x="343" y="21"/>
                  </a:cubicBezTo>
                  <a:cubicBezTo>
                    <a:pt x="339" y="18"/>
                    <a:pt x="334" y="16"/>
                    <a:pt x="330" y="15"/>
                  </a:cubicBezTo>
                  <a:cubicBezTo>
                    <a:pt x="330" y="15"/>
                    <a:pt x="330" y="15"/>
                    <a:pt x="330" y="15"/>
                  </a:cubicBezTo>
                  <a:cubicBezTo>
                    <a:pt x="330" y="15"/>
                    <a:pt x="301" y="0"/>
                    <a:pt x="242" y="0"/>
                  </a:cubicBezTo>
                  <a:cubicBezTo>
                    <a:pt x="183" y="0"/>
                    <a:pt x="153" y="15"/>
                    <a:pt x="153" y="15"/>
                  </a:cubicBezTo>
                  <a:cubicBezTo>
                    <a:pt x="153" y="15"/>
                    <a:pt x="153" y="15"/>
                    <a:pt x="153" y="15"/>
                  </a:cubicBezTo>
                  <a:cubicBezTo>
                    <a:pt x="149" y="16"/>
                    <a:pt x="145" y="18"/>
                    <a:pt x="140" y="21"/>
                  </a:cubicBezTo>
                  <a:cubicBezTo>
                    <a:pt x="122" y="33"/>
                    <a:pt x="99" y="57"/>
                    <a:pt x="75" y="109"/>
                  </a:cubicBezTo>
                  <a:cubicBezTo>
                    <a:pt x="51" y="161"/>
                    <a:pt x="25" y="242"/>
                    <a:pt x="2" y="369"/>
                  </a:cubicBezTo>
                  <a:cubicBezTo>
                    <a:pt x="0" y="384"/>
                    <a:pt x="9" y="397"/>
                    <a:pt x="23" y="4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7" name="Prostokąt 36">
            <a:extLst>
              <a:ext uri="{FF2B5EF4-FFF2-40B4-BE49-F238E27FC236}">
                <a16:creationId xmlns:a16="http://schemas.microsoft.com/office/drawing/2014/main" id="{61CAE78C-8D94-4793-AA35-4DABD7201D21}"/>
              </a:ext>
            </a:extLst>
          </p:cNvPr>
          <p:cNvSpPr/>
          <p:nvPr/>
        </p:nvSpPr>
        <p:spPr>
          <a:xfrm>
            <a:off x="0" y="0"/>
            <a:ext cx="335879" cy="6858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pl-PL" dirty="0">
                <a:latin typeface="+mj-lt"/>
              </a:rPr>
              <a:t>Perspektywa PACJENTÓW</a:t>
            </a:r>
          </a:p>
        </p:txBody>
      </p:sp>
      <p:sp>
        <p:nvSpPr>
          <p:cNvPr id="4" name="Siedmiokąt 3">
            <a:extLst>
              <a:ext uri="{FF2B5EF4-FFF2-40B4-BE49-F238E27FC236}">
                <a16:creationId xmlns:a16="http://schemas.microsoft.com/office/drawing/2014/main" id="{3A7AFB09-E4F2-4409-B53F-A32CFA9390CA}"/>
              </a:ext>
            </a:extLst>
          </p:cNvPr>
          <p:cNvSpPr/>
          <p:nvPr/>
        </p:nvSpPr>
        <p:spPr>
          <a:xfrm>
            <a:off x="274180" y="1510604"/>
            <a:ext cx="750252" cy="761102"/>
          </a:xfrm>
          <a:prstGeom prst="hept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dirty="0">
                <a:latin typeface="+mj-lt"/>
              </a:rPr>
              <a:t>50</a:t>
            </a:r>
          </a:p>
        </p:txBody>
      </p:sp>
    </p:spTree>
    <p:extLst>
      <p:ext uri="{BB962C8B-B14F-4D97-AF65-F5344CB8AC3E}">
        <p14:creationId xmlns:p14="http://schemas.microsoft.com/office/powerpoint/2010/main" val="1794400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B72C61EC-1456-4E5D-8798-61794CECE838}"/>
              </a:ext>
            </a:extLst>
          </p:cNvPr>
          <p:cNvPicPr>
            <a:picLocks noGrp="1" noChangeAspect="1" noChangeArrowheads="1"/>
          </p:cNvPicPr>
          <p:nvPr>
            <p:ph type="pic" sz="quarter" idx="13"/>
          </p:nvPr>
        </p:nvPicPr>
        <p:blipFill>
          <a:blip r:embed="rId2">
            <a:alphaModFix amt="70000"/>
            <a:extLst>
              <a:ext uri="{28A0092B-C50C-407E-A947-70E740481C1C}">
                <a14:useLocalDpi xmlns:a14="http://schemas.microsoft.com/office/drawing/2010/main" val="0"/>
              </a:ext>
            </a:extLst>
          </a:blip>
          <a:srcRect t="33465" b="33465"/>
          <a:stretch/>
        </p:blipFill>
        <p:spPr bwMode="auto">
          <a:xfrm>
            <a:off x="0" y="0"/>
            <a:ext cx="12192000" cy="2687948"/>
          </a:xfrm>
          <a:prstGeom prst="rect">
            <a:avLst/>
          </a:prstGeom>
          <a:noFill/>
          <a:extLst>
            <a:ext uri="{909E8E84-426E-40DD-AFC4-6F175D3DCCD1}">
              <a14:hiddenFill xmlns:a14="http://schemas.microsoft.com/office/drawing/2010/main">
                <a:solidFill>
                  <a:srgbClr val="FFFFFF"/>
                </a:solidFill>
              </a14:hiddenFill>
            </a:ext>
          </a:extLst>
        </p:spPr>
      </p:pic>
      <p:sp>
        <p:nvSpPr>
          <p:cNvPr id="3" name="Symbol zastępczy numeru slajdu 2">
            <a:extLst>
              <a:ext uri="{FF2B5EF4-FFF2-40B4-BE49-F238E27FC236}">
                <a16:creationId xmlns:a16="http://schemas.microsoft.com/office/drawing/2014/main" id="{8E1F3388-4AF0-4EEF-8882-DDEAC0FB47B3}"/>
              </a:ext>
            </a:extLst>
          </p:cNvPr>
          <p:cNvSpPr>
            <a:spLocks noGrp="1"/>
          </p:cNvSpPr>
          <p:nvPr>
            <p:ph type="sldNum" sz="quarter" idx="20"/>
          </p:nvPr>
        </p:nvSpPr>
        <p:spPr/>
        <p:txBody>
          <a:bodyPr/>
          <a:lstStyle/>
          <a:p>
            <a:fld id="{D61AABEC-672F-4B68-B914-690DA978312C}" type="slidenum">
              <a:rPr lang="en-GB" smtClean="0"/>
              <a:pPr/>
              <a:t>5</a:t>
            </a:fld>
            <a:r>
              <a:rPr lang="en-GB"/>
              <a:t> ‒ </a:t>
            </a:r>
            <a:endParaRPr lang="en-GB" dirty="0"/>
          </a:p>
        </p:txBody>
      </p:sp>
      <p:sp>
        <p:nvSpPr>
          <p:cNvPr id="4" name="Tytuł 3">
            <a:extLst>
              <a:ext uri="{FF2B5EF4-FFF2-40B4-BE49-F238E27FC236}">
                <a16:creationId xmlns:a16="http://schemas.microsoft.com/office/drawing/2014/main" id="{09B5E7AF-E6A5-4AC0-9CF3-8C5DC02C1FA3}"/>
              </a:ext>
            </a:extLst>
          </p:cNvPr>
          <p:cNvSpPr>
            <a:spLocks noGrp="1"/>
          </p:cNvSpPr>
          <p:nvPr>
            <p:ph type="title"/>
          </p:nvPr>
        </p:nvSpPr>
        <p:spPr>
          <a:xfrm>
            <a:off x="404783" y="1995535"/>
            <a:ext cx="8808885" cy="424732"/>
          </a:xfrm>
        </p:spPr>
        <p:txBody>
          <a:bodyPr/>
          <a:lstStyle/>
          <a:p>
            <a:r>
              <a:rPr lang="pl-PL" sz="2400" dirty="0">
                <a:effectLst>
                  <a:outerShdw blurRad="38100" dist="38100" dir="2700000" algn="tl">
                    <a:srgbClr val="000000">
                      <a:alpha val="43137"/>
                    </a:srgbClr>
                  </a:outerShdw>
                </a:effectLst>
              </a:rPr>
              <a:t>Z wypowiedzi pacjentów - </a:t>
            </a:r>
            <a:r>
              <a:rPr lang="pl-PL" sz="1800" dirty="0">
                <a:effectLst>
                  <a:outerShdw blurRad="38100" dist="38100" dir="2700000" algn="tl">
                    <a:srgbClr val="000000">
                      <a:alpha val="43137"/>
                    </a:srgbClr>
                  </a:outerShdw>
                </a:effectLst>
              </a:rPr>
              <a:t>być po 50-tce</a:t>
            </a:r>
            <a:endParaRPr lang="pl-PL" sz="2400" dirty="0">
              <a:effectLst>
                <a:outerShdw blurRad="38100" dist="38100" dir="2700000" algn="tl">
                  <a:srgbClr val="000000">
                    <a:alpha val="43137"/>
                  </a:srgbClr>
                </a:outerShdw>
              </a:effectLst>
            </a:endParaRPr>
          </a:p>
        </p:txBody>
      </p:sp>
      <p:sp>
        <p:nvSpPr>
          <p:cNvPr id="5" name="Symbol zastępczy tekstu 4">
            <a:extLst>
              <a:ext uri="{FF2B5EF4-FFF2-40B4-BE49-F238E27FC236}">
                <a16:creationId xmlns:a16="http://schemas.microsoft.com/office/drawing/2014/main" id="{A3B33637-D632-4A21-AC82-FAF220ED1519}"/>
              </a:ext>
            </a:extLst>
          </p:cNvPr>
          <p:cNvSpPr>
            <a:spLocks noGrp="1"/>
          </p:cNvSpPr>
          <p:nvPr>
            <p:ph type="body" sz="quarter" idx="15"/>
          </p:nvPr>
        </p:nvSpPr>
        <p:spPr>
          <a:xfrm>
            <a:off x="966407" y="2942193"/>
            <a:ext cx="3927810" cy="307777"/>
          </a:xfrm>
        </p:spPr>
        <p:txBody>
          <a:bodyPr/>
          <a:lstStyle/>
          <a:p>
            <a:pPr algn="ctr"/>
            <a:r>
              <a:rPr lang="pl-PL" sz="1400" dirty="0">
                <a:solidFill>
                  <a:schemeClr val="tx2">
                    <a:lumMod val="50000"/>
                  </a:schemeClr>
                </a:solidFill>
              </a:rPr>
              <a:t>JAK NAZWAĆ OKRES ŻYCIA PO 50/60 r.ż.? </a:t>
            </a:r>
          </a:p>
        </p:txBody>
      </p:sp>
      <p:sp>
        <p:nvSpPr>
          <p:cNvPr id="6" name="Symbol zastępczy tekstu 5">
            <a:extLst>
              <a:ext uri="{FF2B5EF4-FFF2-40B4-BE49-F238E27FC236}">
                <a16:creationId xmlns:a16="http://schemas.microsoft.com/office/drawing/2014/main" id="{7875507E-1D68-4179-8812-1B9B2DF6FC1D}"/>
              </a:ext>
            </a:extLst>
          </p:cNvPr>
          <p:cNvSpPr>
            <a:spLocks noGrp="1"/>
          </p:cNvSpPr>
          <p:nvPr>
            <p:ph type="body" sz="quarter" idx="64"/>
          </p:nvPr>
        </p:nvSpPr>
        <p:spPr>
          <a:xfrm>
            <a:off x="988259" y="3419703"/>
            <a:ext cx="4576512" cy="674760"/>
          </a:xfrm>
        </p:spPr>
        <p:txBody>
          <a:bodyPr/>
          <a:lstStyle/>
          <a:p>
            <a:pPr marL="0" indent="0">
              <a:spcBef>
                <a:spcPts val="200"/>
              </a:spcBef>
              <a:buNone/>
            </a:pPr>
            <a:r>
              <a:rPr lang="pl-PL" sz="1100" i="1" dirty="0"/>
              <a:t>Dopóki dzieci są małe, potem większe, to człowiek ma na nie skierowane myśli. Natomiast jak te dzieci są dorosłe, już samodzielne, to </a:t>
            </a:r>
            <a:r>
              <a:rPr lang="pl-PL" sz="1100" b="1" i="1" dirty="0"/>
              <a:t>człowiek chciałaby też o sobie pomyśleć</a:t>
            </a:r>
            <a:r>
              <a:rPr lang="pl-PL" sz="1100" i="1" dirty="0"/>
              <a:t>. FGI 4, Kraków, 60+</a:t>
            </a:r>
            <a:endParaRPr lang="pl-PL" sz="1100" dirty="0"/>
          </a:p>
        </p:txBody>
      </p:sp>
      <p:sp>
        <p:nvSpPr>
          <p:cNvPr id="11" name="Symbol zastępczy tekstu 7">
            <a:extLst>
              <a:ext uri="{FF2B5EF4-FFF2-40B4-BE49-F238E27FC236}">
                <a16:creationId xmlns:a16="http://schemas.microsoft.com/office/drawing/2014/main" id="{37402B22-074F-497A-940D-FD1AA780F38B}"/>
              </a:ext>
            </a:extLst>
          </p:cNvPr>
          <p:cNvSpPr txBox="1">
            <a:spLocks/>
          </p:cNvSpPr>
          <p:nvPr/>
        </p:nvSpPr>
        <p:spPr>
          <a:xfrm>
            <a:off x="977329" y="4109906"/>
            <a:ext cx="4598371" cy="938719"/>
          </a:xfrm>
          <a:prstGeom prst="rect">
            <a:avLst/>
          </a:prstGeom>
        </p:spPr>
        <p:txBody>
          <a:bodyPr wrap="square" lIns="73152" rIns="73152" anchor="t" anchorCtr="0">
            <a:spAutoFit/>
          </a:bodyPr>
          <a:lstStyle>
            <a:lvl1pPr marL="285750" marR="0" indent="-285750" algn="l"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Char char="•"/>
              <a:tabLst/>
              <a:defRPr sz="1400" b="0" i="0" kern="1200" cap="none">
                <a:solidFill>
                  <a:schemeClr val="tx1">
                    <a:lumMod val="65000"/>
                    <a:lumOff val="35000"/>
                  </a:schemeClr>
                </a:solidFill>
                <a:latin typeface="+mn-lt"/>
                <a:ea typeface="+mn-ea"/>
                <a:cs typeface="+mn-cs"/>
              </a:defRPr>
            </a:lvl1pPr>
            <a:lvl2pPr marL="447675" indent="-314325" algn="l" defTabSz="914400" rtl="0" eaLnBrk="1" latinLnBrk="0" hangingPunct="1">
              <a:lnSpc>
                <a:spcPct val="100000"/>
              </a:lnSpc>
              <a:spcBef>
                <a:spcPts val="600"/>
              </a:spcBef>
              <a:buClrTx/>
              <a:buSzPct val="100000"/>
              <a:buFont typeface="Arial" panose="020B0604020202020204" pitchFamily="34" charset="0"/>
              <a:buChar char="•"/>
              <a:defRPr sz="1200" kern="1200" cap="none">
                <a:solidFill>
                  <a:schemeClr val="tx1">
                    <a:lumMod val="65000"/>
                    <a:lumOff val="35000"/>
                  </a:schemeClr>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200" kern="1200" cap="none">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200" kern="1200" cap="none">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200" kern="1200" cap="none">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00"/>
              </a:spcBef>
              <a:spcAft>
                <a:spcPts val="0"/>
              </a:spcAft>
              <a:buClr>
                <a:schemeClr val="accent2"/>
              </a:buClr>
              <a:buFont typeface="Arial" panose="020B0604020202020204" pitchFamily="34" charset="0"/>
              <a:buNone/>
            </a:pPr>
            <a:r>
              <a:rPr lang="pl-PL" sz="1100" b="1" i="1" dirty="0"/>
              <a:t>Mam najlepszy okres w życiu: dzieci dorosłe, usamodzielnione.</a:t>
            </a:r>
            <a:r>
              <a:rPr lang="pl-PL" sz="1100" i="1" dirty="0"/>
              <a:t> Tak się złożyło, że całe życie ciężko pracowałem, to odbiło się pozytywnie na moich finansach - </a:t>
            </a:r>
            <a:r>
              <a:rPr lang="pl-PL" sz="1100" b="1" i="1" dirty="0"/>
              <a:t>nie mam problemów finansowych</a:t>
            </a:r>
            <a:r>
              <a:rPr lang="pl-PL" sz="1100" i="1" dirty="0"/>
              <a:t>, które miałem całe życie. </a:t>
            </a:r>
            <a:r>
              <a:rPr lang="pl-PL" sz="1100" b="1" i="1" dirty="0"/>
              <a:t>Teraz problemem jest, żeby kręgosłup nie bolał</a:t>
            </a:r>
            <a:r>
              <a:rPr lang="pl-PL" sz="1100" i="1" dirty="0"/>
              <a:t>. Idę ćwiczę, żeby ból przeszedł. FGI 2, Warszawa, 60+</a:t>
            </a:r>
            <a:endParaRPr lang="pl-PL" sz="1100" dirty="0"/>
          </a:p>
        </p:txBody>
      </p:sp>
      <p:sp>
        <p:nvSpPr>
          <p:cNvPr id="12" name="Symbol zastępczy tekstu 6">
            <a:extLst>
              <a:ext uri="{FF2B5EF4-FFF2-40B4-BE49-F238E27FC236}">
                <a16:creationId xmlns:a16="http://schemas.microsoft.com/office/drawing/2014/main" id="{02AEB1EA-F40C-4455-8EFF-E7A1A4BBF2C7}"/>
              </a:ext>
            </a:extLst>
          </p:cNvPr>
          <p:cNvSpPr txBox="1">
            <a:spLocks/>
          </p:cNvSpPr>
          <p:nvPr/>
        </p:nvSpPr>
        <p:spPr>
          <a:xfrm>
            <a:off x="6745277" y="4918548"/>
            <a:ext cx="4574963" cy="430887"/>
          </a:xfrm>
          <a:prstGeom prst="rect">
            <a:avLst/>
          </a:prstGeom>
        </p:spPr>
        <p:txBody>
          <a:bodyPr wrap="square" lIns="73152" rIns="73152" anchor="t" anchorCtr="0">
            <a:spAutoFit/>
          </a:bodyPr>
          <a:lstStyle>
            <a:lvl1pPr marL="285750" marR="0" indent="-285750" algn="l"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Char char="•"/>
              <a:tabLst/>
              <a:defRPr sz="1400" b="0" i="0" kern="1200" cap="none">
                <a:solidFill>
                  <a:schemeClr val="tx1">
                    <a:lumMod val="65000"/>
                    <a:lumOff val="35000"/>
                  </a:schemeClr>
                </a:solidFill>
                <a:latin typeface="+mn-lt"/>
                <a:ea typeface="+mn-ea"/>
                <a:cs typeface="+mn-cs"/>
              </a:defRPr>
            </a:lvl1pPr>
            <a:lvl2pPr marL="447675" indent="-314325" algn="l" defTabSz="914400" rtl="0" eaLnBrk="1" latinLnBrk="0" hangingPunct="1">
              <a:lnSpc>
                <a:spcPct val="100000"/>
              </a:lnSpc>
              <a:spcBef>
                <a:spcPts val="600"/>
              </a:spcBef>
              <a:buClrTx/>
              <a:buSzPct val="100000"/>
              <a:buFont typeface="Arial" panose="020B0604020202020204" pitchFamily="34" charset="0"/>
              <a:buChar char="•"/>
              <a:defRPr sz="1200" kern="1200" cap="none">
                <a:solidFill>
                  <a:schemeClr val="tx1">
                    <a:lumMod val="65000"/>
                    <a:lumOff val="35000"/>
                  </a:schemeClr>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200" kern="1200" cap="none">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200" kern="1200" cap="none">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200" kern="1200" cap="none">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00"/>
              </a:spcBef>
              <a:buClr>
                <a:schemeClr val="accent2"/>
              </a:buClr>
              <a:buFont typeface="Arial" panose="020B0604020202020204" pitchFamily="34" charset="0"/>
              <a:buNone/>
            </a:pPr>
            <a:r>
              <a:rPr lang="pl-PL" sz="1100" i="1" dirty="0"/>
              <a:t>My </a:t>
            </a:r>
            <a:r>
              <a:rPr lang="pl-PL" sz="1100" b="1" i="1" dirty="0"/>
              <a:t>spokojnie jesteśmy 5 lat młodsi niż nasi rodzie w tym samym wieku</a:t>
            </a:r>
            <a:r>
              <a:rPr lang="pl-PL" sz="1100" i="1" dirty="0"/>
              <a:t>. FGI 4, Kraków, 60+</a:t>
            </a:r>
          </a:p>
        </p:txBody>
      </p:sp>
      <p:sp>
        <p:nvSpPr>
          <p:cNvPr id="16" name="Symbol zastępczy tekstu 6">
            <a:extLst>
              <a:ext uri="{FF2B5EF4-FFF2-40B4-BE49-F238E27FC236}">
                <a16:creationId xmlns:a16="http://schemas.microsoft.com/office/drawing/2014/main" id="{5A4517A0-2E7C-4398-AB97-5D2D3C1F6FB3}"/>
              </a:ext>
            </a:extLst>
          </p:cNvPr>
          <p:cNvSpPr txBox="1">
            <a:spLocks/>
          </p:cNvSpPr>
          <p:nvPr/>
        </p:nvSpPr>
        <p:spPr>
          <a:xfrm>
            <a:off x="6737464" y="3419974"/>
            <a:ext cx="4574963" cy="1159292"/>
          </a:xfrm>
          <a:prstGeom prst="rect">
            <a:avLst/>
          </a:prstGeom>
        </p:spPr>
        <p:txBody>
          <a:bodyPr wrap="square" lIns="73152" rIns="73152" anchor="t" anchorCtr="0">
            <a:spAutoFit/>
          </a:bodyPr>
          <a:lstStyle>
            <a:lvl1pPr marL="285750" marR="0" indent="-285750" algn="l"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Char char="•"/>
              <a:tabLst/>
              <a:defRPr sz="1400" b="0" i="0" kern="1200" cap="none">
                <a:solidFill>
                  <a:schemeClr val="tx1">
                    <a:lumMod val="65000"/>
                    <a:lumOff val="35000"/>
                  </a:schemeClr>
                </a:solidFill>
                <a:latin typeface="+mn-lt"/>
                <a:ea typeface="+mn-ea"/>
                <a:cs typeface="+mn-cs"/>
              </a:defRPr>
            </a:lvl1pPr>
            <a:lvl2pPr marL="447675" indent="-314325" algn="l" defTabSz="914400" rtl="0" eaLnBrk="1" latinLnBrk="0" hangingPunct="1">
              <a:lnSpc>
                <a:spcPct val="100000"/>
              </a:lnSpc>
              <a:spcBef>
                <a:spcPts val="600"/>
              </a:spcBef>
              <a:buClrTx/>
              <a:buSzPct val="100000"/>
              <a:buFont typeface="Arial" panose="020B0604020202020204" pitchFamily="34" charset="0"/>
              <a:buChar char="•"/>
              <a:defRPr sz="1200" kern="1200" cap="none">
                <a:solidFill>
                  <a:schemeClr val="tx1">
                    <a:lumMod val="65000"/>
                    <a:lumOff val="35000"/>
                  </a:schemeClr>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200" kern="1200" cap="none">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200" kern="1200" cap="none">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200" kern="1200" cap="none">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00"/>
              </a:spcBef>
              <a:spcAft>
                <a:spcPts val="0"/>
              </a:spcAft>
              <a:buClr>
                <a:schemeClr val="accent2"/>
              </a:buClr>
              <a:buNone/>
            </a:pPr>
            <a:r>
              <a:rPr lang="pl-PL" sz="1100" i="1" dirty="0"/>
              <a:t>- </a:t>
            </a:r>
            <a:r>
              <a:rPr lang="pl-PL" sz="1100" b="1" i="1" dirty="0"/>
              <a:t>Wcześniej, kiedyś ludzie wcześniej się starzeli</a:t>
            </a:r>
            <a:r>
              <a:rPr lang="pl-PL" sz="1100" i="1" dirty="0"/>
              <a:t>, my teraz patrzymy bardziej na siebie, na to co jemy.</a:t>
            </a:r>
          </a:p>
          <a:p>
            <a:pPr marL="0" indent="0">
              <a:spcBef>
                <a:spcPts val="200"/>
              </a:spcBef>
              <a:spcAft>
                <a:spcPts val="0"/>
              </a:spcAft>
              <a:buClr>
                <a:schemeClr val="accent2"/>
              </a:buClr>
              <a:buNone/>
            </a:pPr>
            <a:r>
              <a:rPr lang="pl-PL" sz="1100" i="1" dirty="0"/>
              <a:t>- To </a:t>
            </a:r>
            <a:r>
              <a:rPr lang="pl-PL" sz="1100" b="1" i="1" dirty="0"/>
              <a:t>pokoleniowo bardzo się zmieniło jak postrzegamy siebie mając więcej lat</a:t>
            </a:r>
            <a:r>
              <a:rPr lang="pl-PL" sz="1100" i="1" dirty="0"/>
              <a:t>. </a:t>
            </a:r>
          </a:p>
          <a:p>
            <a:pPr marL="0" indent="0">
              <a:spcBef>
                <a:spcPts val="200"/>
              </a:spcBef>
              <a:spcAft>
                <a:spcPts val="0"/>
              </a:spcAft>
              <a:buClr>
                <a:schemeClr val="accent2"/>
              </a:buClr>
              <a:buNone/>
            </a:pPr>
            <a:r>
              <a:rPr lang="pl-PL" sz="1100" b="0" i="1" dirty="0"/>
              <a:t>- Niedawno </a:t>
            </a:r>
            <a:r>
              <a:rPr lang="pl-PL" sz="1100" b="1" i="1" dirty="0"/>
              <a:t>oglądaliśmy „Czterdziestolatka” i oni nie wyglądali jak czterdziestolatkowie</a:t>
            </a:r>
            <a:r>
              <a:rPr lang="pl-PL" sz="1100" b="0" i="1" dirty="0"/>
              <a:t>, tylko dużo starsi ludzie.</a:t>
            </a:r>
            <a:r>
              <a:rPr lang="pl-PL" sz="1100" i="1" dirty="0"/>
              <a:t> FGI 1, Warszawa, 50+</a:t>
            </a:r>
          </a:p>
        </p:txBody>
      </p:sp>
      <p:sp>
        <p:nvSpPr>
          <p:cNvPr id="17" name="Symbol zastępczy tekstu 7">
            <a:extLst>
              <a:ext uri="{FF2B5EF4-FFF2-40B4-BE49-F238E27FC236}">
                <a16:creationId xmlns:a16="http://schemas.microsoft.com/office/drawing/2014/main" id="{0697E86F-FE3B-4139-AA74-0A799E80A360}"/>
              </a:ext>
            </a:extLst>
          </p:cNvPr>
          <p:cNvSpPr txBox="1">
            <a:spLocks/>
          </p:cNvSpPr>
          <p:nvPr/>
        </p:nvSpPr>
        <p:spPr>
          <a:xfrm>
            <a:off x="970104" y="5152106"/>
            <a:ext cx="4598370" cy="820738"/>
          </a:xfrm>
          <a:prstGeom prst="rect">
            <a:avLst/>
          </a:prstGeom>
        </p:spPr>
        <p:txBody>
          <a:bodyPr wrap="square" lIns="73152" rIns="73152" anchor="t" anchorCtr="0">
            <a:spAutoFit/>
          </a:bodyPr>
          <a:lstStyle>
            <a:lvl1pPr marL="285750" marR="0" indent="-285750" algn="l"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Char char="•"/>
              <a:tabLst/>
              <a:defRPr sz="1400" b="0" i="0" kern="1200" cap="none">
                <a:solidFill>
                  <a:schemeClr val="tx1">
                    <a:lumMod val="65000"/>
                    <a:lumOff val="35000"/>
                  </a:schemeClr>
                </a:solidFill>
                <a:latin typeface="+mn-lt"/>
                <a:ea typeface="+mn-ea"/>
                <a:cs typeface="+mn-cs"/>
              </a:defRPr>
            </a:lvl1pPr>
            <a:lvl2pPr marL="447675" indent="-314325" algn="l" defTabSz="914400" rtl="0" eaLnBrk="1" latinLnBrk="0" hangingPunct="1">
              <a:lnSpc>
                <a:spcPct val="100000"/>
              </a:lnSpc>
              <a:spcBef>
                <a:spcPts val="600"/>
              </a:spcBef>
              <a:buClrTx/>
              <a:buSzPct val="100000"/>
              <a:buFont typeface="Arial" panose="020B0604020202020204" pitchFamily="34" charset="0"/>
              <a:buChar char="•"/>
              <a:defRPr sz="1200" kern="1200" cap="none">
                <a:solidFill>
                  <a:schemeClr val="tx1">
                    <a:lumMod val="65000"/>
                    <a:lumOff val="35000"/>
                  </a:schemeClr>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200" kern="1200" cap="none">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200" kern="1200" cap="none">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200" kern="1200" cap="none">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00"/>
              </a:spcBef>
              <a:spcAft>
                <a:spcPts val="0"/>
              </a:spcAft>
              <a:buClr>
                <a:schemeClr val="accent2"/>
              </a:buClr>
              <a:buFont typeface="Arial" panose="020B0604020202020204" pitchFamily="34" charset="0"/>
              <a:buNone/>
            </a:pPr>
            <a:r>
              <a:rPr lang="pl-PL" sz="1100" b="1" i="1" dirty="0"/>
              <a:t>- </a:t>
            </a:r>
            <a:r>
              <a:rPr lang="pl-PL" sz="1100" i="1" dirty="0"/>
              <a:t>W końcu </a:t>
            </a:r>
            <a:r>
              <a:rPr lang="pl-PL" sz="1100" b="1" i="1" dirty="0"/>
              <a:t>zaczynam odcina kupony od życia. </a:t>
            </a:r>
          </a:p>
          <a:p>
            <a:pPr marL="0" indent="0">
              <a:spcBef>
                <a:spcPts val="200"/>
              </a:spcBef>
              <a:spcAft>
                <a:spcPts val="0"/>
              </a:spcAft>
              <a:buClr>
                <a:schemeClr val="accent2"/>
              </a:buClr>
              <a:buNone/>
            </a:pPr>
            <a:r>
              <a:rPr lang="pl-PL" sz="1100" b="1" i="1" dirty="0"/>
              <a:t>- </a:t>
            </a:r>
            <a:r>
              <a:rPr lang="pl-PL" sz="1100" i="1" dirty="0"/>
              <a:t>Już </a:t>
            </a:r>
            <a:r>
              <a:rPr lang="pl-PL" sz="1100" b="1" i="1" dirty="0"/>
              <a:t>wypłynąłem na stabilną wodę.</a:t>
            </a:r>
          </a:p>
          <a:p>
            <a:pPr marL="0" indent="0">
              <a:spcBef>
                <a:spcPts val="200"/>
              </a:spcBef>
              <a:spcAft>
                <a:spcPts val="0"/>
              </a:spcAft>
              <a:buClr>
                <a:schemeClr val="accent2"/>
              </a:buClr>
              <a:buNone/>
            </a:pPr>
            <a:r>
              <a:rPr lang="pl-PL" sz="1100" b="1" i="1" dirty="0"/>
              <a:t>- Wiek średni, </a:t>
            </a:r>
            <a:r>
              <a:rPr lang="pl-PL" sz="1100" i="1" dirty="0"/>
              <a:t>syn jest już pełnoletni,</a:t>
            </a:r>
            <a:r>
              <a:rPr lang="pl-PL" sz="1100" b="1" i="1" dirty="0"/>
              <a:t> człowiek nie jest taki uwiązany.</a:t>
            </a:r>
            <a:r>
              <a:rPr lang="pl-PL" sz="1100" i="1" dirty="0"/>
              <a:t> FGI 3, Kraków, 50+</a:t>
            </a:r>
            <a:endParaRPr lang="pl-PL" sz="1100" dirty="0"/>
          </a:p>
        </p:txBody>
      </p:sp>
      <p:sp>
        <p:nvSpPr>
          <p:cNvPr id="20" name="Symbol zastępczy tekstu 4">
            <a:extLst>
              <a:ext uri="{FF2B5EF4-FFF2-40B4-BE49-F238E27FC236}">
                <a16:creationId xmlns:a16="http://schemas.microsoft.com/office/drawing/2014/main" id="{C8A3BBA5-E215-4752-A4F6-839312824418}"/>
              </a:ext>
            </a:extLst>
          </p:cNvPr>
          <p:cNvSpPr txBox="1">
            <a:spLocks/>
          </p:cNvSpPr>
          <p:nvPr/>
        </p:nvSpPr>
        <p:spPr>
          <a:xfrm>
            <a:off x="6952174" y="2942192"/>
            <a:ext cx="3679535" cy="307777"/>
          </a:xfrm>
          <a:prstGeom prst="rect">
            <a:avLst/>
          </a:prstGeom>
        </p:spPr>
        <p:txBody>
          <a:bodyPr lIns="73152" rIns="73152">
            <a:spAutoFit/>
          </a:bodyPr>
          <a:lstStyle>
            <a:lvl1pPr marL="0" indent="0" algn="l" defTabSz="914400" rtl="0" eaLnBrk="1" latinLnBrk="0" hangingPunct="1">
              <a:lnSpc>
                <a:spcPct val="100000"/>
              </a:lnSpc>
              <a:spcBef>
                <a:spcPts val="0"/>
              </a:spcBef>
              <a:spcAft>
                <a:spcPts val="0"/>
              </a:spcAft>
              <a:buSzPct val="50000"/>
              <a:buFont typeface="HelveticaNeueLT Std Lt Cn" panose="020B0406020202030204" pitchFamily="34" charset="0"/>
              <a:buNone/>
              <a:defRPr sz="2000" b="1" kern="1200">
                <a:solidFill>
                  <a:schemeClr val="bg2"/>
                </a:solidFill>
                <a:latin typeface="+mn-lt"/>
                <a:ea typeface="+mn-ea"/>
                <a:cs typeface="+mn-cs"/>
              </a:defRPr>
            </a:lvl1pPr>
            <a:lvl2pPr marL="447675" indent="-314325" algn="l" defTabSz="914400" rtl="0" eaLnBrk="1" latinLnBrk="0" hangingPunct="1">
              <a:lnSpc>
                <a:spcPct val="100000"/>
              </a:lnSpc>
              <a:spcBef>
                <a:spcPts val="600"/>
              </a:spcBef>
              <a:buClrTx/>
              <a:buSzPct val="100000"/>
              <a:buFont typeface="Arial" panose="020B0604020202020204" pitchFamily="34" charset="0"/>
              <a:buChar char="•"/>
              <a:defRPr sz="1600" kern="1200">
                <a:solidFill>
                  <a:schemeClr val="tx1">
                    <a:lumMod val="65000"/>
                    <a:lumOff val="35000"/>
                  </a:schemeClr>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600" kern="1200">
                <a:solidFill>
                  <a:schemeClr val="tx1">
                    <a:lumMod val="65000"/>
                    <a:lumOff val="35000"/>
                  </a:schemeClr>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pl-PL" sz="1400" dirty="0">
                <a:solidFill>
                  <a:schemeClr val="tx2">
                    <a:lumMod val="50000"/>
                  </a:schemeClr>
                </a:solidFill>
              </a:rPr>
              <a:t>BYĆ PO 50/60 r.ż. DZIŚ A KIEDYŚ…</a:t>
            </a:r>
          </a:p>
        </p:txBody>
      </p:sp>
      <p:cxnSp>
        <p:nvCxnSpPr>
          <p:cNvPr id="13" name="Łącznik prosty 12">
            <a:extLst>
              <a:ext uri="{FF2B5EF4-FFF2-40B4-BE49-F238E27FC236}">
                <a16:creationId xmlns:a16="http://schemas.microsoft.com/office/drawing/2014/main" id="{5C6F2982-B7EC-4F12-9F5E-BD27051FF7B2}"/>
              </a:ext>
            </a:extLst>
          </p:cNvPr>
          <p:cNvCxnSpPr>
            <a:cxnSpLocks/>
          </p:cNvCxnSpPr>
          <p:nvPr/>
        </p:nvCxnSpPr>
        <p:spPr>
          <a:xfrm>
            <a:off x="6066910" y="2984490"/>
            <a:ext cx="0" cy="2988354"/>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4" name="Group 209">
            <a:extLst>
              <a:ext uri="{FF2B5EF4-FFF2-40B4-BE49-F238E27FC236}">
                <a16:creationId xmlns:a16="http://schemas.microsoft.com/office/drawing/2014/main" id="{147FD9FB-5B6F-4E3D-AC44-8AB9BF5EDB77}"/>
              </a:ext>
            </a:extLst>
          </p:cNvPr>
          <p:cNvGrpSpPr>
            <a:grpSpLocks noChangeAspect="1"/>
          </p:cNvGrpSpPr>
          <p:nvPr/>
        </p:nvGrpSpPr>
        <p:grpSpPr>
          <a:xfrm>
            <a:off x="11291669" y="43844"/>
            <a:ext cx="358924" cy="834049"/>
            <a:chOff x="1228726" y="1905001"/>
            <a:chExt cx="441325" cy="1025525"/>
          </a:xfrm>
          <a:solidFill>
            <a:schemeClr val="tx2">
              <a:lumMod val="50000"/>
            </a:schemeClr>
          </a:solidFill>
        </p:grpSpPr>
        <p:sp>
          <p:nvSpPr>
            <p:cNvPr id="15" name="Freeform 11">
              <a:extLst>
                <a:ext uri="{FF2B5EF4-FFF2-40B4-BE49-F238E27FC236}">
                  <a16:creationId xmlns:a16="http://schemas.microsoft.com/office/drawing/2014/main" id="{BD3DFCB5-ECE1-486A-BB33-64A259A8F203}"/>
                </a:ext>
              </a:extLst>
            </p:cNvPr>
            <p:cNvSpPr>
              <a:spLocks/>
            </p:cNvSpPr>
            <p:nvPr/>
          </p:nvSpPr>
          <p:spPr bwMode="auto">
            <a:xfrm>
              <a:off x="1343026" y="1905001"/>
              <a:ext cx="211138" cy="211138"/>
            </a:xfrm>
            <a:custGeom>
              <a:avLst/>
              <a:gdLst/>
              <a:ahLst/>
              <a:cxnLst>
                <a:cxn ang="0">
                  <a:pos x="78" y="186"/>
                </a:cxn>
                <a:cxn ang="0">
                  <a:pos x="187" y="119"/>
                </a:cxn>
                <a:cxn ang="0">
                  <a:pos x="119" y="11"/>
                </a:cxn>
                <a:cxn ang="0">
                  <a:pos x="11" y="78"/>
                </a:cxn>
                <a:cxn ang="0">
                  <a:pos x="78" y="186"/>
                </a:cxn>
              </a:cxnLst>
              <a:rect l="0" t="0" r="r" b="b"/>
              <a:pathLst>
                <a:path w="198" h="198">
                  <a:moveTo>
                    <a:pt x="78" y="186"/>
                  </a:moveTo>
                  <a:cubicBezTo>
                    <a:pt x="127" y="198"/>
                    <a:pt x="175" y="168"/>
                    <a:pt x="187" y="119"/>
                  </a:cubicBezTo>
                  <a:cubicBezTo>
                    <a:pt x="198" y="71"/>
                    <a:pt x="168" y="22"/>
                    <a:pt x="119" y="11"/>
                  </a:cubicBezTo>
                  <a:cubicBezTo>
                    <a:pt x="71" y="0"/>
                    <a:pt x="23"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2">
              <a:extLst>
                <a:ext uri="{FF2B5EF4-FFF2-40B4-BE49-F238E27FC236}">
                  <a16:creationId xmlns:a16="http://schemas.microsoft.com/office/drawing/2014/main" id="{642FAEB4-FA37-420D-840B-6EB51CCA9221}"/>
                </a:ext>
              </a:extLst>
            </p:cNvPr>
            <p:cNvSpPr>
              <a:spLocks/>
            </p:cNvSpPr>
            <p:nvPr/>
          </p:nvSpPr>
          <p:spPr bwMode="auto">
            <a:xfrm>
              <a:off x="1228726" y="2135188"/>
              <a:ext cx="441325" cy="795338"/>
            </a:xfrm>
            <a:custGeom>
              <a:avLst/>
              <a:gdLst/>
              <a:ahLst/>
              <a:cxnLst>
                <a:cxn ang="0">
                  <a:pos x="54" y="397"/>
                </a:cxn>
                <a:cxn ang="0">
                  <a:pos x="60" y="396"/>
                </a:cxn>
                <a:cxn ang="0">
                  <a:pos x="85" y="358"/>
                </a:cxn>
                <a:cxn ang="0">
                  <a:pos x="64" y="194"/>
                </a:cxn>
                <a:cxn ang="0">
                  <a:pos x="74" y="114"/>
                </a:cxn>
                <a:cxn ang="0">
                  <a:pos x="99" y="74"/>
                </a:cxn>
                <a:cxn ang="0">
                  <a:pos x="99" y="228"/>
                </a:cxn>
                <a:cxn ang="0">
                  <a:pos x="99" y="304"/>
                </a:cxn>
                <a:cxn ang="0">
                  <a:pos x="99" y="696"/>
                </a:cxn>
                <a:cxn ang="0">
                  <a:pos x="148" y="746"/>
                </a:cxn>
                <a:cxn ang="0">
                  <a:pos x="198" y="696"/>
                </a:cxn>
                <a:cxn ang="0">
                  <a:pos x="198" y="335"/>
                </a:cxn>
                <a:cxn ang="0">
                  <a:pos x="216" y="335"/>
                </a:cxn>
                <a:cxn ang="0">
                  <a:pos x="216" y="696"/>
                </a:cxn>
                <a:cxn ang="0">
                  <a:pos x="266" y="746"/>
                </a:cxn>
                <a:cxn ang="0">
                  <a:pos x="315" y="696"/>
                </a:cxn>
                <a:cxn ang="0">
                  <a:pos x="315" y="304"/>
                </a:cxn>
                <a:cxn ang="0">
                  <a:pos x="315" y="228"/>
                </a:cxn>
                <a:cxn ang="0">
                  <a:pos x="315" y="73"/>
                </a:cxn>
                <a:cxn ang="0">
                  <a:pos x="330" y="92"/>
                </a:cxn>
                <a:cxn ang="0">
                  <a:pos x="350" y="194"/>
                </a:cxn>
                <a:cxn ang="0">
                  <a:pos x="329" y="358"/>
                </a:cxn>
                <a:cxn ang="0">
                  <a:pos x="354" y="396"/>
                </a:cxn>
                <a:cxn ang="0">
                  <a:pos x="361" y="397"/>
                </a:cxn>
                <a:cxn ang="0">
                  <a:pos x="392" y="372"/>
                </a:cxn>
                <a:cxn ang="0">
                  <a:pos x="414" y="194"/>
                </a:cxn>
                <a:cxn ang="0">
                  <a:pos x="401" y="95"/>
                </a:cxn>
                <a:cxn ang="0">
                  <a:pos x="345" y="16"/>
                </a:cxn>
                <a:cxn ang="0">
                  <a:pos x="290" y="0"/>
                </a:cxn>
                <a:cxn ang="0">
                  <a:pos x="288" y="0"/>
                </a:cxn>
                <a:cxn ang="0">
                  <a:pos x="284" y="0"/>
                </a:cxn>
                <a:cxn ang="0">
                  <a:pos x="130" y="0"/>
                </a:cxn>
                <a:cxn ang="0">
                  <a:pos x="126" y="0"/>
                </a:cxn>
                <a:cxn ang="0">
                  <a:pos x="124" y="0"/>
                </a:cxn>
                <a:cxn ang="0">
                  <a:pos x="91" y="6"/>
                </a:cxn>
                <a:cxn ang="0">
                  <a:pos x="28" y="60"/>
                </a:cxn>
                <a:cxn ang="0">
                  <a:pos x="0" y="194"/>
                </a:cxn>
                <a:cxn ang="0">
                  <a:pos x="22" y="372"/>
                </a:cxn>
                <a:cxn ang="0">
                  <a:pos x="54" y="397"/>
                </a:cxn>
              </a:cxnLst>
              <a:rect l="0" t="0" r="r" b="b"/>
              <a:pathLst>
                <a:path w="414" h="746">
                  <a:moveTo>
                    <a:pt x="54" y="397"/>
                  </a:moveTo>
                  <a:cubicBezTo>
                    <a:pt x="56" y="397"/>
                    <a:pt x="58" y="397"/>
                    <a:pt x="60" y="396"/>
                  </a:cubicBezTo>
                  <a:cubicBezTo>
                    <a:pt x="78" y="393"/>
                    <a:pt x="89" y="376"/>
                    <a:pt x="85" y="358"/>
                  </a:cubicBezTo>
                  <a:cubicBezTo>
                    <a:pt x="70" y="289"/>
                    <a:pt x="64" y="235"/>
                    <a:pt x="64" y="194"/>
                  </a:cubicBezTo>
                  <a:cubicBezTo>
                    <a:pt x="64" y="158"/>
                    <a:pt x="68" y="133"/>
                    <a:pt x="74" y="114"/>
                  </a:cubicBezTo>
                  <a:cubicBezTo>
                    <a:pt x="82" y="91"/>
                    <a:pt x="91" y="80"/>
                    <a:pt x="99" y="74"/>
                  </a:cubicBezTo>
                  <a:cubicBezTo>
                    <a:pt x="99" y="228"/>
                    <a:pt x="99" y="228"/>
                    <a:pt x="99" y="228"/>
                  </a:cubicBezTo>
                  <a:cubicBezTo>
                    <a:pt x="99" y="304"/>
                    <a:pt x="99" y="304"/>
                    <a:pt x="99" y="304"/>
                  </a:cubicBezTo>
                  <a:cubicBezTo>
                    <a:pt x="99" y="696"/>
                    <a:pt x="99" y="696"/>
                    <a:pt x="99" y="696"/>
                  </a:cubicBezTo>
                  <a:cubicBezTo>
                    <a:pt x="99" y="723"/>
                    <a:pt x="121" y="746"/>
                    <a:pt x="148" y="746"/>
                  </a:cubicBezTo>
                  <a:cubicBezTo>
                    <a:pt x="175" y="746"/>
                    <a:pt x="198" y="723"/>
                    <a:pt x="198" y="696"/>
                  </a:cubicBezTo>
                  <a:cubicBezTo>
                    <a:pt x="198" y="335"/>
                    <a:pt x="198" y="335"/>
                    <a:pt x="198" y="335"/>
                  </a:cubicBezTo>
                  <a:cubicBezTo>
                    <a:pt x="216" y="335"/>
                    <a:pt x="216" y="335"/>
                    <a:pt x="216" y="335"/>
                  </a:cubicBezTo>
                  <a:cubicBezTo>
                    <a:pt x="216" y="696"/>
                    <a:pt x="216" y="696"/>
                    <a:pt x="216" y="696"/>
                  </a:cubicBezTo>
                  <a:cubicBezTo>
                    <a:pt x="216" y="723"/>
                    <a:pt x="238" y="746"/>
                    <a:pt x="266" y="746"/>
                  </a:cubicBezTo>
                  <a:cubicBezTo>
                    <a:pt x="293" y="746"/>
                    <a:pt x="315" y="723"/>
                    <a:pt x="315" y="696"/>
                  </a:cubicBezTo>
                  <a:cubicBezTo>
                    <a:pt x="315" y="304"/>
                    <a:pt x="315" y="304"/>
                    <a:pt x="315" y="304"/>
                  </a:cubicBezTo>
                  <a:cubicBezTo>
                    <a:pt x="315" y="228"/>
                    <a:pt x="315" y="228"/>
                    <a:pt x="315" y="228"/>
                  </a:cubicBezTo>
                  <a:cubicBezTo>
                    <a:pt x="315" y="73"/>
                    <a:pt x="315" y="73"/>
                    <a:pt x="315" y="73"/>
                  </a:cubicBezTo>
                  <a:cubicBezTo>
                    <a:pt x="320" y="77"/>
                    <a:pt x="325" y="83"/>
                    <a:pt x="330" y="92"/>
                  </a:cubicBezTo>
                  <a:cubicBezTo>
                    <a:pt x="340" y="109"/>
                    <a:pt x="350" y="141"/>
                    <a:pt x="350" y="194"/>
                  </a:cubicBezTo>
                  <a:cubicBezTo>
                    <a:pt x="350" y="235"/>
                    <a:pt x="344" y="289"/>
                    <a:pt x="329" y="358"/>
                  </a:cubicBezTo>
                  <a:cubicBezTo>
                    <a:pt x="326" y="376"/>
                    <a:pt x="337" y="393"/>
                    <a:pt x="354" y="396"/>
                  </a:cubicBezTo>
                  <a:cubicBezTo>
                    <a:pt x="356" y="397"/>
                    <a:pt x="359" y="397"/>
                    <a:pt x="361" y="397"/>
                  </a:cubicBezTo>
                  <a:cubicBezTo>
                    <a:pt x="376" y="397"/>
                    <a:pt x="389" y="387"/>
                    <a:pt x="392" y="372"/>
                  </a:cubicBezTo>
                  <a:cubicBezTo>
                    <a:pt x="408" y="299"/>
                    <a:pt x="414" y="241"/>
                    <a:pt x="414" y="194"/>
                  </a:cubicBezTo>
                  <a:cubicBezTo>
                    <a:pt x="414" y="153"/>
                    <a:pt x="409" y="121"/>
                    <a:pt x="401" y="95"/>
                  </a:cubicBezTo>
                  <a:cubicBezTo>
                    <a:pt x="389" y="55"/>
                    <a:pt x="367" y="30"/>
                    <a:pt x="345" y="16"/>
                  </a:cubicBezTo>
                  <a:cubicBezTo>
                    <a:pt x="323" y="2"/>
                    <a:pt x="302" y="0"/>
                    <a:pt x="290" y="0"/>
                  </a:cubicBezTo>
                  <a:cubicBezTo>
                    <a:pt x="290" y="0"/>
                    <a:pt x="289" y="0"/>
                    <a:pt x="288" y="0"/>
                  </a:cubicBezTo>
                  <a:cubicBezTo>
                    <a:pt x="287" y="0"/>
                    <a:pt x="285" y="0"/>
                    <a:pt x="284" y="0"/>
                  </a:cubicBezTo>
                  <a:cubicBezTo>
                    <a:pt x="130" y="0"/>
                    <a:pt x="130" y="0"/>
                    <a:pt x="130" y="0"/>
                  </a:cubicBezTo>
                  <a:cubicBezTo>
                    <a:pt x="128" y="0"/>
                    <a:pt x="127" y="0"/>
                    <a:pt x="126" y="0"/>
                  </a:cubicBezTo>
                  <a:cubicBezTo>
                    <a:pt x="125" y="0"/>
                    <a:pt x="125" y="0"/>
                    <a:pt x="124" y="0"/>
                  </a:cubicBezTo>
                  <a:cubicBezTo>
                    <a:pt x="116" y="0"/>
                    <a:pt x="105" y="1"/>
                    <a:pt x="91" y="6"/>
                  </a:cubicBezTo>
                  <a:cubicBezTo>
                    <a:pt x="70" y="13"/>
                    <a:pt x="46" y="29"/>
                    <a:pt x="28" y="60"/>
                  </a:cubicBezTo>
                  <a:cubicBezTo>
                    <a:pt x="11" y="91"/>
                    <a:pt x="0" y="133"/>
                    <a:pt x="0" y="194"/>
                  </a:cubicBezTo>
                  <a:cubicBezTo>
                    <a:pt x="0" y="241"/>
                    <a:pt x="7" y="299"/>
                    <a:pt x="22" y="372"/>
                  </a:cubicBezTo>
                  <a:cubicBezTo>
                    <a:pt x="26" y="387"/>
                    <a:pt x="39" y="397"/>
                    <a:pt x="54" y="39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9" name="Group 210">
            <a:extLst>
              <a:ext uri="{FF2B5EF4-FFF2-40B4-BE49-F238E27FC236}">
                <a16:creationId xmlns:a16="http://schemas.microsoft.com/office/drawing/2014/main" id="{204A364D-1DB7-4E66-BA52-62B9B9438AF1}"/>
              </a:ext>
            </a:extLst>
          </p:cNvPr>
          <p:cNvGrpSpPr>
            <a:grpSpLocks noChangeAspect="1"/>
          </p:cNvGrpSpPr>
          <p:nvPr/>
        </p:nvGrpSpPr>
        <p:grpSpPr>
          <a:xfrm>
            <a:off x="11657049" y="43844"/>
            <a:ext cx="437204" cy="834049"/>
            <a:chOff x="1824038" y="1946276"/>
            <a:chExt cx="515938" cy="984250"/>
          </a:xfrm>
          <a:solidFill>
            <a:schemeClr val="tx2">
              <a:lumMod val="50000"/>
            </a:schemeClr>
          </a:solidFill>
        </p:grpSpPr>
        <p:sp>
          <p:nvSpPr>
            <p:cNvPr id="21" name="Freeform 13">
              <a:extLst>
                <a:ext uri="{FF2B5EF4-FFF2-40B4-BE49-F238E27FC236}">
                  <a16:creationId xmlns:a16="http://schemas.microsoft.com/office/drawing/2014/main" id="{C337120B-3BAC-4ECC-8A25-7158C7EDFC88}"/>
                </a:ext>
              </a:extLst>
            </p:cNvPr>
            <p:cNvSpPr>
              <a:spLocks/>
            </p:cNvSpPr>
            <p:nvPr/>
          </p:nvSpPr>
          <p:spPr bwMode="auto">
            <a:xfrm>
              <a:off x="1976438" y="1946276"/>
              <a:ext cx="211138" cy="211138"/>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4">
              <a:extLst>
                <a:ext uri="{FF2B5EF4-FFF2-40B4-BE49-F238E27FC236}">
                  <a16:creationId xmlns:a16="http://schemas.microsoft.com/office/drawing/2014/main" id="{C6530FA7-B33F-423B-9B2E-7AA668081BED}"/>
                </a:ext>
              </a:extLst>
            </p:cNvPr>
            <p:cNvSpPr>
              <a:spLocks/>
            </p:cNvSpPr>
            <p:nvPr/>
          </p:nvSpPr>
          <p:spPr bwMode="auto">
            <a:xfrm>
              <a:off x="1824038" y="2166938"/>
              <a:ext cx="515938" cy="763588"/>
            </a:xfrm>
            <a:custGeom>
              <a:avLst/>
              <a:gdLst/>
              <a:ahLst/>
              <a:cxnLst>
                <a:cxn ang="0">
                  <a:pos x="23" y="400"/>
                </a:cxn>
                <a:cxn ang="0">
                  <a:pos x="28" y="400"/>
                </a:cxn>
                <a:cxn ang="0">
                  <a:pos x="53" y="379"/>
                </a:cxn>
                <a:cxn ang="0">
                  <a:pos x="135" y="105"/>
                </a:cxn>
                <a:cxn ang="0">
                  <a:pos x="68" y="450"/>
                </a:cxn>
                <a:cxn ang="0">
                  <a:pos x="155" y="450"/>
                </a:cxn>
                <a:cxn ang="0">
                  <a:pos x="155" y="677"/>
                </a:cxn>
                <a:cxn ang="0">
                  <a:pos x="195" y="717"/>
                </a:cxn>
                <a:cxn ang="0">
                  <a:pos x="235" y="677"/>
                </a:cxn>
                <a:cxn ang="0">
                  <a:pos x="235" y="450"/>
                </a:cxn>
                <a:cxn ang="0">
                  <a:pos x="248" y="450"/>
                </a:cxn>
                <a:cxn ang="0">
                  <a:pos x="248" y="677"/>
                </a:cxn>
                <a:cxn ang="0">
                  <a:pos x="288" y="717"/>
                </a:cxn>
                <a:cxn ang="0">
                  <a:pos x="328" y="677"/>
                </a:cxn>
                <a:cxn ang="0">
                  <a:pos x="328" y="450"/>
                </a:cxn>
                <a:cxn ang="0">
                  <a:pos x="415" y="450"/>
                </a:cxn>
                <a:cxn ang="0">
                  <a:pos x="348" y="105"/>
                </a:cxn>
                <a:cxn ang="0">
                  <a:pos x="360" y="128"/>
                </a:cxn>
                <a:cxn ang="0">
                  <a:pos x="430" y="379"/>
                </a:cxn>
                <a:cxn ang="0">
                  <a:pos x="456" y="400"/>
                </a:cxn>
                <a:cxn ang="0">
                  <a:pos x="460" y="400"/>
                </a:cxn>
                <a:cxn ang="0">
                  <a:pos x="481" y="369"/>
                </a:cxn>
                <a:cxn ang="0">
                  <a:pos x="385" y="66"/>
                </a:cxn>
                <a:cxn ang="0">
                  <a:pos x="343" y="21"/>
                </a:cxn>
                <a:cxn ang="0">
                  <a:pos x="330" y="15"/>
                </a:cxn>
                <a:cxn ang="0">
                  <a:pos x="330" y="15"/>
                </a:cxn>
                <a:cxn ang="0">
                  <a:pos x="242" y="0"/>
                </a:cxn>
                <a:cxn ang="0">
                  <a:pos x="153" y="15"/>
                </a:cxn>
                <a:cxn ang="0">
                  <a:pos x="153" y="15"/>
                </a:cxn>
                <a:cxn ang="0">
                  <a:pos x="140" y="21"/>
                </a:cxn>
                <a:cxn ang="0">
                  <a:pos x="75" y="109"/>
                </a:cxn>
                <a:cxn ang="0">
                  <a:pos x="2" y="369"/>
                </a:cxn>
                <a:cxn ang="0">
                  <a:pos x="23" y="400"/>
                </a:cxn>
              </a:cxnLst>
              <a:rect l="0" t="0" r="r" b="b"/>
              <a:pathLst>
                <a:path w="484" h="717">
                  <a:moveTo>
                    <a:pt x="23" y="400"/>
                  </a:moveTo>
                  <a:cubicBezTo>
                    <a:pt x="25" y="400"/>
                    <a:pt x="26" y="400"/>
                    <a:pt x="28" y="400"/>
                  </a:cubicBezTo>
                  <a:cubicBezTo>
                    <a:pt x="40" y="400"/>
                    <a:pt x="51" y="391"/>
                    <a:pt x="53" y="379"/>
                  </a:cubicBezTo>
                  <a:cubicBezTo>
                    <a:pt x="81" y="228"/>
                    <a:pt x="112" y="147"/>
                    <a:pt x="135" y="105"/>
                  </a:cubicBezTo>
                  <a:cubicBezTo>
                    <a:pt x="68" y="450"/>
                    <a:pt x="68" y="450"/>
                    <a:pt x="68" y="450"/>
                  </a:cubicBezTo>
                  <a:cubicBezTo>
                    <a:pt x="155" y="450"/>
                    <a:pt x="155" y="450"/>
                    <a:pt x="155" y="450"/>
                  </a:cubicBezTo>
                  <a:cubicBezTo>
                    <a:pt x="155" y="677"/>
                    <a:pt x="155" y="677"/>
                    <a:pt x="155" y="677"/>
                  </a:cubicBezTo>
                  <a:cubicBezTo>
                    <a:pt x="155" y="699"/>
                    <a:pt x="173" y="717"/>
                    <a:pt x="195" y="717"/>
                  </a:cubicBezTo>
                  <a:cubicBezTo>
                    <a:pt x="217" y="717"/>
                    <a:pt x="235" y="699"/>
                    <a:pt x="235" y="677"/>
                  </a:cubicBezTo>
                  <a:cubicBezTo>
                    <a:pt x="235" y="450"/>
                    <a:pt x="235" y="450"/>
                    <a:pt x="235" y="450"/>
                  </a:cubicBezTo>
                  <a:cubicBezTo>
                    <a:pt x="248" y="450"/>
                    <a:pt x="248" y="450"/>
                    <a:pt x="248" y="450"/>
                  </a:cubicBezTo>
                  <a:cubicBezTo>
                    <a:pt x="248" y="677"/>
                    <a:pt x="248" y="677"/>
                    <a:pt x="248" y="677"/>
                  </a:cubicBezTo>
                  <a:cubicBezTo>
                    <a:pt x="248" y="699"/>
                    <a:pt x="266" y="717"/>
                    <a:pt x="288" y="717"/>
                  </a:cubicBezTo>
                  <a:cubicBezTo>
                    <a:pt x="311" y="717"/>
                    <a:pt x="328" y="699"/>
                    <a:pt x="328" y="677"/>
                  </a:cubicBezTo>
                  <a:cubicBezTo>
                    <a:pt x="328" y="450"/>
                    <a:pt x="328" y="450"/>
                    <a:pt x="328" y="450"/>
                  </a:cubicBezTo>
                  <a:cubicBezTo>
                    <a:pt x="415" y="450"/>
                    <a:pt x="415" y="450"/>
                    <a:pt x="415" y="450"/>
                  </a:cubicBezTo>
                  <a:cubicBezTo>
                    <a:pt x="348" y="105"/>
                    <a:pt x="348" y="105"/>
                    <a:pt x="348" y="105"/>
                  </a:cubicBezTo>
                  <a:cubicBezTo>
                    <a:pt x="352" y="112"/>
                    <a:pt x="356" y="119"/>
                    <a:pt x="360" y="128"/>
                  </a:cubicBezTo>
                  <a:cubicBezTo>
                    <a:pt x="382" y="174"/>
                    <a:pt x="407" y="252"/>
                    <a:pt x="430" y="379"/>
                  </a:cubicBezTo>
                  <a:cubicBezTo>
                    <a:pt x="432" y="391"/>
                    <a:pt x="443" y="400"/>
                    <a:pt x="456" y="400"/>
                  </a:cubicBezTo>
                  <a:cubicBezTo>
                    <a:pt x="457" y="400"/>
                    <a:pt x="459" y="400"/>
                    <a:pt x="460" y="400"/>
                  </a:cubicBezTo>
                  <a:cubicBezTo>
                    <a:pt x="475" y="397"/>
                    <a:pt x="484" y="384"/>
                    <a:pt x="481" y="369"/>
                  </a:cubicBezTo>
                  <a:cubicBezTo>
                    <a:pt x="450" y="200"/>
                    <a:pt x="415" y="113"/>
                    <a:pt x="385" y="66"/>
                  </a:cubicBezTo>
                  <a:cubicBezTo>
                    <a:pt x="370" y="42"/>
                    <a:pt x="356" y="29"/>
                    <a:pt x="343" y="21"/>
                  </a:cubicBezTo>
                  <a:cubicBezTo>
                    <a:pt x="339" y="18"/>
                    <a:pt x="334" y="16"/>
                    <a:pt x="330" y="15"/>
                  </a:cubicBezTo>
                  <a:cubicBezTo>
                    <a:pt x="330" y="15"/>
                    <a:pt x="330" y="15"/>
                    <a:pt x="330" y="15"/>
                  </a:cubicBezTo>
                  <a:cubicBezTo>
                    <a:pt x="330" y="15"/>
                    <a:pt x="301" y="0"/>
                    <a:pt x="242" y="0"/>
                  </a:cubicBezTo>
                  <a:cubicBezTo>
                    <a:pt x="183" y="0"/>
                    <a:pt x="153" y="15"/>
                    <a:pt x="153" y="15"/>
                  </a:cubicBezTo>
                  <a:cubicBezTo>
                    <a:pt x="153" y="15"/>
                    <a:pt x="153" y="15"/>
                    <a:pt x="153" y="15"/>
                  </a:cubicBezTo>
                  <a:cubicBezTo>
                    <a:pt x="149" y="16"/>
                    <a:pt x="145" y="18"/>
                    <a:pt x="140" y="21"/>
                  </a:cubicBezTo>
                  <a:cubicBezTo>
                    <a:pt x="122" y="33"/>
                    <a:pt x="99" y="57"/>
                    <a:pt x="75" y="109"/>
                  </a:cubicBezTo>
                  <a:cubicBezTo>
                    <a:pt x="51" y="161"/>
                    <a:pt x="25" y="242"/>
                    <a:pt x="2" y="369"/>
                  </a:cubicBezTo>
                  <a:cubicBezTo>
                    <a:pt x="0" y="384"/>
                    <a:pt x="9" y="397"/>
                    <a:pt x="23" y="4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23" name="Prostokąt 22">
            <a:extLst>
              <a:ext uri="{FF2B5EF4-FFF2-40B4-BE49-F238E27FC236}">
                <a16:creationId xmlns:a16="http://schemas.microsoft.com/office/drawing/2014/main" id="{51DED7C5-0EF8-4008-A259-9EF760446E94}"/>
              </a:ext>
            </a:extLst>
          </p:cNvPr>
          <p:cNvSpPr/>
          <p:nvPr/>
        </p:nvSpPr>
        <p:spPr>
          <a:xfrm>
            <a:off x="0" y="0"/>
            <a:ext cx="335879" cy="6858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pl-PL" dirty="0">
                <a:latin typeface="+mj-lt"/>
              </a:rPr>
              <a:t>Perspektywa PACJENTÓW</a:t>
            </a:r>
          </a:p>
        </p:txBody>
      </p:sp>
    </p:spTree>
    <p:extLst>
      <p:ext uri="{BB962C8B-B14F-4D97-AF65-F5344CB8AC3E}">
        <p14:creationId xmlns:p14="http://schemas.microsoft.com/office/powerpoint/2010/main" val="499836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B72C61EC-1456-4E5D-8798-61794CECE838}"/>
              </a:ext>
            </a:extLst>
          </p:cNvPr>
          <p:cNvPicPr>
            <a:picLocks noGrp="1" noChangeAspect="1" noChangeArrowheads="1"/>
          </p:cNvPicPr>
          <p:nvPr>
            <p:ph type="pic" sz="quarter" idx="13"/>
          </p:nvPr>
        </p:nvPicPr>
        <p:blipFill>
          <a:blip r:embed="rId2">
            <a:alphaModFix amt="70000"/>
            <a:extLst>
              <a:ext uri="{28A0092B-C50C-407E-A947-70E740481C1C}">
                <a14:useLocalDpi xmlns:a14="http://schemas.microsoft.com/office/drawing/2010/main" val="0"/>
              </a:ext>
            </a:extLst>
          </a:blip>
          <a:srcRect t="33216" b="33216"/>
          <a:stretch/>
        </p:blipFill>
        <p:spPr bwMode="auto">
          <a:xfrm>
            <a:off x="0" y="0"/>
            <a:ext cx="12192000" cy="2687948"/>
          </a:xfrm>
          <a:prstGeom prst="rect">
            <a:avLst/>
          </a:prstGeom>
          <a:noFill/>
          <a:extLst>
            <a:ext uri="{909E8E84-426E-40DD-AFC4-6F175D3DCCD1}">
              <a14:hiddenFill xmlns:a14="http://schemas.microsoft.com/office/drawing/2010/main">
                <a:solidFill>
                  <a:srgbClr val="FFFFFF"/>
                </a:solidFill>
              </a14:hiddenFill>
            </a:ext>
          </a:extLst>
        </p:spPr>
      </p:pic>
      <p:sp>
        <p:nvSpPr>
          <p:cNvPr id="3" name="Symbol zastępczy numeru slajdu 2">
            <a:extLst>
              <a:ext uri="{FF2B5EF4-FFF2-40B4-BE49-F238E27FC236}">
                <a16:creationId xmlns:a16="http://schemas.microsoft.com/office/drawing/2014/main" id="{8E1F3388-4AF0-4EEF-8882-DDEAC0FB47B3}"/>
              </a:ext>
            </a:extLst>
          </p:cNvPr>
          <p:cNvSpPr>
            <a:spLocks noGrp="1"/>
          </p:cNvSpPr>
          <p:nvPr>
            <p:ph type="sldNum" sz="quarter" idx="20"/>
          </p:nvPr>
        </p:nvSpPr>
        <p:spPr/>
        <p:txBody>
          <a:bodyPr/>
          <a:lstStyle/>
          <a:p>
            <a:fld id="{D61AABEC-672F-4B68-B914-690DA978312C}" type="slidenum">
              <a:rPr lang="en-GB" smtClean="0"/>
              <a:pPr/>
              <a:t>6</a:t>
            </a:fld>
            <a:r>
              <a:rPr lang="en-GB"/>
              <a:t> ‒ </a:t>
            </a:r>
            <a:endParaRPr lang="en-GB" dirty="0"/>
          </a:p>
        </p:txBody>
      </p:sp>
      <p:grpSp>
        <p:nvGrpSpPr>
          <p:cNvPr id="38" name="Grupa 37">
            <a:extLst>
              <a:ext uri="{FF2B5EF4-FFF2-40B4-BE49-F238E27FC236}">
                <a16:creationId xmlns:a16="http://schemas.microsoft.com/office/drawing/2014/main" id="{0A45D37D-4952-4F25-AB58-94BFD7570DD8}"/>
              </a:ext>
            </a:extLst>
          </p:cNvPr>
          <p:cNvGrpSpPr/>
          <p:nvPr/>
        </p:nvGrpSpPr>
        <p:grpSpPr>
          <a:xfrm>
            <a:off x="8339620" y="2832646"/>
            <a:ext cx="3702220" cy="3079177"/>
            <a:chOff x="192824" y="2848752"/>
            <a:chExt cx="3702220" cy="3079177"/>
          </a:xfrm>
        </p:grpSpPr>
        <p:sp>
          <p:nvSpPr>
            <p:cNvPr id="21" name="Symbol zastępczy tekstu 7">
              <a:extLst>
                <a:ext uri="{FF2B5EF4-FFF2-40B4-BE49-F238E27FC236}">
                  <a16:creationId xmlns:a16="http://schemas.microsoft.com/office/drawing/2014/main" id="{31373CFF-348F-42E9-B452-352666701DC7}"/>
                </a:ext>
              </a:extLst>
            </p:cNvPr>
            <p:cNvSpPr txBox="1">
              <a:spLocks/>
            </p:cNvSpPr>
            <p:nvPr/>
          </p:nvSpPr>
          <p:spPr>
            <a:xfrm>
              <a:off x="221955" y="3355718"/>
              <a:ext cx="3653391" cy="964367"/>
            </a:xfrm>
            <a:prstGeom prst="rect">
              <a:avLst/>
            </a:prstGeom>
          </p:spPr>
          <p:txBody>
            <a:bodyPr wrap="square" lIns="73152" rIns="73152" anchor="t" anchorCtr="0">
              <a:spAutoFit/>
            </a:bodyPr>
            <a:lstStyle>
              <a:lvl1pPr marL="285750" marR="0" indent="-285750" algn="l"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Char char="•"/>
                <a:tabLst/>
                <a:defRPr sz="1400" b="0" i="0" kern="1200" cap="none">
                  <a:solidFill>
                    <a:schemeClr val="tx1">
                      <a:lumMod val="65000"/>
                      <a:lumOff val="35000"/>
                    </a:schemeClr>
                  </a:solidFill>
                  <a:latin typeface="+mn-lt"/>
                  <a:ea typeface="+mn-ea"/>
                  <a:cs typeface="+mn-cs"/>
                </a:defRPr>
              </a:lvl1pPr>
              <a:lvl2pPr marL="447675" indent="-314325" algn="l" defTabSz="914400" rtl="0" eaLnBrk="1" latinLnBrk="0" hangingPunct="1">
                <a:lnSpc>
                  <a:spcPct val="100000"/>
                </a:lnSpc>
                <a:spcBef>
                  <a:spcPts val="600"/>
                </a:spcBef>
                <a:buClrTx/>
                <a:buSzPct val="100000"/>
                <a:buFont typeface="Arial" panose="020B0604020202020204" pitchFamily="34" charset="0"/>
                <a:buChar char="•"/>
                <a:defRPr sz="1200" kern="1200" cap="none">
                  <a:solidFill>
                    <a:schemeClr val="tx1">
                      <a:lumMod val="65000"/>
                      <a:lumOff val="35000"/>
                    </a:schemeClr>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200" kern="1200" cap="none">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200" kern="1200" cap="none">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200" kern="1200" cap="none">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00"/>
                </a:spcBef>
                <a:spcAft>
                  <a:spcPts val="0"/>
                </a:spcAft>
                <a:buClr>
                  <a:schemeClr val="accent2"/>
                </a:buClr>
                <a:buFont typeface="Arial" panose="020B0604020202020204" pitchFamily="34" charset="0"/>
                <a:buNone/>
              </a:pPr>
              <a:r>
                <a:rPr lang="pl-PL" sz="1100" i="1" dirty="0"/>
                <a:t>- </a:t>
              </a:r>
              <a:r>
                <a:rPr lang="pl-PL" sz="1100" b="1" i="1" dirty="0"/>
                <a:t>Jak nic nie boli to jest fajnie - nie odczuwamy wieku, jest dobrze</a:t>
              </a:r>
              <a:r>
                <a:rPr lang="pl-PL" sz="1100" i="1" dirty="0"/>
                <a:t> - lepiej się czujemy, jesteśmy młodsi wewnętrznie. Mamy chęć do wszystkiego, ta dobra strona życia - nie byle jaka, kiedy narzekamy, boli, nie chce się nic. FGI 2, Warszawa, 60+</a:t>
              </a:r>
            </a:p>
          </p:txBody>
        </p:sp>
        <p:sp>
          <p:nvSpPr>
            <p:cNvPr id="24" name="Symbol zastępczy tekstu 4">
              <a:extLst>
                <a:ext uri="{FF2B5EF4-FFF2-40B4-BE49-F238E27FC236}">
                  <a16:creationId xmlns:a16="http://schemas.microsoft.com/office/drawing/2014/main" id="{7A223C8D-18B7-4EDC-97EE-266398EBB75D}"/>
                </a:ext>
              </a:extLst>
            </p:cNvPr>
            <p:cNvSpPr txBox="1">
              <a:spLocks/>
            </p:cNvSpPr>
            <p:nvPr/>
          </p:nvSpPr>
          <p:spPr>
            <a:xfrm>
              <a:off x="195812" y="2848752"/>
              <a:ext cx="3679535" cy="307777"/>
            </a:xfrm>
            <a:prstGeom prst="rect">
              <a:avLst/>
            </a:prstGeom>
          </p:spPr>
          <p:txBody>
            <a:bodyPr lIns="73152" rIns="73152">
              <a:spAutoFit/>
            </a:bodyPr>
            <a:lstStyle>
              <a:lvl1pPr marL="0" indent="0" algn="l" defTabSz="914400" rtl="0" eaLnBrk="1" latinLnBrk="0" hangingPunct="1">
                <a:lnSpc>
                  <a:spcPct val="100000"/>
                </a:lnSpc>
                <a:spcBef>
                  <a:spcPts val="0"/>
                </a:spcBef>
                <a:spcAft>
                  <a:spcPts val="0"/>
                </a:spcAft>
                <a:buSzPct val="50000"/>
                <a:buFont typeface="HelveticaNeueLT Std Lt Cn" panose="020B0406020202030204" pitchFamily="34" charset="0"/>
                <a:buNone/>
                <a:defRPr sz="2000" b="1" kern="1200">
                  <a:solidFill>
                    <a:schemeClr val="bg2"/>
                  </a:solidFill>
                  <a:latin typeface="+mn-lt"/>
                  <a:ea typeface="+mn-ea"/>
                  <a:cs typeface="+mn-cs"/>
                </a:defRPr>
              </a:lvl1pPr>
              <a:lvl2pPr marL="447675" indent="-314325" algn="l" defTabSz="914400" rtl="0" eaLnBrk="1" latinLnBrk="0" hangingPunct="1">
                <a:lnSpc>
                  <a:spcPct val="100000"/>
                </a:lnSpc>
                <a:spcBef>
                  <a:spcPts val="600"/>
                </a:spcBef>
                <a:buClrTx/>
                <a:buSzPct val="100000"/>
                <a:buFont typeface="Arial" panose="020B0604020202020204" pitchFamily="34" charset="0"/>
                <a:buChar char="•"/>
                <a:defRPr sz="1600" kern="1200">
                  <a:solidFill>
                    <a:schemeClr val="tx1">
                      <a:lumMod val="65000"/>
                      <a:lumOff val="35000"/>
                    </a:schemeClr>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600" kern="1200">
                  <a:solidFill>
                    <a:schemeClr val="tx1">
                      <a:lumMod val="65000"/>
                      <a:lumOff val="35000"/>
                    </a:schemeClr>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l-PL" sz="1400" dirty="0">
                  <a:solidFill>
                    <a:schemeClr val="tx2">
                      <a:lumMod val="50000"/>
                    </a:schemeClr>
                  </a:solidFill>
                </a:rPr>
                <a:t>CO MOTYWUJE DO DBANIA O SIEBIE? </a:t>
              </a:r>
            </a:p>
          </p:txBody>
        </p:sp>
        <p:sp>
          <p:nvSpPr>
            <p:cNvPr id="29" name="Symbol zastępczy tekstu 22">
              <a:extLst>
                <a:ext uri="{FF2B5EF4-FFF2-40B4-BE49-F238E27FC236}">
                  <a16:creationId xmlns:a16="http://schemas.microsoft.com/office/drawing/2014/main" id="{57A3C833-2158-4F6B-8A8B-7F78331DA2C2}"/>
                </a:ext>
              </a:extLst>
            </p:cNvPr>
            <p:cNvSpPr txBox="1">
              <a:spLocks/>
            </p:cNvSpPr>
            <p:nvPr/>
          </p:nvSpPr>
          <p:spPr>
            <a:xfrm>
              <a:off x="221955" y="5497042"/>
              <a:ext cx="3561006" cy="430887"/>
            </a:xfrm>
            <a:prstGeom prst="rect">
              <a:avLst/>
            </a:prstGeom>
          </p:spPr>
          <p:txBody>
            <a:bodyPr wrap="square" lIns="73152" rIns="73152" anchor="t" anchorCtr="0">
              <a:spAutoFit/>
            </a:bodyPr>
            <a:lstStyle>
              <a:lvl1pPr marL="285750" marR="0" indent="-285750" algn="l"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Char char="•"/>
                <a:tabLst/>
                <a:defRPr sz="1400" b="0" i="0" kern="1200" cap="none">
                  <a:solidFill>
                    <a:schemeClr val="tx1">
                      <a:lumMod val="65000"/>
                      <a:lumOff val="35000"/>
                    </a:schemeClr>
                  </a:solidFill>
                  <a:latin typeface="+mn-lt"/>
                  <a:ea typeface="+mn-ea"/>
                  <a:cs typeface="+mn-cs"/>
                </a:defRPr>
              </a:lvl1pPr>
              <a:lvl2pPr marL="447675" indent="-314325" algn="l" defTabSz="914400" rtl="0" eaLnBrk="1" latinLnBrk="0" hangingPunct="1">
                <a:lnSpc>
                  <a:spcPct val="100000"/>
                </a:lnSpc>
                <a:spcBef>
                  <a:spcPts val="600"/>
                </a:spcBef>
                <a:buClrTx/>
                <a:buSzPct val="100000"/>
                <a:buFont typeface="Arial" panose="020B0604020202020204" pitchFamily="34" charset="0"/>
                <a:buChar char="•"/>
                <a:defRPr sz="1200" kern="1200" cap="none">
                  <a:solidFill>
                    <a:schemeClr val="tx1">
                      <a:lumMod val="65000"/>
                      <a:lumOff val="35000"/>
                    </a:schemeClr>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200" kern="1200" cap="none">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200" kern="1200" cap="none">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200" kern="1200" cap="none">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00"/>
                </a:spcBef>
                <a:spcAft>
                  <a:spcPts val="0"/>
                </a:spcAft>
                <a:buClr>
                  <a:schemeClr val="accent2"/>
                </a:buClr>
                <a:buNone/>
              </a:pPr>
              <a:r>
                <a:rPr lang="pl-PL" sz="1100" i="1" dirty="0"/>
                <a:t>- </a:t>
              </a:r>
              <a:r>
                <a:rPr lang="pl-PL" sz="1100" b="1" i="1" dirty="0"/>
                <a:t>Nie mam wieku emerytalnego, więc muszę mieć pracę</a:t>
              </a:r>
              <a:r>
                <a:rPr lang="pl-PL" sz="1100" i="1" dirty="0"/>
                <a:t>. FGI 3, Warszawa, 50+</a:t>
              </a:r>
            </a:p>
          </p:txBody>
        </p:sp>
        <p:sp>
          <p:nvSpPr>
            <p:cNvPr id="32" name="Symbol zastępczy tekstu 7">
              <a:extLst>
                <a:ext uri="{FF2B5EF4-FFF2-40B4-BE49-F238E27FC236}">
                  <a16:creationId xmlns:a16="http://schemas.microsoft.com/office/drawing/2014/main" id="{FE93F96B-27C9-4856-BF93-6A5ECE2788DF}"/>
                </a:ext>
              </a:extLst>
            </p:cNvPr>
            <p:cNvSpPr txBox="1">
              <a:spLocks/>
            </p:cNvSpPr>
            <p:nvPr/>
          </p:nvSpPr>
          <p:spPr>
            <a:xfrm>
              <a:off x="195812" y="4425146"/>
              <a:ext cx="3699232" cy="430887"/>
            </a:xfrm>
            <a:prstGeom prst="rect">
              <a:avLst/>
            </a:prstGeom>
          </p:spPr>
          <p:txBody>
            <a:bodyPr wrap="square" lIns="73152" rIns="73152" anchor="t" anchorCtr="0">
              <a:spAutoFit/>
            </a:bodyPr>
            <a:lstStyle>
              <a:lvl1pPr marL="285750" marR="0" indent="-285750" algn="l"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Char char="•"/>
                <a:tabLst/>
                <a:defRPr sz="1400" b="0" i="0" kern="1200" cap="none">
                  <a:solidFill>
                    <a:schemeClr val="tx1">
                      <a:lumMod val="65000"/>
                      <a:lumOff val="35000"/>
                    </a:schemeClr>
                  </a:solidFill>
                  <a:latin typeface="+mn-lt"/>
                  <a:ea typeface="+mn-ea"/>
                  <a:cs typeface="+mn-cs"/>
                </a:defRPr>
              </a:lvl1pPr>
              <a:lvl2pPr marL="447675" indent="-314325" algn="l" defTabSz="914400" rtl="0" eaLnBrk="1" latinLnBrk="0" hangingPunct="1">
                <a:lnSpc>
                  <a:spcPct val="100000"/>
                </a:lnSpc>
                <a:spcBef>
                  <a:spcPts val="600"/>
                </a:spcBef>
                <a:buClrTx/>
                <a:buSzPct val="100000"/>
                <a:buFont typeface="Arial" panose="020B0604020202020204" pitchFamily="34" charset="0"/>
                <a:buChar char="•"/>
                <a:defRPr sz="1200" kern="1200" cap="none">
                  <a:solidFill>
                    <a:schemeClr val="tx1">
                      <a:lumMod val="65000"/>
                      <a:lumOff val="35000"/>
                    </a:schemeClr>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200" kern="1200" cap="none">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200" kern="1200" cap="none">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200" kern="1200" cap="none">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00"/>
                </a:spcBef>
                <a:spcAft>
                  <a:spcPts val="0"/>
                </a:spcAft>
                <a:buClr>
                  <a:schemeClr val="accent2"/>
                </a:buClr>
                <a:buFont typeface="Arial" panose="020B0604020202020204" pitchFamily="34" charset="0"/>
                <a:buNone/>
              </a:pPr>
              <a:r>
                <a:rPr lang="pl-PL" sz="1100" i="1" dirty="0"/>
                <a:t>- [Dbając o siebie] możesz robić to chcesz. </a:t>
              </a:r>
              <a:r>
                <a:rPr lang="pl-PL" sz="1100" b="1" i="1" dirty="0"/>
                <a:t>Być niezależnym, korzystać z życia</a:t>
              </a:r>
              <a:r>
                <a:rPr lang="pl-PL" sz="1100" i="1" dirty="0"/>
                <a:t>. </a:t>
              </a:r>
              <a:r>
                <a:rPr lang="pl-PL" sz="1100" dirty="0"/>
                <a:t>FGI 1, Warszawa, 50+</a:t>
              </a:r>
            </a:p>
          </p:txBody>
        </p:sp>
        <p:sp>
          <p:nvSpPr>
            <p:cNvPr id="33" name="Symbol zastępczy tekstu 22">
              <a:extLst>
                <a:ext uri="{FF2B5EF4-FFF2-40B4-BE49-F238E27FC236}">
                  <a16:creationId xmlns:a16="http://schemas.microsoft.com/office/drawing/2014/main" id="{E89AC31A-C7F8-48B9-AB26-5E9EBABA1638}"/>
                </a:ext>
              </a:extLst>
            </p:cNvPr>
            <p:cNvSpPr txBox="1">
              <a:spLocks/>
            </p:cNvSpPr>
            <p:nvPr/>
          </p:nvSpPr>
          <p:spPr>
            <a:xfrm>
              <a:off x="192824" y="4961094"/>
              <a:ext cx="3670732" cy="430887"/>
            </a:xfrm>
            <a:prstGeom prst="rect">
              <a:avLst/>
            </a:prstGeom>
          </p:spPr>
          <p:txBody>
            <a:bodyPr wrap="square" lIns="73152" rIns="73152" anchor="t" anchorCtr="0">
              <a:spAutoFit/>
            </a:bodyPr>
            <a:lstStyle>
              <a:lvl1pPr marL="285750" marR="0" indent="-285750" algn="l"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Char char="•"/>
                <a:tabLst/>
                <a:defRPr sz="1400" b="0" i="0" kern="1200" cap="none">
                  <a:solidFill>
                    <a:schemeClr val="tx1">
                      <a:lumMod val="65000"/>
                      <a:lumOff val="35000"/>
                    </a:schemeClr>
                  </a:solidFill>
                  <a:latin typeface="+mn-lt"/>
                  <a:ea typeface="+mn-ea"/>
                  <a:cs typeface="+mn-cs"/>
                </a:defRPr>
              </a:lvl1pPr>
              <a:lvl2pPr marL="447675" indent="-314325" algn="l" defTabSz="914400" rtl="0" eaLnBrk="1" latinLnBrk="0" hangingPunct="1">
                <a:lnSpc>
                  <a:spcPct val="100000"/>
                </a:lnSpc>
                <a:spcBef>
                  <a:spcPts val="600"/>
                </a:spcBef>
                <a:buClrTx/>
                <a:buSzPct val="100000"/>
                <a:buFont typeface="Arial" panose="020B0604020202020204" pitchFamily="34" charset="0"/>
                <a:buChar char="•"/>
                <a:defRPr sz="1200" kern="1200" cap="none">
                  <a:solidFill>
                    <a:schemeClr val="tx1">
                      <a:lumMod val="65000"/>
                      <a:lumOff val="35000"/>
                    </a:schemeClr>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200" kern="1200" cap="none">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200" kern="1200" cap="none">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200" kern="1200" cap="none">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00"/>
                </a:spcBef>
                <a:spcAft>
                  <a:spcPts val="0"/>
                </a:spcAft>
                <a:buClr>
                  <a:schemeClr val="accent2"/>
                </a:buClr>
                <a:buFont typeface="Arial" panose="020B0604020202020204" pitchFamily="34" charset="0"/>
                <a:buNone/>
              </a:pPr>
              <a:r>
                <a:rPr lang="pl-PL" sz="1100" i="1" dirty="0"/>
                <a:t>- Jak patrzę na leżące koleżanki moje, to sobie myślę, że ja </a:t>
              </a:r>
              <a:r>
                <a:rPr lang="pl-PL" sz="1100" b="1" i="1" dirty="0"/>
                <a:t>nie chcę dla córki być ciężarem</a:t>
              </a:r>
              <a:r>
                <a:rPr lang="pl-PL" sz="1100" i="1" dirty="0"/>
                <a:t>. </a:t>
              </a:r>
              <a:r>
                <a:rPr lang="pl-PL" sz="1100" dirty="0"/>
                <a:t>FGI 4, Kraków, 60+</a:t>
              </a:r>
            </a:p>
          </p:txBody>
        </p:sp>
      </p:grpSp>
      <p:grpSp>
        <p:nvGrpSpPr>
          <p:cNvPr id="39" name="Grupa 38">
            <a:extLst>
              <a:ext uri="{FF2B5EF4-FFF2-40B4-BE49-F238E27FC236}">
                <a16:creationId xmlns:a16="http://schemas.microsoft.com/office/drawing/2014/main" id="{853FA43E-C01E-4C62-BEF3-A289965196ED}"/>
              </a:ext>
            </a:extLst>
          </p:cNvPr>
          <p:cNvGrpSpPr/>
          <p:nvPr/>
        </p:nvGrpSpPr>
        <p:grpSpPr>
          <a:xfrm>
            <a:off x="382932" y="2846404"/>
            <a:ext cx="3635474" cy="3397963"/>
            <a:chOff x="4234378" y="2840043"/>
            <a:chExt cx="3701389" cy="3397963"/>
          </a:xfrm>
        </p:grpSpPr>
        <p:sp>
          <p:nvSpPr>
            <p:cNvPr id="34" name="Symbol zastępczy tekstu 4">
              <a:extLst>
                <a:ext uri="{FF2B5EF4-FFF2-40B4-BE49-F238E27FC236}">
                  <a16:creationId xmlns:a16="http://schemas.microsoft.com/office/drawing/2014/main" id="{1B541ED5-A46C-4CBC-BFFF-3674EC846218}"/>
                </a:ext>
              </a:extLst>
            </p:cNvPr>
            <p:cNvSpPr txBox="1">
              <a:spLocks/>
            </p:cNvSpPr>
            <p:nvPr/>
          </p:nvSpPr>
          <p:spPr>
            <a:xfrm>
              <a:off x="4256232" y="2840043"/>
              <a:ext cx="3679535" cy="307777"/>
            </a:xfrm>
            <a:prstGeom prst="rect">
              <a:avLst/>
            </a:prstGeom>
          </p:spPr>
          <p:txBody>
            <a:bodyPr lIns="73152" rIns="73152">
              <a:spAutoFit/>
            </a:bodyPr>
            <a:lstStyle>
              <a:lvl1pPr marL="0" indent="0" algn="l" defTabSz="914400" rtl="0" eaLnBrk="1" latinLnBrk="0" hangingPunct="1">
                <a:lnSpc>
                  <a:spcPct val="100000"/>
                </a:lnSpc>
                <a:spcBef>
                  <a:spcPts val="0"/>
                </a:spcBef>
                <a:spcAft>
                  <a:spcPts val="0"/>
                </a:spcAft>
                <a:buSzPct val="50000"/>
                <a:buFont typeface="HelveticaNeueLT Std Lt Cn" panose="020B0406020202030204" pitchFamily="34" charset="0"/>
                <a:buNone/>
                <a:defRPr sz="2000" b="1" kern="1200">
                  <a:solidFill>
                    <a:schemeClr val="bg2"/>
                  </a:solidFill>
                  <a:latin typeface="+mn-lt"/>
                  <a:ea typeface="+mn-ea"/>
                  <a:cs typeface="+mn-cs"/>
                </a:defRPr>
              </a:lvl1pPr>
              <a:lvl2pPr marL="447675" indent="-314325" algn="l" defTabSz="914400" rtl="0" eaLnBrk="1" latinLnBrk="0" hangingPunct="1">
                <a:lnSpc>
                  <a:spcPct val="100000"/>
                </a:lnSpc>
                <a:spcBef>
                  <a:spcPts val="600"/>
                </a:spcBef>
                <a:buClrTx/>
                <a:buSzPct val="100000"/>
                <a:buFont typeface="Arial" panose="020B0604020202020204" pitchFamily="34" charset="0"/>
                <a:buChar char="•"/>
                <a:defRPr sz="1600" kern="1200">
                  <a:solidFill>
                    <a:schemeClr val="tx1">
                      <a:lumMod val="65000"/>
                      <a:lumOff val="35000"/>
                    </a:schemeClr>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600" kern="1200">
                  <a:solidFill>
                    <a:schemeClr val="tx1">
                      <a:lumMod val="65000"/>
                      <a:lumOff val="35000"/>
                    </a:schemeClr>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l-PL" sz="1400" dirty="0">
                  <a:solidFill>
                    <a:schemeClr val="tx2">
                      <a:lumMod val="50000"/>
                    </a:schemeClr>
                  </a:solidFill>
                </a:rPr>
                <a:t>NAPIĘCIA I NIEPOKOJE zw. z WIEKIEM</a:t>
              </a:r>
            </a:p>
          </p:txBody>
        </p:sp>
        <p:sp>
          <p:nvSpPr>
            <p:cNvPr id="35" name="Symbol zastępczy tekstu 22">
              <a:extLst>
                <a:ext uri="{FF2B5EF4-FFF2-40B4-BE49-F238E27FC236}">
                  <a16:creationId xmlns:a16="http://schemas.microsoft.com/office/drawing/2014/main" id="{761CA4F7-0627-4CB8-B5DF-97F9A5638777}"/>
                </a:ext>
              </a:extLst>
            </p:cNvPr>
            <p:cNvSpPr txBox="1">
              <a:spLocks/>
            </p:cNvSpPr>
            <p:nvPr/>
          </p:nvSpPr>
          <p:spPr>
            <a:xfrm>
              <a:off x="4234379" y="4464340"/>
              <a:ext cx="3535363" cy="1133644"/>
            </a:xfrm>
            <a:prstGeom prst="rect">
              <a:avLst/>
            </a:prstGeom>
          </p:spPr>
          <p:txBody>
            <a:bodyPr wrap="square" lIns="73152" rIns="73152" anchor="t" anchorCtr="0">
              <a:spAutoFit/>
            </a:bodyPr>
            <a:lstStyle>
              <a:lvl1pPr marL="285750" marR="0" indent="-285750" algn="l"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Char char="•"/>
                <a:tabLst/>
                <a:defRPr sz="1400" b="0" i="0" kern="1200" cap="none">
                  <a:solidFill>
                    <a:schemeClr val="tx1">
                      <a:lumMod val="65000"/>
                      <a:lumOff val="35000"/>
                    </a:schemeClr>
                  </a:solidFill>
                  <a:latin typeface="+mn-lt"/>
                  <a:ea typeface="+mn-ea"/>
                  <a:cs typeface="+mn-cs"/>
                </a:defRPr>
              </a:lvl1pPr>
              <a:lvl2pPr marL="447675" indent="-314325" algn="l" defTabSz="914400" rtl="0" eaLnBrk="1" latinLnBrk="0" hangingPunct="1">
                <a:lnSpc>
                  <a:spcPct val="100000"/>
                </a:lnSpc>
                <a:spcBef>
                  <a:spcPts val="600"/>
                </a:spcBef>
                <a:buClrTx/>
                <a:buSzPct val="100000"/>
                <a:buFont typeface="Arial" panose="020B0604020202020204" pitchFamily="34" charset="0"/>
                <a:buChar char="•"/>
                <a:defRPr sz="1200" kern="1200" cap="none">
                  <a:solidFill>
                    <a:schemeClr val="tx1">
                      <a:lumMod val="65000"/>
                      <a:lumOff val="35000"/>
                    </a:schemeClr>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200" kern="1200" cap="none">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200" kern="1200" cap="none">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200" kern="1200" cap="none">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00"/>
                </a:spcBef>
                <a:spcAft>
                  <a:spcPts val="0"/>
                </a:spcAft>
                <a:buClr>
                  <a:schemeClr val="accent2"/>
                </a:buClr>
                <a:buFont typeface="Arial" panose="020B0604020202020204" pitchFamily="34" charset="0"/>
                <a:buNone/>
              </a:pPr>
              <a:r>
                <a:rPr lang="pl-PL" sz="1100" i="1" dirty="0"/>
                <a:t>- </a:t>
              </a:r>
              <a:r>
                <a:rPr lang="pl-PL" sz="1100" b="1" i="1" dirty="0"/>
                <a:t>Mnie przeraża, że w moim środowisku kilka osób już umarło</a:t>
              </a:r>
              <a:r>
                <a:rPr lang="pl-PL" sz="1100" i="1" dirty="0"/>
                <a:t> i trzeba coś zacząć robić. </a:t>
              </a:r>
            </a:p>
            <a:p>
              <a:pPr marL="0" indent="0">
                <a:spcBef>
                  <a:spcPts val="200"/>
                </a:spcBef>
                <a:spcAft>
                  <a:spcPts val="0"/>
                </a:spcAft>
                <a:buClr>
                  <a:schemeClr val="accent2"/>
                </a:buClr>
                <a:buFont typeface="Arial" panose="020B0604020202020204" pitchFamily="34" charset="0"/>
                <a:buNone/>
              </a:pPr>
              <a:r>
                <a:rPr lang="pl-PL" sz="1100" i="1" dirty="0"/>
                <a:t>- </a:t>
              </a:r>
              <a:r>
                <a:rPr lang="pl-PL" sz="1100" b="1" i="1" dirty="0"/>
                <a:t>Jak patrzę na ludzi starszych</a:t>
              </a:r>
              <a:r>
                <a:rPr lang="pl-PL" sz="1100" i="1" dirty="0"/>
                <a:t>, którzy nie potrafią wejść do autobusu, czy przeczytać rozkładu, nie wiedzą gdzie są. </a:t>
              </a:r>
              <a:r>
                <a:rPr lang="pl-PL" sz="1100" b="1" i="1" dirty="0"/>
                <a:t>To mnie przeraża - ta niesprawność mentalna</a:t>
              </a:r>
              <a:r>
                <a:rPr lang="pl-PL" sz="1100" i="1" dirty="0"/>
                <a:t>. FGI1, Warszawa, 50+</a:t>
              </a:r>
            </a:p>
          </p:txBody>
        </p:sp>
        <p:sp>
          <p:nvSpPr>
            <p:cNvPr id="36" name="Symbol zastępczy tekstu 22">
              <a:extLst>
                <a:ext uri="{FF2B5EF4-FFF2-40B4-BE49-F238E27FC236}">
                  <a16:creationId xmlns:a16="http://schemas.microsoft.com/office/drawing/2014/main" id="{43126350-C9D2-4D7B-BD7F-409B55F64E1D}"/>
                </a:ext>
              </a:extLst>
            </p:cNvPr>
            <p:cNvSpPr txBox="1">
              <a:spLocks/>
            </p:cNvSpPr>
            <p:nvPr/>
          </p:nvSpPr>
          <p:spPr>
            <a:xfrm>
              <a:off x="4234380" y="3363263"/>
              <a:ext cx="3535363" cy="990015"/>
            </a:xfrm>
            <a:prstGeom prst="rect">
              <a:avLst/>
            </a:prstGeom>
          </p:spPr>
          <p:txBody>
            <a:bodyPr wrap="square" lIns="73152" rIns="73152" anchor="t" anchorCtr="0">
              <a:spAutoFit/>
            </a:bodyPr>
            <a:lstStyle>
              <a:lvl1pPr marL="285750" marR="0" indent="-285750" algn="l"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Char char="•"/>
                <a:tabLst/>
                <a:defRPr sz="1400" b="0" i="0" kern="1200" cap="none">
                  <a:solidFill>
                    <a:schemeClr val="tx1">
                      <a:lumMod val="65000"/>
                      <a:lumOff val="35000"/>
                    </a:schemeClr>
                  </a:solidFill>
                  <a:latin typeface="+mn-lt"/>
                  <a:ea typeface="+mn-ea"/>
                  <a:cs typeface="+mn-cs"/>
                </a:defRPr>
              </a:lvl1pPr>
              <a:lvl2pPr marL="447675" indent="-314325" algn="l" defTabSz="914400" rtl="0" eaLnBrk="1" latinLnBrk="0" hangingPunct="1">
                <a:lnSpc>
                  <a:spcPct val="100000"/>
                </a:lnSpc>
                <a:spcBef>
                  <a:spcPts val="600"/>
                </a:spcBef>
                <a:buClrTx/>
                <a:buSzPct val="100000"/>
                <a:buFont typeface="Arial" panose="020B0604020202020204" pitchFamily="34" charset="0"/>
                <a:buChar char="•"/>
                <a:defRPr sz="1200" kern="1200" cap="none">
                  <a:solidFill>
                    <a:schemeClr val="tx1">
                      <a:lumMod val="65000"/>
                      <a:lumOff val="35000"/>
                    </a:schemeClr>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200" kern="1200" cap="none">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200" kern="1200" cap="none">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200" kern="1200" cap="none">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00"/>
                </a:spcBef>
                <a:spcAft>
                  <a:spcPts val="0"/>
                </a:spcAft>
                <a:buClr>
                  <a:schemeClr val="accent2"/>
                </a:buClr>
                <a:buNone/>
              </a:pPr>
              <a:r>
                <a:rPr lang="pl-PL" sz="1100" i="1" dirty="0"/>
                <a:t>- </a:t>
              </a:r>
              <a:r>
                <a:rPr lang="pl-PL" sz="1100" b="1" i="1" dirty="0"/>
                <a:t>Ciało odmawia posłuszeństwa</a:t>
              </a:r>
              <a:r>
                <a:rPr lang="pl-PL" sz="1100" i="1" dirty="0"/>
                <a:t>.</a:t>
              </a:r>
            </a:p>
            <a:p>
              <a:pPr marL="0" indent="0">
                <a:spcBef>
                  <a:spcPts val="200"/>
                </a:spcBef>
                <a:spcAft>
                  <a:spcPts val="0"/>
                </a:spcAft>
                <a:buClr>
                  <a:schemeClr val="accent2"/>
                </a:buClr>
                <a:buNone/>
              </a:pPr>
              <a:r>
                <a:rPr lang="pl-PL" sz="1100" i="1" dirty="0"/>
                <a:t>- </a:t>
              </a:r>
              <a:r>
                <a:rPr lang="pl-PL" sz="1100" b="1" i="1" dirty="0"/>
                <a:t>Umysł też </a:t>
              </a:r>
              <a:r>
                <a:rPr lang="pl-PL" sz="1100" i="1" dirty="0"/>
                <a:t>- jeśli chodzi o kwestie takiej percepcji, szybkości to widzę, że jest gorzej. </a:t>
              </a:r>
            </a:p>
            <a:p>
              <a:pPr marL="0" indent="0">
                <a:spcBef>
                  <a:spcPts val="200"/>
                </a:spcBef>
                <a:spcAft>
                  <a:spcPts val="0"/>
                </a:spcAft>
                <a:buClr>
                  <a:schemeClr val="accent2"/>
                </a:buClr>
                <a:buNone/>
              </a:pPr>
              <a:r>
                <a:rPr lang="pl-PL" sz="1100" i="1" dirty="0"/>
                <a:t>- Odruchy zwolnione - </a:t>
              </a:r>
              <a:r>
                <a:rPr lang="pl-PL" sz="1100" b="1" i="1" dirty="0"/>
                <a:t>kiedyś zdecydowanie więcej mogłem zrobić niż teraz</a:t>
              </a:r>
              <a:r>
                <a:rPr lang="pl-PL" sz="1100" i="1" dirty="0"/>
                <a:t>. FGI 4, Kraków, 60+</a:t>
              </a:r>
            </a:p>
          </p:txBody>
        </p:sp>
        <p:sp>
          <p:nvSpPr>
            <p:cNvPr id="37" name="Symbol zastępczy tekstu 22">
              <a:extLst>
                <a:ext uri="{FF2B5EF4-FFF2-40B4-BE49-F238E27FC236}">
                  <a16:creationId xmlns:a16="http://schemas.microsoft.com/office/drawing/2014/main" id="{29C19B3E-67BD-4CA6-90BD-D707139E6BB9}"/>
                </a:ext>
              </a:extLst>
            </p:cNvPr>
            <p:cNvSpPr txBox="1">
              <a:spLocks/>
            </p:cNvSpPr>
            <p:nvPr/>
          </p:nvSpPr>
          <p:spPr>
            <a:xfrm>
              <a:off x="4234378" y="5637842"/>
              <a:ext cx="3679535" cy="600164"/>
            </a:xfrm>
            <a:prstGeom prst="rect">
              <a:avLst/>
            </a:prstGeom>
          </p:spPr>
          <p:txBody>
            <a:bodyPr wrap="square" lIns="73152" rIns="73152" anchor="t" anchorCtr="0">
              <a:spAutoFit/>
            </a:bodyPr>
            <a:lstStyle>
              <a:lvl1pPr marL="285750" marR="0" indent="-285750" algn="l"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Char char="•"/>
                <a:tabLst/>
                <a:defRPr sz="1400" b="0" i="0" kern="1200" cap="none">
                  <a:solidFill>
                    <a:schemeClr val="tx1">
                      <a:lumMod val="65000"/>
                      <a:lumOff val="35000"/>
                    </a:schemeClr>
                  </a:solidFill>
                  <a:latin typeface="+mn-lt"/>
                  <a:ea typeface="+mn-ea"/>
                  <a:cs typeface="+mn-cs"/>
                </a:defRPr>
              </a:lvl1pPr>
              <a:lvl2pPr marL="447675" indent="-314325" algn="l" defTabSz="914400" rtl="0" eaLnBrk="1" latinLnBrk="0" hangingPunct="1">
                <a:lnSpc>
                  <a:spcPct val="100000"/>
                </a:lnSpc>
                <a:spcBef>
                  <a:spcPts val="600"/>
                </a:spcBef>
                <a:buClrTx/>
                <a:buSzPct val="100000"/>
                <a:buFont typeface="Arial" panose="020B0604020202020204" pitchFamily="34" charset="0"/>
                <a:buChar char="•"/>
                <a:defRPr sz="1200" kern="1200" cap="none">
                  <a:solidFill>
                    <a:schemeClr val="tx1">
                      <a:lumMod val="65000"/>
                      <a:lumOff val="35000"/>
                    </a:schemeClr>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200" kern="1200" cap="none">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200" kern="1200" cap="none">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200" kern="1200" cap="none">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00"/>
                </a:spcBef>
                <a:spcAft>
                  <a:spcPts val="0"/>
                </a:spcAft>
                <a:buClr>
                  <a:schemeClr val="accent2"/>
                </a:buClr>
                <a:buFont typeface="Arial" panose="020B0604020202020204" pitchFamily="34" charset="0"/>
                <a:buNone/>
              </a:pPr>
              <a:r>
                <a:rPr lang="pl-PL" sz="1100" i="1" dirty="0"/>
                <a:t>- Byłem mocno aktywny - teraz zaczynam pauzować. Skakałem ze spadochronem, wspinałem się. </a:t>
              </a:r>
              <a:r>
                <a:rPr lang="pl-PL" sz="1100" b="1" i="1" dirty="0"/>
                <a:t>Moje ciało nie nadąża już za moją głową</a:t>
              </a:r>
              <a:r>
                <a:rPr lang="pl-PL" sz="1100" i="1" dirty="0"/>
                <a:t>. FGI 3, Kraków, 60+</a:t>
              </a:r>
            </a:p>
          </p:txBody>
        </p:sp>
      </p:grpSp>
      <p:sp>
        <p:nvSpPr>
          <p:cNvPr id="40" name="Tytuł 3">
            <a:extLst>
              <a:ext uri="{FF2B5EF4-FFF2-40B4-BE49-F238E27FC236}">
                <a16:creationId xmlns:a16="http://schemas.microsoft.com/office/drawing/2014/main" id="{7046D10C-275A-4720-AD83-02A32E082670}"/>
              </a:ext>
            </a:extLst>
          </p:cNvPr>
          <p:cNvSpPr>
            <a:spLocks noGrp="1"/>
          </p:cNvSpPr>
          <p:nvPr>
            <p:ph type="title"/>
          </p:nvPr>
        </p:nvSpPr>
        <p:spPr>
          <a:xfrm>
            <a:off x="404784" y="1995535"/>
            <a:ext cx="10932000" cy="424732"/>
          </a:xfrm>
        </p:spPr>
        <p:txBody>
          <a:bodyPr/>
          <a:lstStyle/>
          <a:p>
            <a:r>
              <a:rPr lang="pl-PL" sz="2400" dirty="0">
                <a:effectLst>
                  <a:outerShdw blurRad="38100" dist="38100" dir="2700000" algn="tl">
                    <a:srgbClr val="000000">
                      <a:alpha val="43137"/>
                    </a:srgbClr>
                  </a:outerShdw>
                </a:effectLst>
              </a:rPr>
              <a:t>Z wypowiedzi pacjentów - </a:t>
            </a:r>
            <a:r>
              <a:rPr lang="pl-PL" sz="1800" dirty="0">
                <a:effectLst>
                  <a:outerShdw blurRad="38100" dist="38100" dir="2700000" algn="tl">
                    <a:srgbClr val="000000">
                      <a:alpha val="43137"/>
                    </a:srgbClr>
                  </a:outerShdw>
                </a:effectLst>
              </a:rPr>
              <a:t>niepokoje i motywacje zw. z wiekiem</a:t>
            </a:r>
            <a:endParaRPr lang="pl-PL" sz="2400" dirty="0">
              <a:effectLst>
                <a:outerShdw blurRad="38100" dist="38100" dir="2700000" algn="tl">
                  <a:srgbClr val="000000">
                    <a:alpha val="43137"/>
                  </a:srgbClr>
                </a:outerShdw>
              </a:effectLst>
            </a:endParaRPr>
          </a:p>
        </p:txBody>
      </p:sp>
      <p:grpSp>
        <p:nvGrpSpPr>
          <p:cNvPr id="43" name="Grupa 42">
            <a:extLst>
              <a:ext uri="{FF2B5EF4-FFF2-40B4-BE49-F238E27FC236}">
                <a16:creationId xmlns:a16="http://schemas.microsoft.com/office/drawing/2014/main" id="{B9A442D4-4A9C-4D6F-910F-4B996B01BDDA}"/>
              </a:ext>
            </a:extLst>
          </p:cNvPr>
          <p:cNvGrpSpPr/>
          <p:nvPr/>
        </p:nvGrpSpPr>
        <p:grpSpPr>
          <a:xfrm>
            <a:off x="4286450" y="2846404"/>
            <a:ext cx="3942353" cy="3466745"/>
            <a:chOff x="8195339" y="2843873"/>
            <a:chExt cx="3942353" cy="3466745"/>
          </a:xfrm>
        </p:grpSpPr>
        <p:sp>
          <p:nvSpPr>
            <p:cNvPr id="26" name="Symbol zastępczy tekstu 4">
              <a:extLst>
                <a:ext uri="{FF2B5EF4-FFF2-40B4-BE49-F238E27FC236}">
                  <a16:creationId xmlns:a16="http://schemas.microsoft.com/office/drawing/2014/main" id="{29169251-9B06-4FFF-81C2-26A616AC5B48}"/>
                </a:ext>
              </a:extLst>
            </p:cNvPr>
            <p:cNvSpPr txBox="1">
              <a:spLocks/>
            </p:cNvSpPr>
            <p:nvPr/>
          </p:nvSpPr>
          <p:spPr>
            <a:xfrm>
              <a:off x="8195448" y="2843873"/>
              <a:ext cx="3679535" cy="523220"/>
            </a:xfrm>
            <a:prstGeom prst="rect">
              <a:avLst/>
            </a:prstGeom>
          </p:spPr>
          <p:txBody>
            <a:bodyPr lIns="73152" rIns="73152">
              <a:spAutoFit/>
            </a:bodyPr>
            <a:lstStyle>
              <a:lvl1pPr marL="0" indent="0" algn="l" defTabSz="914400" rtl="0" eaLnBrk="1" latinLnBrk="0" hangingPunct="1">
                <a:lnSpc>
                  <a:spcPct val="100000"/>
                </a:lnSpc>
                <a:spcBef>
                  <a:spcPts val="0"/>
                </a:spcBef>
                <a:spcAft>
                  <a:spcPts val="0"/>
                </a:spcAft>
                <a:buSzPct val="50000"/>
                <a:buFont typeface="HelveticaNeueLT Std Lt Cn" panose="020B0406020202030204" pitchFamily="34" charset="0"/>
                <a:buNone/>
                <a:defRPr sz="2000" b="1" kern="1200">
                  <a:solidFill>
                    <a:schemeClr val="bg2"/>
                  </a:solidFill>
                  <a:latin typeface="+mn-lt"/>
                  <a:ea typeface="+mn-ea"/>
                  <a:cs typeface="+mn-cs"/>
                </a:defRPr>
              </a:lvl1pPr>
              <a:lvl2pPr marL="447675" indent="-314325" algn="l" defTabSz="914400" rtl="0" eaLnBrk="1" latinLnBrk="0" hangingPunct="1">
                <a:lnSpc>
                  <a:spcPct val="100000"/>
                </a:lnSpc>
                <a:spcBef>
                  <a:spcPts val="600"/>
                </a:spcBef>
                <a:buClrTx/>
                <a:buSzPct val="100000"/>
                <a:buFont typeface="Arial" panose="020B0604020202020204" pitchFamily="34" charset="0"/>
                <a:buChar char="•"/>
                <a:defRPr sz="1600" kern="1200">
                  <a:solidFill>
                    <a:schemeClr val="tx1">
                      <a:lumMod val="65000"/>
                      <a:lumOff val="35000"/>
                    </a:schemeClr>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600" kern="1200">
                  <a:solidFill>
                    <a:schemeClr val="tx1">
                      <a:lumMod val="65000"/>
                      <a:lumOff val="35000"/>
                    </a:schemeClr>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pl-PL" sz="1400" dirty="0">
                  <a:solidFill>
                    <a:schemeClr val="tx2">
                      <a:lumMod val="50000"/>
                    </a:schemeClr>
                  </a:solidFill>
                </a:rPr>
                <a:t>WIEK A ODPORNOŚĆ - NIEOCZYWISTE POWIĄZANIE</a:t>
              </a:r>
            </a:p>
          </p:txBody>
        </p:sp>
        <p:sp>
          <p:nvSpPr>
            <p:cNvPr id="27" name="Symbol zastępczy tekstu 22">
              <a:extLst>
                <a:ext uri="{FF2B5EF4-FFF2-40B4-BE49-F238E27FC236}">
                  <a16:creationId xmlns:a16="http://schemas.microsoft.com/office/drawing/2014/main" id="{7E5A4E9E-70B1-449D-9E98-992A7CC1469B}"/>
                </a:ext>
              </a:extLst>
            </p:cNvPr>
            <p:cNvSpPr txBox="1">
              <a:spLocks/>
            </p:cNvSpPr>
            <p:nvPr/>
          </p:nvSpPr>
          <p:spPr>
            <a:xfrm>
              <a:off x="8195339" y="3418260"/>
              <a:ext cx="3800849" cy="938719"/>
            </a:xfrm>
            <a:prstGeom prst="rect">
              <a:avLst/>
            </a:prstGeom>
          </p:spPr>
          <p:txBody>
            <a:bodyPr wrap="square" lIns="73152" rIns="73152" anchor="t" anchorCtr="0">
              <a:spAutoFit/>
            </a:bodyPr>
            <a:lstStyle>
              <a:lvl1pPr marL="285750" marR="0" indent="-285750" algn="l"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Char char="•"/>
                <a:tabLst/>
                <a:defRPr sz="1400" b="0" i="0" kern="1200" cap="none">
                  <a:solidFill>
                    <a:schemeClr val="tx1">
                      <a:lumMod val="65000"/>
                      <a:lumOff val="35000"/>
                    </a:schemeClr>
                  </a:solidFill>
                  <a:latin typeface="+mn-lt"/>
                  <a:ea typeface="+mn-ea"/>
                  <a:cs typeface="+mn-cs"/>
                </a:defRPr>
              </a:lvl1pPr>
              <a:lvl2pPr marL="447675" indent="-314325" algn="l" defTabSz="914400" rtl="0" eaLnBrk="1" latinLnBrk="0" hangingPunct="1">
                <a:lnSpc>
                  <a:spcPct val="100000"/>
                </a:lnSpc>
                <a:spcBef>
                  <a:spcPts val="600"/>
                </a:spcBef>
                <a:buClrTx/>
                <a:buSzPct val="100000"/>
                <a:buFont typeface="Arial" panose="020B0604020202020204" pitchFamily="34" charset="0"/>
                <a:buChar char="•"/>
                <a:defRPr sz="1200" kern="1200" cap="none">
                  <a:solidFill>
                    <a:schemeClr val="tx1">
                      <a:lumMod val="65000"/>
                      <a:lumOff val="35000"/>
                    </a:schemeClr>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200" kern="1200" cap="none">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200" kern="1200" cap="none">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200" kern="1200" cap="none">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00"/>
                </a:spcBef>
                <a:buFont typeface="Arial" panose="020B0604020202020204" pitchFamily="34" charset="0"/>
                <a:buNone/>
              </a:pPr>
              <a:r>
                <a:rPr lang="pl-PL" sz="1100" b="1" i="1" dirty="0"/>
                <a:t>Ciężko powiedzieć czy wiek ma tu jakieś znaczenie</a:t>
              </a:r>
              <a:r>
                <a:rPr lang="pl-PL" sz="1100" i="1" dirty="0"/>
                <a:t>. Patrząc na </a:t>
              </a:r>
              <a:r>
                <a:rPr lang="pl-PL" sz="1100" b="1" i="1" dirty="0"/>
                <a:t>Covid</a:t>
              </a:r>
              <a:r>
                <a:rPr lang="pl-PL" sz="1100" i="1" dirty="0"/>
                <a:t>, właśnie </a:t>
              </a:r>
              <a:r>
                <a:rPr lang="pl-PL" sz="1100" b="1" i="1" dirty="0"/>
                <a:t>starsi ludzie na niego umierali</a:t>
              </a:r>
              <a:r>
                <a:rPr lang="pl-PL" sz="1100" i="1" dirty="0"/>
                <a:t>, ale nie dlatego, że byli mniej odporni, tylko </a:t>
              </a:r>
              <a:r>
                <a:rPr lang="pl-PL" sz="1100" b="1" i="1" dirty="0"/>
                <a:t>mieli jeszcze inne choroby, które ich po prostu dobiły</a:t>
              </a:r>
              <a:r>
                <a:rPr lang="pl-PL" sz="1100" i="1" dirty="0"/>
                <a:t>. FGI 4, Kraków, pacjenci 60+</a:t>
              </a:r>
            </a:p>
          </p:txBody>
        </p:sp>
        <p:sp>
          <p:nvSpPr>
            <p:cNvPr id="41" name="Symbol zastępczy tekstu 22">
              <a:extLst>
                <a:ext uri="{FF2B5EF4-FFF2-40B4-BE49-F238E27FC236}">
                  <a16:creationId xmlns:a16="http://schemas.microsoft.com/office/drawing/2014/main" id="{286C2E8A-39E8-4B1B-9750-28EF25B22A66}"/>
                </a:ext>
              </a:extLst>
            </p:cNvPr>
            <p:cNvSpPr txBox="1">
              <a:spLocks/>
            </p:cNvSpPr>
            <p:nvPr/>
          </p:nvSpPr>
          <p:spPr>
            <a:xfrm>
              <a:off x="8195339" y="4444172"/>
              <a:ext cx="3699232" cy="964367"/>
            </a:xfrm>
            <a:prstGeom prst="rect">
              <a:avLst/>
            </a:prstGeom>
          </p:spPr>
          <p:txBody>
            <a:bodyPr wrap="square" lIns="73152" rIns="73152" anchor="t" anchorCtr="0">
              <a:spAutoFit/>
            </a:bodyPr>
            <a:lstStyle>
              <a:lvl1pPr marL="285750" marR="0" indent="-285750" algn="l"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Char char="•"/>
                <a:tabLst/>
                <a:defRPr sz="1400" b="0" i="0" kern="1200" cap="none">
                  <a:solidFill>
                    <a:schemeClr val="tx1">
                      <a:lumMod val="65000"/>
                      <a:lumOff val="35000"/>
                    </a:schemeClr>
                  </a:solidFill>
                  <a:latin typeface="+mn-lt"/>
                  <a:ea typeface="+mn-ea"/>
                  <a:cs typeface="+mn-cs"/>
                </a:defRPr>
              </a:lvl1pPr>
              <a:lvl2pPr marL="447675" indent="-314325" algn="l" defTabSz="914400" rtl="0" eaLnBrk="1" latinLnBrk="0" hangingPunct="1">
                <a:lnSpc>
                  <a:spcPct val="100000"/>
                </a:lnSpc>
                <a:spcBef>
                  <a:spcPts val="600"/>
                </a:spcBef>
                <a:buClrTx/>
                <a:buSzPct val="100000"/>
                <a:buFont typeface="Arial" panose="020B0604020202020204" pitchFamily="34" charset="0"/>
                <a:buChar char="•"/>
                <a:defRPr sz="1200" kern="1200" cap="none">
                  <a:solidFill>
                    <a:schemeClr val="tx1">
                      <a:lumMod val="65000"/>
                      <a:lumOff val="35000"/>
                    </a:schemeClr>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200" kern="1200" cap="none">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200" kern="1200" cap="none">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200" kern="1200" cap="none">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00"/>
                </a:spcBef>
                <a:spcAft>
                  <a:spcPts val="0"/>
                </a:spcAft>
                <a:buFont typeface="Arial" panose="020B0604020202020204" pitchFamily="34" charset="0"/>
                <a:buNone/>
              </a:pPr>
              <a:r>
                <a:rPr lang="pl-PL" sz="1100" b="1" i="1" dirty="0"/>
                <a:t>- Spadek odporności jest z wiekiem. </a:t>
              </a:r>
            </a:p>
            <a:p>
              <a:pPr marL="0" indent="0">
                <a:spcBef>
                  <a:spcPts val="200"/>
                </a:spcBef>
                <a:spcAft>
                  <a:spcPts val="0"/>
                </a:spcAft>
                <a:buFont typeface="Arial" panose="020B0604020202020204" pitchFamily="34" charset="0"/>
                <a:buNone/>
              </a:pPr>
              <a:r>
                <a:rPr lang="pl-PL" sz="1100" b="1" i="1" dirty="0"/>
                <a:t>-Nie zauważam tego, ja ma większą odporność. Z aktywnością to jest związane</a:t>
              </a:r>
              <a:r>
                <a:rPr lang="pl-PL" sz="1100" i="1" dirty="0"/>
                <a:t>. Jak się zmniejsza aktywność ruchowa to i mniejsza odporność jest. Tak jak z ciepłem. FGD 2, Warszawa, 60+ </a:t>
              </a:r>
            </a:p>
          </p:txBody>
        </p:sp>
        <p:sp>
          <p:nvSpPr>
            <p:cNvPr id="42" name="Symbol zastępczy tekstu 22">
              <a:extLst>
                <a:ext uri="{FF2B5EF4-FFF2-40B4-BE49-F238E27FC236}">
                  <a16:creationId xmlns:a16="http://schemas.microsoft.com/office/drawing/2014/main" id="{B27027F3-4B91-4439-B005-E3CD16CA3B05}"/>
                </a:ext>
              </a:extLst>
            </p:cNvPr>
            <p:cNvSpPr txBox="1">
              <a:spLocks/>
            </p:cNvSpPr>
            <p:nvPr/>
          </p:nvSpPr>
          <p:spPr>
            <a:xfrm>
              <a:off x="8195339" y="5464232"/>
              <a:ext cx="3942353" cy="846386"/>
            </a:xfrm>
            <a:prstGeom prst="rect">
              <a:avLst/>
            </a:prstGeom>
          </p:spPr>
          <p:txBody>
            <a:bodyPr wrap="square" lIns="73152" rIns="73152" anchor="t" anchorCtr="0">
              <a:spAutoFit/>
            </a:bodyPr>
            <a:lstStyle>
              <a:lvl1pPr marL="285750" marR="0" indent="-285750" algn="l"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Char char="•"/>
                <a:tabLst/>
                <a:defRPr sz="1400" b="0" i="0" kern="1200" cap="none">
                  <a:solidFill>
                    <a:schemeClr val="tx1">
                      <a:lumMod val="65000"/>
                      <a:lumOff val="35000"/>
                    </a:schemeClr>
                  </a:solidFill>
                  <a:latin typeface="+mn-lt"/>
                  <a:ea typeface="+mn-ea"/>
                  <a:cs typeface="+mn-cs"/>
                </a:defRPr>
              </a:lvl1pPr>
              <a:lvl2pPr marL="447675" indent="-314325" algn="l" defTabSz="914400" rtl="0" eaLnBrk="1" latinLnBrk="0" hangingPunct="1">
                <a:lnSpc>
                  <a:spcPct val="100000"/>
                </a:lnSpc>
                <a:spcBef>
                  <a:spcPts val="600"/>
                </a:spcBef>
                <a:buClrTx/>
                <a:buSzPct val="100000"/>
                <a:buFont typeface="Arial" panose="020B0604020202020204" pitchFamily="34" charset="0"/>
                <a:buChar char="•"/>
                <a:defRPr sz="1200" kern="1200" cap="none">
                  <a:solidFill>
                    <a:schemeClr val="tx1">
                      <a:lumMod val="65000"/>
                      <a:lumOff val="35000"/>
                    </a:schemeClr>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200" kern="1200" cap="none">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200" kern="1200" cap="none">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200" kern="1200" cap="none">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00"/>
                </a:spcBef>
                <a:spcAft>
                  <a:spcPts val="0"/>
                </a:spcAft>
                <a:buFont typeface="Arial" panose="020B0604020202020204" pitchFamily="34" charset="0"/>
                <a:buNone/>
              </a:pPr>
              <a:r>
                <a:rPr lang="pl-PL" sz="1100" b="1" i="1" dirty="0"/>
                <a:t>Czy spadek odporności wiążemy z wiekiem? </a:t>
              </a:r>
            </a:p>
            <a:p>
              <a:pPr marL="0" indent="0">
                <a:spcBef>
                  <a:spcPts val="200"/>
                </a:spcBef>
                <a:spcAft>
                  <a:spcPts val="0"/>
                </a:spcAft>
                <a:buNone/>
              </a:pPr>
              <a:r>
                <a:rPr lang="pl-PL" sz="1100" i="1" dirty="0"/>
                <a:t>- Nie. </a:t>
              </a:r>
            </a:p>
            <a:p>
              <a:pPr marL="0" indent="0">
                <a:spcBef>
                  <a:spcPts val="200"/>
                </a:spcBef>
                <a:spcAft>
                  <a:spcPts val="0"/>
                </a:spcAft>
                <a:buNone/>
              </a:pPr>
              <a:r>
                <a:rPr lang="pl-PL" sz="1100" i="1" dirty="0"/>
                <a:t>- Może osoby 60+ mogą być bardziej narażone… </a:t>
              </a:r>
            </a:p>
            <a:p>
              <a:pPr marL="0" indent="0">
                <a:spcBef>
                  <a:spcPts val="200"/>
                </a:spcBef>
                <a:spcAft>
                  <a:spcPts val="0"/>
                </a:spcAft>
                <a:buNone/>
              </a:pPr>
              <a:r>
                <a:rPr lang="pl-PL" sz="1100" i="1" dirty="0"/>
                <a:t>FGD 1, Warszawa, 50+</a:t>
              </a:r>
            </a:p>
          </p:txBody>
        </p:sp>
      </p:grpSp>
      <p:cxnSp>
        <p:nvCxnSpPr>
          <p:cNvPr id="4" name="Łącznik prosty 3">
            <a:extLst>
              <a:ext uri="{FF2B5EF4-FFF2-40B4-BE49-F238E27FC236}">
                <a16:creationId xmlns:a16="http://schemas.microsoft.com/office/drawing/2014/main" id="{8893FFB3-F92D-4837-BD3A-C3F68214471F}"/>
              </a:ext>
            </a:extLst>
          </p:cNvPr>
          <p:cNvCxnSpPr>
            <a:cxnSpLocks/>
          </p:cNvCxnSpPr>
          <p:nvPr/>
        </p:nvCxnSpPr>
        <p:spPr>
          <a:xfrm>
            <a:off x="4035824" y="2914863"/>
            <a:ext cx="0" cy="2988354"/>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Łącznik prosty 29">
            <a:extLst>
              <a:ext uri="{FF2B5EF4-FFF2-40B4-BE49-F238E27FC236}">
                <a16:creationId xmlns:a16="http://schemas.microsoft.com/office/drawing/2014/main" id="{F15E4A61-6175-4312-9480-FDACCAB94FC4}"/>
              </a:ext>
            </a:extLst>
          </p:cNvPr>
          <p:cNvCxnSpPr>
            <a:cxnSpLocks/>
          </p:cNvCxnSpPr>
          <p:nvPr/>
        </p:nvCxnSpPr>
        <p:spPr>
          <a:xfrm>
            <a:off x="8087299" y="2923469"/>
            <a:ext cx="0" cy="2988354"/>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23" name="Group 209">
            <a:extLst>
              <a:ext uri="{FF2B5EF4-FFF2-40B4-BE49-F238E27FC236}">
                <a16:creationId xmlns:a16="http://schemas.microsoft.com/office/drawing/2014/main" id="{27D0CFEC-E725-46F0-B72C-B91103731A4B}"/>
              </a:ext>
            </a:extLst>
          </p:cNvPr>
          <p:cNvGrpSpPr>
            <a:grpSpLocks noChangeAspect="1"/>
          </p:cNvGrpSpPr>
          <p:nvPr/>
        </p:nvGrpSpPr>
        <p:grpSpPr>
          <a:xfrm>
            <a:off x="11291669" y="43844"/>
            <a:ext cx="358924" cy="834049"/>
            <a:chOff x="1228726" y="1905001"/>
            <a:chExt cx="441325" cy="1025525"/>
          </a:xfrm>
          <a:solidFill>
            <a:schemeClr val="tx2">
              <a:lumMod val="50000"/>
            </a:schemeClr>
          </a:solidFill>
        </p:grpSpPr>
        <p:sp>
          <p:nvSpPr>
            <p:cNvPr id="25" name="Freeform 11">
              <a:extLst>
                <a:ext uri="{FF2B5EF4-FFF2-40B4-BE49-F238E27FC236}">
                  <a16:creationId xmlns:a16="http://schemas.microsoft.com/office/drawing/2014/main" id="{18DE336A-EB2D-4127-90B3-2264AE5FFA74}"/>
                </a:ext>
              </a:extLst>
            </p:cNvPr>
            <p:cNvSpPr>
              <a:spLocks/>
            </p:cNvSpPr>
            <p:nvPr/>
          </p:nvSpPr>
          <p:spPr bwMode="auto">
            <a:xfrm>
              <a:off x="1343026" y="1905001"/>
              <a:ext cx="211138" cy="211138"/>
            </a:xfrm>
            <a:custGeom>
              <a:avLst/>
              <a:gdLst/>
              <a:ahLst/>
              <a:cxnLst>
                <a:cxn ang="0">
                  <a:pos x="78" y="186"/>
                </a:cxn>
                <a:cxn ang="0">
                  <a:pos x="187" y="119"/>
                </a:cxn>
                <a:cxn ang="0">
                  <a:pos x="119" y="11"/>
                </a:cxn>
                <a:cxn ang="0">
                  <a:pos x="11" y="78"/>
                </a:cxn>
                <a:cxn ang="0">
                  <a:pos x="78" y="186"/>
                </a:cxn>
              </a:cxnLst>
              <a:rect l="0" t="0" r="r" b="b"/>
              <a:pathLst>
                <a:path w="198" h="198">
                  <a:moveTo>
                    <a:pt x="78" y="186"/>
                  </a:moveTo>
                  <a:cubicBezTo>
                    <a:pt x="127" y="198"/>
                    <a:pt x="175" y="168"/>
                    <a:pt x="187" y="119"/>
                  </a:cubicBezTo>
                  <a:cubicBezTo>
                    <a:pt x="198" y="71"/>
                    <a:pt x="168" y="22"/>
                    <a:pt x="119" y="11"/>
                  </a:cubicBezTo>
                  <a:cubicBezTo>
                    <a:pt x="71" y="0"/>
                    <a:pt x="23"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12">
              <a:extLst>
                <a:ext uri="{FF2B5EF4-FFF2-40B4-BE49-F238E27FC236}">
                  <a16:creationId xmlns:a16="http://schemas.microsoft.com/office/drawing/2014/main" id="{0007B1B9-15E9-4D15-8BB8-D5C0B1D3E51A}"/>
                </a:ext>
              </a:extLst>
            </p:cNvPr>
            <p:cNvSpPr>
              <a:spLocks/>
            </p:cNvSpPr>
            <p:nvPr/>
          </p:nvSpPr>
          <p:spPr bwMode="auto">
            <a:xfrm>
              <a:off x="1228726" y="2135188"/>
              <a:ext cx="441325" cy="795338"/>
            </a:xfrm>
            <a:custGeom>
              <a:avLst/>
              <a:gdLst/>
              <a:ahLst/>
              <a:cxnLst>
                <a:cxn ang="0">
                  <a:pos x="54" y="397"/>
                </a:cxn>
                <a:cxn ang="0">
                  <a:pos x="60" y="396"/>
                </a:cxn>
                <a:cxn ang="0">
                  <a:pos x="85" y="358"/>
                </a:cxn>
                <a:cxn ang="0">
                  <a:pos x="64" y="194"/>
                </a:cxn>
                <a:cxn ang="0">
                  <a:pos x="74" y="114"/>
                </a:cxn>
                <a:cxn ang="0">
                  <a:pos x="99" y="74"/>
                </a:cxn>
                <a:cxn ang="0">
                  <a:pos x="99" y="228"/>
                </a:cxn>
                <a:cxn ang="0">
                  <a:pos x="99" y="304"/>
                </a:cxn>
                <a:cxn ang="0">
                  <a:pos x="99" y="696"/>
                </a:cxn>
                <a:cxn ang="0">
                  <a:pos x="148" y="746"/>
                </a:cxn>
                <a:cxn ang="0">
                  <a:pos x="198" y="696"/>
                </a:cxn>
                <a:cxn ang="0">
                  <a:pos x="198" y="335"/>
                </a:cxn>
                <a:cxn ang="0">
                  <a:pos x="216" y="335"/>
                </a:cxn>
                <a:cxn ang="0">
                  <a:pos x="216" y="696"/>
                </a:cxn>
                <a:cxn ang="0">
                  <a:pos x="266" y="746"/>
                </a:cxn>
                <a:cxn ang="0">
                  <a:pos x="315" y="696"/>
                </a:cxn>
                <a:cxn ang="0">
                  <a:pos x="315" y="304"/>
                </a:cxn>
                <a:cxn ang="0">
                  <a:pos x="315" y="228"/>
                </a:cxn>
                <a:cxn ang="0">
                  <a:pos x="315" y="73"/>
                </a:cxn>
                <a:cxn ang="0">
                  <a:pos x="330" y="92"/>
                </a:cxn>
                <a:cxn ang="0">
                  <a:pos x="350" y="194"/>
                </a:cxn>
                <a:cxn ang="0">
                  <a:pos x="329" y="358"/>
                </a:cxn>
                <a:cxn ang="0">
                  <a:pos x="354" y="396"/>
                </a:cxn>
                <a:cxn ang="0">
                  <a:pos x="361" y="397"/>
                </a:cxn>
                <a:cxn ang="0">
                  <a:pos x="392" y="372"/>
                </a:cxn>
                <a:cxn ang="0">
                  <a:pos x="414" y="194"/>
                </a:cxn>
                <a:cxn ang="0">
                  <a:pos x="401" y="95"/>
                </a:cxn>
                <a:cxn ang="0">
                  <a:pos x="345" y="16"/>
                </a:cxn>
                <a:cxn ang="0">
                  <a:pos x="290" y="0"/>
                </a:cxn>
                <a:cxn ang="0">
                  <a:pos x="288" y="0"/>
                </a:cxn>
                <a:cxn ang="0">
                  <a:pos x="284" y="0"/>
                </a:cxn>
                <a:cxn ang="0">
                  <a:pos x="130" y="0"/>
                </a:cxn>
                <a:cxn ang="0">
                  <a:pos x="126" y="0"/>
                </a:cxn>
                <a:cxn ang="0">
                  <a:pos x="124" y="0"/>
                </a:cxn>
                <a:cxn ang="0">
                  <a:pos x="91" y="6"/>
                </a:cxn>
                <a:cxn ang="0">
                  <a:pos x="28" y="60"/>
                </a:cxn>
                <a:cxn ang="0">
                  <a:pos x="0" y="194"/>
                </a:cxn>
                <a:cxn ang="0">
                  <a:pos x="22" y="372"/>
                </a:cxn>
                <a:cxn ang="0">
                  <a:pos x="54" y="397"/>
                </a:cxn>
              </a:cxnLst>
              <a:rect l="0" t="0" r="r" b="b"/>
              <a:pathLst>
                <a:path w="414" h="746">
                  <a:moveTo>
                    <a:pt x="54" y="397"/>
                  </a:moveTo>
                  <a:cubicBezTo>
                    <a:pt x="56" y="397"/>
                    <a:pt x="58" y="397"/>
                    <a:pt x="60" y="396"/>
                  </a:cubicBezTo>
                  <a:cubicBezTo>
                    <a:pt x="78" y="393"/>
                    <a:pt x="89" y="376"/>
                    <a:pt x="85" y="358"/>
                  </a:cubicBezTo>
                  <a:cubicBezTo>
                    <a:pt x="70" y="289"/>
                    <a:pt x="64" y="235"/>
                    <a:pt x="64" y="194"/>
                  </a:cubicBezTo>
                  <a:cubicBezTo>
                    <a:pt x="64" y="158"/>
                    <a:pt x="68" y="133"/>
                    <a:pt x="74" y="114"/>
                  </a:cubicBezTo>
                  <a:cubicBezTo>
                    <a:pt x="82" y="91"/>
                    <a:pt x="91" y="80"/>
                    <a:pt x="99" y="74"/>
                  </a:cubicBezTo>
                  <a:cubicBezTo>
                    <a:pt x="99" y="228"/>
                    <a:pt x="99" y="228"/>
                    <a:pt x="99" y="228"/>
                  </a:cubicBezTo>
                  <a:cubicBezTo>
                    <a:pt x="99" y="304"/>
                    <a:pt x="99" y="304"/>
                    <a:pt x="99" y="304"/>
                  </a:cubicBezTo>
                  <a:cubicBezTo>
                    <a:pt x="99" y="696"/>
                    <a:pt x="99" y="696"/>
                    <a:pt x="99" y="696"/>
                  </a:cubicBezTo>
                  <a:cubicBezTo>
                    <a:pt x="99" y="723"/>
                    <a:pt x="121" y="746"/>
                    <a:pt x="148" y="746"/>
                  </a:cubicBezTo>
                  <a:cubicBezTo>
                    <a:pt x="175" y="746"/>
                    <a:pt x="198" y="723"/>
                    <a:pt x="198" y="696"/>
                  </a:cubicBezTo>
                  <a:cubicBezTo>
                    <a:pt x="198" y="335"/>
                    <a:pt x="198" y="335"/>
                    <a:pt x="198" y="335"/>
                  </a:cubicBezTo>
                  <a:cubicBezTo>
                    <a:pt x="216" y="335"/>
                    <a:pt x="216" y="335"/>
                    <a:pt x="216" y="335"/>
                  </a:cubicBezTo>
                  <a:cubicBezTo>
                    <a:pt x="216" y="696"/>
                    <a:pt x="216" y="696"/>
                    <a:pt x="216" y="696"/>
                  </a:cubicBezTo>
                  <a:cubicBezTo>
                    <a:pt x="216" y="723"/>
                    <a:pt x="238" y="746"/>
                    <a:pt x="266" y="746"/>
                  </a:cubicBezTo>
                  <a:cubicBezTo>
                    <a:pt x="293" y="746"/>
                    <a:pt x="315" y="723"/>
                    <a:pt x="315" y="696"/>
                  </a:cubicBezTo>
                  <a:cubicBezTo>
                    <a:pt x="315" y="304"/>
                    <a:pt x="315" y="304"/>
                    <a:pt x="315" y="304"/>
                  </a:cubicBezTo>
                  <a:cubicBezTo>
                    <a:pt x="315" y="228"/>
                    <a:pt x="315" y="228"/>
                    <a:pt x="315" y="228"/>
                  </a:cubicBezTo>
                  <a:cubicBezTo>
                    <a:pt x="315" y="73"/>
                    <a:pt x="315" y="73"/>
                    <a:pt x="315" y="73"/>
                  </a:cubicBezTo>
                  <a:cubicBezTo>
                    <a:pt x="320" y="77"/>
                    <a:pt x="325" y="83"/>
                    <a:pt x="330" y="92"/>
                  </a:cubicBezTo>
                  <a:cubicBezTo>
                    <a:pt x="340" y="109"/>
                    <a:pt x="350" y="141"/>
                    <a:pt x="350" y="194"/>
                  </a:cubicBezTo>
                  <a:cubicBezTo>
                    <a:pt x="350" y="235"/>
                    <a:pt x="344" y="289"/>
                    <a:pt x="329" y="358"/>
                  </a:cubicBezTo>
                  <a:cubicBezTo>
                    <a:pt x="326" y="376"/>
                    <a:pt x="337" y="393"/>
                    <a:pt x="354" y="396"/>
                  </a:cubicBezTo>
                  <a:cubicBezTo>
                    <a:pt x="356" y="397"/>
                    <a:pt x="359" y="397"/>
                    <a:pt x="361" y="397"/>
                  </a:cubicBezTo>
                  <a:cubicBezTo>
                    <a:pt x="376" y="397"/>
                    <a:pt x="389" y="387"/>
                    <a:pt x="392" y="372"/>
                  </a:cubicBezTo>
                  <a:cubicBezTo>
                    <a:pt x="408" y="299"/>
                    <a:pt x="414" y="241"/>
                    <a:pt x="414" y="194"/>
                  </a:cubicBezTo>
                  <a:cubicBezTo>
                    <a:pt x="414" y="153"/>
                    <a:pt x="409" y="121"/>
                    <a:pt x="401" y="95"/>
                  </a:cubicBezTo>
                  <a:cubicBezTo>
                    <a:pt x="389" y="55"/>
                    <a:pt x="367" y="30"/>
                    <a:pt x="345" y="16"/>
                  </a:cubicBezTo>
                  <a:cubicBezTo>
                    <a:pt x="323" y="2"/>
                    <a:pt x="302" y="0"/>
                    <a:pt x="290" y="0"/>
                  </a:cubicBezTo>
                  <a:cubicBezTo>
                    <a:pt x="290" y="0"/>
                    <a:pt x="289" y="0"/>
                    <a:pt x="288" y="0"/>
                  </a:cubicBezTo>
                  <a:cubicBezTo>
                    <a:pt x="287" y="0"/>
                    <a:pt x="285" y="0"/>
                    <a:pt x="284" y="0"/>
                  </a:cubicBezTo>
                  <a:cubicBezTo>
                    <a:pt x="130" y="0"/>
                    <a:pt x="130" y="0"/>
                    <a:pt x="130" y="0"/>
                  </a:cubicBezTo>
                  <a:cubicBezTo>
                    <a:pt x="128" y="0"/>
                    <a:pt x="127" y="0"/>
                    <a:pt x="126" y="0"/>
                  </a:cubicBezTo>
                  <a:cubicBezTo>
                    <a:pt x="125" y="0"/>
                    <a:pt x="125" y="0"/>
                    <a:pt x="124" y="0"/>
                  </a:cubicBezTo>
                  <a:cubicBezTo>
                    <a:pt x="116" y="0"/>
                    <a:pt x="105" y="1"/>
                    <a:pt x="91" y="6"/>
                  </a:cubicBezTo>
                  <a:cubicBezTo>
                    <a:pt x="70" y="13"/>
                    <a:pt x="46" y="29"/>
                    <a:pt x="28" y="60"/>
                  </a:cubicBezTo>
                  <a:cubicBezTo>
                    <a:pt x="11" y="91"/>
                    <a:pt x="0" y="133"/>
                    <a:pt x="0" y="194"/>
                  </a:cubicBezTo>
                  <a:cubicBezTo>
                    <a:pt x="0" y="241"/>
                    <a:pt x="7" y="299"/>
                    <a:pt x="22" y="372"/>
                  </a:cubicBezTo>
                  <a:cubicBezTo>
                    <a:pt x="26" y="387"/>
                    <a:pt x="39" y="397"/>
                    <a:pt x="54" y="39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1" name="Group 210">
            <a:extLst>
              <a:ext uri="{FF2B5EF4-FFF2-40B4-BE49-F238E27FC236}">
                <a16:creationId xmlns:a16="http://schemas.microsoft.com/office/drawing/2014/main" id="{96B74ED1-A845-4977-9C3C-6C2C803F8C5F}"/>
              </a:ext>
            </a:extLst>
          </p:cNvPr>
          <p:cNvGrpSpPr>
            <a:grpSpLocks noChangeAspect="1"/>
          </p:cNvGrpSpPr>
          <p:nvPr/>
        </p:nvGrpSpPr>
        <p:grpSpPr>
          <a:xfrm>
            <a:off x="11657049" y="43844"/>
            <a:ext cx="437204" cy="834049"/>
            <a:chOff x="1824038" y="1946276"/>
            <a:chExt cx="515938" cy="984250"/>
          </a:xfrm>
          <a:solidFill>
            <a:schemeClr val="tx2">
              <a:lumMod val="50000"/>
            </a:schemeClr>
          </a:solidFill>
        </p:grpSpPr>
        <p:sp>
          <p:nvSpPr>
            <p:cNvPr id="44" name="Freeform 13">
              <a:extLst>
                <a:ext uri="{FF2B5EF4-FFF2-40B4-BE49-F238E27FC236}">
                  <a16:creationId xmlns:a16="http://schemas.microsoft.com/office/drawing/2014/main" id="{91ECC13C-EF2E-4363-8694-1694D354EFE8}"/>
                </a:ext>
              </a:extLst>
            </p:cNvPr>
            <p:cNvSpPr>
              <a:spLocks/>
            </p:cNvSpPr>
            <p:nvPr/>
          </p:nvSpPr>
          <p:spPr bwMode="auto">
            <a:xfrm>
              <a:off x="1976438" y="1946276"/>
              <a:ext cx="211138" cy="211138"/>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5" name="Freeform 14">
              <a:extLst>
                <a:ext uri="{FF2B5EF4-FFF2-40B4-BE49-F238E27FC236}">
                  <a16:creationId xmlns:a16="http://schemas.microsoft.com/office/drawing/2014/main" id="{8C256715-0E73-46A5-A392-AF4F91E5E0E5}"/>
                </a:ext>
              </a:extLst>
            </p:cNvPr>
            <p:cNvSpPr>
              <a:spLocks/>
            </p:cNvSpPr>
            <p:nvPr/>
          </p:nvSpPr>
          <p:spPr bwMode="auto">
            <a:xfrm>
              <a:off x="1824038" y="2166938"/>
              <a:ext cx="515938" cy="763588"/>
            </a:xfrm>
            <a:custGeom>
              <a:avLst/>
              <a:gdLst/>
              <a:ahLst/>
              <a:cxnLst>
                <a:cxn ang="0">
                  <a:pos x="23" y="400"/>
                </a:cxn>
                <a:cxn ang="0">
                  <a:pos x="28" y="400"/>
                </a:cxn>
                <a:cxn ang="0">
                  <a:pos x="53" y="379"/>
                </a:cxn>
                <a:cxn ang="0">
                  <a:pos x="135" y="105"/>
                </a:cxn>
                <a:cxn ang="0">
                  <a:pos x="68" y="450"/>
                </a:cxn>
                <a:cxn ang="0">
                  <a:pos x="155" y="450"/>
                </a:cxn>
                <a:cxn ang="0">
                  <a:pos x="155" y="677"/>
                </a:cxn>
                <a:cxn ang="0">
                  <a:pos x="195" y="717"/>
                </a:cxn>
                <a:cxn ang="0">
                  <a:pos x="235" y="677"/>
                </a:cxn>
                <a:cxn ang="0">
                  <a:pos x="235" y="450"/>
                </a:cxn>
                <a:cxn ang="0">
                  <a:pos x="248" y="450"/>
                </a:cxn>
                <a:cxn ang="0">
                  <a:pos x="248" y="677"/>
                </a:cxn>
                <a:cxn ang="0">
                  <a:pos x="288" y="717"/>
                </a:cxn>
                <a:cxn ang="0">
                  <a:pos x="328" y="677"/>
                </a:cxn>
                <a:cxn ang="0">
                  <a:pos x="328" y="450"/>
                </a:cxn>
                <a:cxn ang="0">
                  <a:pos x="415" y="450"/>
                </a:cxn>
                <a:cxn ang="0">
                  <a:pos x="348" y="105"/>
                </a:cxn>
                <a:cxn ang="0">
                  <a:pos x="360" y="128"/>
                </a:cxn>
                <a:cxn ang="0">
                  <a:pos x="430" y="379"/>
                </a:cxn>
                <a:cxn ang="0">
                  <a:pos x="456" y="400"/>
                </a:cxn>
                <a:cxn ang="0">
                  <a:pos x="460" y="400"/>
                </a:cxn>
                <a:cxn ang="0">
                  <a:pos x="481" y="369"/>
                </a:cxn>
                <a:cxn ang="0">
                  <a:pos x="385" y="66"/>
                </a:cxn>
                <a:cxn ang="0">
                  <a:pos x="343" y="21"/>
                </a:cxn>
                <a:cxn ang="0">
                  <a:pos x="330" y="15"/>
                </a:cxn>
                <a:cxn ang="0">
                  <a:pos x="330" y="15"/>
                </a:cxn>
                <a:cxn ang="0">
                  <a:pos x="242" y="0"/>
                </a:cxn>
                <a:cxn ang="0">
                  <a:pos x="153" y="15"/>
                </a:cxn>
                <a:cxn ang="0">
                  <a:pos x="153" y="15"/>
                </a:cxn>
                <a:cxn ang="0">
                  <a:pos x="140" y="21"/>
                </a:cxn>
                <a:cxn ang="0">
                  <a:pos x="75" y="109"/>
                </a:cxn>
                <a:cxn ang="0">
                  <a:pos x="2" y="369"/>
                </a:cxn>
                <a:cxn ang="0">
                  <a:pos x="23" y="400"/>
                </a:cxn>
              </a:cxnLst>
              <a:rect l="0" t="0" r="r" b="b"/>
              <a:pathLst>
                <a:path w="484" h="717">
                  <a:moveTo>
                    <a:pt x="23" y="400"/>
                  </a:moveTo>
                  <a:cubicBezTo>
                    <a:pt x="25" y="400"/>
                    <a:pt x="26" y="400"/>
                    <a:pt x="28" y="400"/>
                  </a:cubicBezTo>
                  <a:cubicBezTo>
                    <a:pt x="40" y="400"/>
                    <a:pt x="51" y="391"/>
                    <a:pt x="53" y="379"/>
                  </a:cubicBezTo>
                  <a:cubicBezTo>
                    <a:pt x="81" y="228"/>
                    <a:pt x="112" y="147"/>
                    <a:pt x="135" y="105"/>
                  </a:cubicBezTo>
                  <a:cubicBezTo>
                    <a:pt x="68" y="450"/>
                    <a:pt x="68" y="450"/>
                    <a:pt x="68" y="450"/>
                  </a:cubicBezTo>
                  <a:cubicBezTo>
                    <a:pt x="155" y="450"/>
                    <a:pt x="155" y="450"/>
                    <a:pt x="155" y="450"/>
                  </a:cubicBezTo>
                  <a:cubicBezTo>
                    <a:pt x="155" y="677"/>
                    <a:pt x="155" y="677"/>
                    <a:pt x="155" y="677"/>
                  </a:cubicBezTo>
                  <a:cubicBezTo>
                    <a:pt x="155" y="699"/>
                    <a:pt x="173" y="717"/>
                    <a:pt x="195" y="717"/>
                  </a:cubicBezTo>
                  <a:cubicBezTo>
                    <a:pt x="217" y="717"/>
                    <a:pt x="235" y="699"/>
                    <a:pt x="235" y="677"/>
                  </a:cubicBezTo>
                  <a:cubicBezTo>
                    <a:pt x="235" y="450"/>
                    <a:pt x="235" y="450"/>
                    <a:pt x="235" y="450"/>
                  </a:cubicBezTo>
                  <a:cubicBezTo>
                    <a:pt x="248" y="450"/>
                    <a:pt x="248" y="450"/>
                    <a:pt x="248" y="450"/>
                  </a:cubicBezTo>
                  <a:cubicBezTo>
                    <a:pt x="248" y="677"/>
                    <a:pt x="248" y="677"/>
                    <a:pt x="248" y="677"/>
                  </a:cubicBezTo>
                  <a:cubicBezTo>
                    <a:pt x="248" y="699"/>
                    <a:pt x="266" y="717"/>
                    <a:pt x="288" y="717"/>
                  </a:cubicBezTo>
                  <a:cubicBezTo>
                    <a:pt x="311" y="717"/>
                    <a:pt x="328" y="699"/>
                    <a:pt x="328" y="677"/>
                  </a:cubicBezTo>
                  <a:cubicBezTo>
                    <a:pt x="328" y="450"/>
                    <a:pt x="328" y="450"/>
                    <a:pt x="328" y="450"/>
                  </a:cubicBezTo>
                  <a:cubicBezTo>
                    <a:pt x="415" y="450"/>
                    <a:pt x="415" y="450"/>
                    <a:pt x="415" y="450"/>
                  </a:cubicBezTo>
                  <a:cubicBezTo>
                    <a:pt x="348" y="105"/>
                    <a:pt x="348" y="105"/>
                    <a:pt x="348" y="105"/>
                  </a:cubicBezTo>
                  <a:cubicBezTo>
                    <a:pt x="352" y="112"/>
                    <a:pt x="356" y="119"/>
                    <a:pt x="360" y="128"/>
                  </a:cubicBezTo>
                  <a:cubicBezTo>
                    <a:pt x="382" y="174"/>
                    <a:pt x="407" y="252"/>
                    <a:pt x="430" y="379"/>
                  </a:cubicBezTo>
                  <a:cubicBezTo>
                    <a:pt x="432" y="391"/>
                    <a:pt x="443" y="400"/>
                    <a:pt x="456" y="400"/>
                  </a:cubicBezTo>
                  <a:cubicBezTo>
                    <a:pt x="457" y="400"/>
                    <a:pt x="459" y="400"/>
                    <a:pt x="460" y="400"/>
                  </a:cubicBezTo>
                  <a:cubicBezTo>
                    <a:pt x="475" y="397"/>
                    <a:pt x="484" y="384"/>
                    <a:pt x="481" y="369"/>
                  </a:cubicBezTo>
                  <a:cubicBezTo>
                    <a:pt x="450" y="200"/>
                    <a:pt x="415" y="113"/>
                    <a:pt x="385" y="66"/>
                  </a:cubicBezTo>
                  <a:cubicBezTo>
                    <a:pt x="370" y="42"/>
                    <a:pt x="356" y="29"/>
                    <a:pt x="343" y="21"/>
                  </a:cubicBezTo>
                  <a:cubicBezTo>
                    <a:pt x="339" y="18"/>
                    <a:pt x="334" y="16"/>
                    <a:pt x="330" y="15"/>
                  </a:cubicBezTo>
                  <a:cubicBezTo>
                    <a:pt x="330" y="15"/>
                    <a:pt x="330" y="15"/>
                    <a:pt x="330" y="15"/>
                  </a:cubicBezTo>
                  <a:cubicBezTo>
                    <a:pt x="330" y="15"/>
                    <a:pt x="301" y="0"/>
                    <a:pt x="242" y="0"/>
                  </a:cubicBezTo>
                  <a:cubicBezTo>
                    <a:pt x="183" y="0"/>
                    <a:pt x="153" y="15"/>
                    <a:pt x="153" y="15"/>
                  </a:cubicBezTo>
                  <a:cubicBezTo>
                    <a:pt x="153" y="15"/>
                    <a:pt x="153" y="15"/>
                    <a:pt x="153" y="15"/>
                  </a:cubicBezTo>
                  <a:cubicBezTo>
                    <a:pt x="149" y="16"/>
                    <a:pt x="145" y="18"/>
                    <a:pt x="140" y="21"/>
                  </a:cubicBezTo>
                  <a:cubicBezTo>
                    <a:pt x="122" y="33"/>
                    <a:pt x="99" y="57"/>
                    <a:pt x="75" y="109"/>
                  </a:cubicBezTo>
                  <a:cubicBezTo>
                    <a:pt x="51" y="161"/>
                    <a:pt x="25" y="242"/>
                    <a:pt x="2" y="369"/>
                  </a:cubicBezTo>
                  <a:cubicBezTo>
                    <a:pt x="0" y="384"/>
                    <a:pt x="9" y="397"/>
                    <a:pt x="23" y="4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46" name="Prostokąt 45">
            <a:extLst>
              <a:ext uri="{FF2B5EF4-FFF2-40B4-BE49-F238E27FC236}">
                <a16:creationId xmlns:a16="http://schemas.microsoft.com/office/drawing/2014/main" id="{E42D0244-D68B-4F73-83BF-7AC5B5BCAE5F}"/>
              </a:ext>
            </a:extLst>
          </p:cNvPr>
          <p:cNvSpPr/>
          <p:nvPr/>
        </p:nvSpPr>
        <p:spPr>
          <a:xfrm>
            <a:off x="0" y="0"/>
            <a:ext cx="335879" cy="6858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pl-PL" dirty="0">
                <a:latin typeface="+mj-lt"/>
              </a:rPr>
              <a:t>Perspektywa PACJENTÓW</a:t>
            </a:r>
          </a:p>
        </p:txBody>
      </p:sp>
    </p:spTree>
    <p:extLst>
      <p:ext uri="{BB962C8B-B14F-4D97-AF65-F5344CB8AC3E}">
        <p14:creationId xmlns:p14="http://schemas.microsoft.com/office/powerpoint/2010/main" val="2876020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147836D-0EAA-449A-AF82-9D024BA44074}"/>
              </a:ext>
            </a:extLst>
          </p:cNvPr>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US" sz="900" b="1" i="0" u="none" strike="noStrike" kern="1200" cap="none" spc="0" normalizeH="0" baseline="0" noProof="0" smtClean="0">
                <a:ln>
                  <a:noFill/>
                </a:ln>
                <a:solidFill>
                  <a:srgbClr val="2F469C">
                    <a:lumMod val="75000"/>
                  </a:srgbClr>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r>
              <a:rPr kumimoji="0" lang="en-US" sz="900" b="1" i="0" u="none" strike="noStrike" kern="1200" cap="none" spc="0" normalizeH="0" baseline="0" noProof="0">
                <a:ln>
                  <a:noFill/>
                </a:ln>
                <a:solidFill>
                  <a:srgbClr val="2F469C">
                    <a:lumMod val="75000"/>
                  </a:srgbClr>
                </a:solidFill>
                <a:effectLst/>
                <a:uLnTx/>
                <a:uFillTx/>
                <a:latin typeface="Arial Black"/>
                <a:ea typeface="+mn-ea"/>
                <a:cs typeface="+mn-cs"/>
              </a:rPr>
              <a:t> </a:t>
            </a:r>
          </a:p>
        </p:txBody>
      </p:sp>
      <p:grpSp>
        <p:nvGrpSpPr>
          <p:cNvPr id="5" name="Grupa 4">
            <a:extLst>
              <a:ext uri="{FF2B5EF4-FFF2-40B4-BE49-F238E27FC236}">
                <a16:creationId xmlns:a16="http://schemas.microsoft.com/office/drawing/2014/main" id="{88F9CBF9-BC3B-468A-B5DC-708FB1642290}"/>
              </a:ext>
            </a:extLst>
          </p:cNvPr>
          <p:cNvGrpSpPr/>
          <p:nvPr/>
        </p:nvGrpSpPr>
        <p:grpSpPr>
          <a:xfrm>
            <a:off x="748802" y="1707985"/>
            <a:ext cx="5207161" cy="3651875"/>
            <a:chOff x="6726019" y="2134476"/>
            <a:chExt cx="5207161" cy="3651875"/>
          </a:xfrm>
        </p:grpSpPr>
        <p:sp>
          <p:nvSpPr>
            <p:cNvPr id="97" name="Rectangle 105">
              <a:extLst>
                <a:ext uri="{FF2B5EF4-FFF2-40B4-BE49-F238E27FC236}">
                  <a16:creationId xmlns:a16="http://schemas.microsoft.com/office/drawing/2014/main" id="{0D76AF3B-7D62-4D3D-AF4B-5DA88267D939}"/>
                </a:ext>
              </a:extLst>
            </p:cNvPr>
            <p:cNvSpPr/>
            <p:nvPr/>
          </p:nvSpPr>
          <p:spPr>
            <a:xfrm>
              <a:off x="6726019" y="2388312"/>
              <a:ext cx="5207161" cy="13691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36000" bIns="36000"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pl-PL" sz="1200" b="1" i="0" u="sng" strike="noStrike" kern="1200" cap="none" spc="0" normalizeH="0" baseline="0" noProof="0">
                <a:ln>
                  <a:noFill/>
                </a:ln>
                <a:solidFill>
                  <a:srgbClr val="282828"/>
                </a:solidFill>
                <a:effectLst/>
                <a:uLnTx/>
                <a:uFillTx/>
                <a:latin typeface="Arial"/>
                <a:ea typeface="+mn-ea"/>
                <a:cs typeface="+mn-cs"/>
              </a:endParaRPr>
            </a:p>
          </p:txBody>
        </p:sp>
        <p:sp>
          <p:nvSpPr>
            <p:cNvPr id="127" name="TextBox 147">
              <a:extLst>
                <a:ext uri="{FF2B5EF4-FFF2-40B4-BE49-F238E27FC236}">
                  <a16:creationId xmlns:a16="http://schemas.microsoft.com/office/drawing/2014/main" id="{09B2A4BC-BC59-4876-A105-ACDBE9E9A89A}"/>
                </a:ext>
              </a:extLst>
            </p:cNvPr>
            <p:cNvSpPr txBox="1"/>
            <p:nvPr/>
          </p:nvSpPr>
          <p:spPr>
            <a:xfrm>
              <a:off x="7338314" y="2134476"/>
              <a:ext cx="3810761" cy="276999"/>
            </a:xfrm>
            <a:prstGeom prst="rect">
              <a:avLst/>
            </a:prstGeom>
          </p:spPr>
          <p:txBody>
            <a:bodyPr wrap="square">
              <a:spAutoFit/>
            </a:bodyPr>
            <a:lstStyle>
              <a:defPPr>
                <a:defRPr lang="fr-FR"/>
              </a:defPPr>
              <a:lvl1pPr marL="180975" marR="0" lvl="0" indent="0" algn="ctr" fontAlgn="auto">
                <a:lnSpc>
                  <a:spcPct val="100000"/>
                </a:lnSpc>
                <a:spcBef>
                  <a:spcPts val="0"/>
                </a:spcBef>
                <a:spcAft>
                  <a:spcPts val="0"/>
                </a:spcAft>
                <a:buClrTx/>
                <a:buSzTx/>
                <a:buFontTx/>
                <a:buNone/>
                <a:tabLst/>
                <a:defRPr kumimoji="0" sz="1200" b="0" i="0" u="none" strike="noStrike" cap="none" spc="0" normalizeH="0" baseline="0">
                  <a:ln>
                    <a:noFill/>
                  </a:ln>
                  <a:solidFill>
                    <a:schemeClr val="tx2">
                      <a:lumMod val="50000"/>
                    </a:schemeClr>
                  </a:solidFill>
                  <a:effectLst/>
                  <a:uLnTx/>
                  <a:uFillTx/>
                  <a:latin typeface="Arial Black"/>
                </a:defRPr>
              </a:lvl1pPr>
            </a:lstStyle>
            <a:p>
              <a:r>
                <a:rPr lang="pl-PL" dirty="0"/>
                <a:t>ŹRÓDŁA WIEDZY O SZCZEPIENIACH:</a:t>
              </a:r>
              <a:endParaRPr lang="en-US" dirty="0"/>
            </a:p>
          </p:txBody>
        </p:sp>
        <p:sp>
          <p:nvSpPr>
            <p:cNvPr id="128" name="pole tekstowe 127">
              <a:extLst>
                <a:ext uri="{FF2B5EF4-FFF2-40B4-BE49-F238E27FC236}">
                  <a16:creationId xmlns:a16="http://schemas.microsoft.com/office/drawing/2014/main" id="{D56E520C-2721-490E-BA3F-03013DF2EE44}"/>
                </a:ext>
              </a:extLst>
            </p:cNvPr>
            <p:cNvSpPr txBox="1"/>
            <p:nvPr/>
          </p:nvSpPr>
          <p:spPr>
            <a:xfrm>
              <a:off x="6930704" y="2571119"/>
              <a:ext cx="4795145" cy="661078"/>
            </a:xfrm>
            <a:prstGeom prst="rect">
              <a:avLst/>
            </a:prstGeom>
            <a:noFill/>
          </p:spPr>
          <p:txBody>
            <a:bodyPr wrap="square">
              <a:spAutoFit/>
            </a:bodyPr>
            <a:lstStyle/>
            <a:p>
              <a:pPr algn="ctr">
                <a:lnSpc>
                  <a:spcPct val="107000"/>
                </a:lnSpc>
                <a:spcBef>
                  <a:spcPts val="300"/>
                </a:spcBef>
              </a:pPr>
              <a:r>
                <a:rPr lang="pl-PL" sz="1100" b="1" dirty="0">
                  <a:solidFill>
                    <a:srgbClr val="282828"/>
                  </a:solidFill>
                  <a:latin typeface="Arial"/>
                </a:rPr>
                <a:t>Decyzja nt. zaszczepienia się jest zwykle „oswajana”- kilkuetapowa. </a:t>
              </a:r>
            </a:p>
            <a:p>
              <a:pPr algn="ctr">
                <a:lnSpc>
                  <a:spcPct val="107000"/>
                </a:lnSpc>
                <a:spcBef>
                  <a:spcPts val="300"/>
                </a:spcBef>
              </a:pPr>
              <a:r>
                <a:rPr lang="pl-PL" sz="1100" dirty="0">
                  <a:solidFill>
                    <a:srgbClr val="282828"/>
                  </a:solidFill>
                  <a:latin typeface="Arial"/>
                </a:rPr>
                <a:t>W jej podejmowaniu</a:t>
              </a:r>
              <a:r>
                <a:rPr lang="pl-PL" sz="1100" b="1" dirty="0">
                  <a:solidFill>
                    <a:srgbClr val="282828"/>
                  </a:solidFill>
                  <a:latin typeface="Arial"/>
                </a:rPr>
                <a:t> ważną rolę odgrywają najbliżsi </a:t>
              </a:r>
              <a:r>
                <a:rPr lang="pl-PL" sz="1100" dirty="0">
                  <a:solidFill>
                    <a:srgbClr val="282828"/>
                  </a:solidFill>
                  <a:latin typeface="Arial"/>
                </a:rPr>
                <a:t>(rodzina, przyjaciele o podobnym podejściu do życia i zdrowia), </a:t>
              </a:r>
              <a:r>
                <a:rPr lang="pl-PL" sz="1100" b="1" dirty="0">
                  <a:solidFill>
                    <a:srgbClr val="282828"/>
                  </a:solidFill>
                  <a:latin typeface="Arial"/>
                </a:rPr>
                <a:t>oraz lekarz</a:t>
              </a:r>
              <a:r>
                <a:rPr lang="pl-PL" sz="1100" dirty="0">
                  <a:solidFill>
                    <a:srgbClr val="282828"/>
                  </a:solidFill>
                  <a:latin typeface="Arial"/>
                </a:rPr>
                <a:t>. </a:t>
              </a:r>
            </a:p>
          </p:txBody>
        </p:sp>
        <p:sp>
          <p:nvSpPr>
            <p:cNvPr id="65" name="pole tekstowe 64">
              <a:extLst>
                <a:ext uri="{FF2B5EF4-FFF2-40B4-BE49-F238E27FC236}">
                  <a16:creationId xmlns:a16="http://schemas.microsoft.com/office/drawing/2014/main" id="{4A8FC488-5146-48E0-B153-FC041BAC6A3E}"/>
                </a:ext>
              </a:extLst>
            </p:cNvPr>
            <p:cNvSpPr txBox="1"/>
            <p:nvPr/>
          </p:nvSpPr>
          <p:spPr>
            <a:xfrm>
              <a:off x="7406550" y="3347053"/>
              <a:ext cx="3547309" cy="906338"/>
            </a:xfrm>
            <a:prstGeom prst="rect">
              <a:avLst/>
            </a:prstGeom>
            <a:solidFill>
              <a:schemeClr val="bg1"/>
            </a:solidFill>
            <a:ln w="38100">
              <a:solidFill>
                <a:schemeClr val="bg1">
                  <a:lumMod val="95000"/>
                </a:schemeClr>
              </a:solidFill>
            </a:ln>
          </p:spPr>
          <p:txBody>
            <a:bodyPr wrap="square">
              <a:spAutoFit/>
            </a:bodyPr>
            <a:lstStyle/>
            <a:p>
              <a:pPr algn="ctr">
                <a:lnSpc>
                  <a:spcPct val="107000"/>
                </a:lnSpc>
                <a:spcAft>
                  <a:spcPts val="800"/>
                </a:spcAft>
              </a:pPr>
              <a:r>
                <a:rPr lang="pl-PL" sz="1100" dirty="0">
                  <a:solidFill>
                    <a:srgbClr val="282828"/>
                  </a:solidFill>
                  <a:latin typeface="Arial"/>
                </a:rPr>
                <a:t>Zwykle </a:t>
              </a:r>
              <a:r>
                <a:rPr lang="pl-PL" sz="1100" b="1" dirty="0">
                  <a:solidFill>
                    <a:srgbClr val="282828"/>
                  </a:solidFill>
                  <a:latin typeface="Arial"/>
                </a:rPr>
                <a:t>pacjenci konfrontują zasłyszane informacje </a:t>
              </a:r>
              <a:r>
                <a:rPr lang="pl-PL" sz="1100" dirty="0">
                  <a:solidFill>
                    <a:srgbClr val="282828"/>
                  </a:solidFill>
                  <a:latin typeface="Arial"/>
                </a:rPr>
                <a:t>(z TV, internetu), </a:t>
              </a:r>
              <a:r>
                <a:rPr lang="pl-PL" sz="1100" b="1" dirty="0">
                  <a:solidFill>
                    <a:srgbClr val="282828"/>
                  </a:solidFill>
                  <a:latin typeface="Arial"/>
                </a:rPr>
                <a:t>z najbliższymi i lekarzem</a:t>
              </a:r>
              <a:r>
                <a:rPr lang="pl-PL" sz="1100" dirty="0">
                  <a:solidFill>
                    <a:srgbClr val="282828"/>
                  </a:solidFill>
                  <a:latin typeface="Arial"/>
                </a:rPr>
                <a:t>. </a:t>
              </a:r>
            </a:p>
            <a:p>
              <a:pPr algn="ctr">
                <a:lnSpc>
                  <a:spcPct val="107000"/>
                </a:lnSpc>
                <a:spcAft>
                  <a:spcPts val="800"/>
                </a:spcAft>
              </a:pPr>
              <a:r>
                <a:rPr lang="pl-PL" sz="1100" dirty="0">
                  <a:solidFill>
                    <a:srgbClr val="282828"/>
                  </a:solidFill>
                  <a:latin typeface="Arial"/>
                </a:rPr>
                <a:t>Lub odwrotnie - omawiają w gronie najbliższych i weryfikują w sieci to, co powiedział im lekarz. </a:t>
              </a:r>
            </a:p>
          </p:txBody>
        </p:sp>
        <p:sp>
          <p:nvSpPr>
            <p:cNvPr id="23" name="pole tekstowe 22">
              <a:extLst>
                <a:ext uri="{FF2B5EF4-FFF2-40B4-BE49-F238E27FC236}">
                  <a16:creationId xmlns:a16="http://schemas.microsoft.com/office/drawing/2014/main" id="{A016C536-E184-460C-AB8B-4A357CC87533}"/>
                </a:ext>
              </a:extLst>
            </p:cNvPr>
            <p:cNvSpPr txBox="1"/>
            <p:nvPr/>
          </p:nvSpPr>
          <p:spPr>
            <a:xfrm>
              <a:off x="7329859" y="4720225"/>
              <a:ext cx="3547306" cy="1066126"/>
            </a:xfrm>
            <a:prstGeom prst="rect">
              <a:avLst/>
            </a:prstGeom>
            <a:noFill/>
          </p:spPr>
          <p:txBody>
            <a:bodyPr wrap="square">
              <a:spAutoFit/>
            </a:bodyPr>
            <a:lstStyle/>
            <a:p>
              <a:pPr algn="ctr">
                <a:lnSpc>
                  <a:spcPct val="107000"/>
                </a:lnSpc>
                <a:spcBef>
                  <a:spcPts val="300"/>
                </a:spcBef>
              </a:pPr>
              <a:r>
                <a:rPr lang="pl-PL" sz="1200" b="1" dirty="0">
                  <a:solidFill>
                    <a:schemeClr val="tx2">
                      <a:lumMod val="50000"/>
                    </a:schemeClr>
                  </a:solidFill>
                  <a:latin typeface="Arial"/>
                </a:rPr>
                <a:t>REKOMENDACJA LEKARZA LUB WSKAZANE PRZEZ NIEGO UZASADNIENIE DO SZCZEPIENIA TO, CZĘSTO, NAJWAŻNIEJSZE CZYNNIKI DECYDUJĄCE O PRZYJĘCIU SZCZEPIENIA DLA DOROSŁYCH.</a:t>
              </a:r>
            </a:p>
          </p:txBody>
        </p:sp>
      </p:grpSp>
      <p:sp>
        <p:nvSpPr>
          <p:cNvPr id="24" name="Symbol zastępczy tekstu 6">
            <a:extLst>
              <a:ext uri="{FF2B5EF4-FFF2-40B4-BE49-F238E27FC236}">
                <a16:creationId xmlns:a16="http://schemas.microsoft.com/office/drawing/2014/main" id="{E65AA29A-C444-46C0-A7A5-679F531F1B84}"/>
              </a:ext>
            </a:extLst>
          </p:cNvPr>
          <p:cNvSpPr txBox="1">
            <a:spLocks/>
          </p:cNvSpPr>
          <p:nvPr/>
        </p:nvSpPr>
        <p:spPr>
          <a:xfrm>
            <a:off x="6826896" y="2888212"/>
            <a:ext cx="5142661" cy="797339"/>
          </a:xfrm>
          <a:prstGeom prst="rect">
            <a:avLst/>
          </a:prstGeom>
        </p:spPr>
        <p:txBody>
          <a:bodyPr wrap="square" lIns="73152" rIns="73152" anchor="t" anchorCtr="0">
            <a:spAutoFit/>
          </a:bodyPr>
          <a:lstStyle>
            <a:lvl1pPr marL="285750" marR="0" indent="-285750" algn="l"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Char char="•"/>
              <a:tabLst/>
              <a:defRPr sz="1400" b="0" i="0" kern="1200" cap="none">
                <a:solidFill>
                  <a:schemeClr val="tx1">
                    <a:lumMod val="65000"/>
                    <a:lumOff val="35000"/>
                  </a:schemeClr>
                </a:solidFill>
                <a:latin typeface="+mn-lt"/>
                <a:ea typeface="+mn-ea"/>
                <a:cs typeface="+mn-cs"/>
              </a:defRPr>
            </a:lvl1pPr>
            <a:lvl2pPr marL="447675" indent="-314325" algn="l" defTabSz="914400" rtl="0" eaLnBrk="1" latinLnBrk="0" hangingPunct="1">
              <a:lnSpc>
                <a:spcPct val="100000"/>
              </a:lnSpc>
              <a:spcBef>
                <a:spcPts val="600"/>
              </a:spcBef>
              <a:buClrTx/>
              <a:buSzPct val="100000"/>
              <a:buFont typeface="Arial" panose="020B0604020202020204" pitchFamily="34" charset="0"/>
              <a:buChar char="•"/>
              <a:defRPr sz="1200" kern="1200" cap="none">
                <a:solidFill>
                  <a:schemeClr val="tx1">
                    <a:lumMod val="65000"/>
                    <a:lumOff val="35000"/>
                  </a:schemeClr>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200" kern="1200" cap="none">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200" kern="1200" cap="none">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200" kern="1200" cap="none">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00"/>
              </a:spcBef>
              <a:spcAft>
                <a:spcPts val="0"/>
              </a:spcAft>
              <a:buClr>
                <a:schemeClr val="accent2"/>
              </a:buClr>
              <a:buFont typeface="Arial" panose="020B0604020202020204" pitchFamily="34" charset="0"/>
              <a:buNone/>
            </a:pPr>
            <a:r>
              <a:rPr lang="pl-PL" sz="1100" i="1" dirty="0"/>
              <a:t>- Internet i lekarz. </a:t>
            </a:r>
            <a:r>
              <a:rPr lang="pl-PL" sz="1100" b="1" i="1" dirty="0"/>
              <a:t>W </a:t>
            </a:r>
            <a:r>
              <a:rPr lang="pl-PL" sz="1100" b="1" i="1" dirty="0" err="1"/>
              <a:t>internecie</a:t>
            </a:r>
            <a:r>
              <a:rPr lang="pl-PL" sz="1100" b="1" i="1" dirty="0"/>
              <a:t> nie ma wszystkiego. Ja lubię z młodymi lekarzami porozmawiać </a:t>
            </a:r>
            <a:r>
              <a:rPr lang="pl-PL" sz="1100" i="1" dirty="0"/>
              <a:t>- jeszcze im się chce. </a:t>
            </a:r>
          </a:p>
          <a:p>
            <a:pPr marL="0" indent="0">
              <a:spcBef>
                <a:spcPts val="200"/>
              </a:spcBef>
              <a:spcAft>
                <a:spcPts val="0"/>
              </a:spcAft>
              <a:buClr>
                <a:schemeClr val="accent2"/>
              </a:buClr>
              <a:buFont typeface="Arial" panose="020B0604020202020204" pitchFamily="34" charset="0"/>
              <a:buNone/>
            </a:pPr>
            <a:r>
              <a:rPr lang="pl-PL" sz="1100" i="1" dirty="0"/>
              <a:t>- Ja </a:t>
            </a:r>
            <a:r>
              <a:rPr lang="pl-PL" sz="1100" b="1" i="1" dirty="0"/>
              <a:t>wolę konsultacje z lekarzem. Jestem jej pewniejszy </a:t>
            </a:r>
            <a:r>
              <a:rPr lang="pl-PL" sz="1100" i="1" dirty="0"/>
              <a:t>niż informacji w </a:t>
            </a:r>
            <a:r>
              <a:rPr lang="pl-PL" sz="1100" i="1" dirty="0" err="1"/>
              <a:t>internecie</a:t>
            </a:r>
            <a:r>
              <a:rPr lang="pl-PL" sz="1100" i="1" dirty="0"/>
              <a:t>. FGD 1, Warszawa, 60+ </a:t>
            </a:r>
          </a:p>
        </p:txBody>
      </p:sp>
      <p:sp>
        <p:nvSpPr>
          <p:cNvPr id="25" name="Symbol zastępczy tekstu 7">
            <a:extLst>
              <a:ext uri="{FF2B5EF4-FFF2-40B4-BE49-F238E27FC236}">
                <a16:creationId xmlns:a16="http://schemas.microsoft.com/office/drawing/2014/main" id="{6F4831C4-F847-4A19-9448-2385204686EB}"/>
              </a:ext>
            </a:extLst>
          </p:cNvPr>
          <p:cNvSpPr txBox="1">
            <a:spLocks/>
          </p:cNvSpPr>
          <p:nvPr/>
        </p:nvSpPr>
        <p:spPr>
          <a:xfrm>
            <a:off x="6845620" y="3846785"/>
            <a:ext cx="5142662" cy="601862"/>
          </a:xfrm>
          <a:prstGeom prst="rect">
            <a:avLst/>
          </a:prstGeom>
        </p:spPr>
        <p:txBody>
          <a:bodyPr wrap="square" lIns="73152" rIns="73152" anchor="t" anchorCtr="0">
            <a:spAutoFit/>
          </a:bodyPr>
          <a:lstStyle>
            <a:lvl1pPr marL="285750" marR="0" indent="-285750" algn="l"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Char char="•"/>
              <a:tabLst/>
              <a:defRPr sz="1400" b="0" i="0" kern="1200" cap="none">
                <a:solidFill>
                  <a:schemeClr val="tx1">
                    <a:lumMod val="65000"/>
                    <a:lumOff val="35000"/>
                  </a:schemeClr>
                </a:solidFill>
                <a:latin typeface="+mn-lt"/>
                <a:ea typeface="+mn-ea"/>
                <a:cs typeface="+mn-cs"/>
              </a:defRPr>
            </a:lvl1pPr>
            <a:lvl2pPr marL="447675" indent="-314325" algn="l" defTabSz="914400" rtl="0" eaLnBrk="1" latinLnBrk="0" hangingPunct="1">
              <a:lnSpc>
                <a:spcPct val="100000"/>
              </a:lnSpc>
              <a:spcBef>
                <a:spcPts val="600"/>
              </a:spcBef>
              <a:buClrTx/>
              <a:buSzPct val="100000"/>
              <a:buFont typeface="Arial" panose="020B0604020202020204" pitchFamily="34" charset="0"/>
              <a:buChar char="•"/>
              <a:defRPr sz="1200" kern="1200" cap="none">
                <a:solidFill>
                  <a:schemeClr val="tx1">
                    <a:lumMod val="65000"/>
                    <a:lumOff val="35000"/>
                  </a:schemeClr>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200" kern="1200" cap="none">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200" kern="1200" cap="none">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200" kern="1200" cap="none">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Clr>
                <a:schemeClr val="accent2"/>
              </a:buClr>
              <a:buFont typeface="Arial" panose="020B0604020202020204" pitchFamily="34" charset="0"/>
              <a:buNone/>
            </a:pPr>
            <a:r>
              <a:rPr lang="pl-PL" sz="1100" b="1" i="1" dirty="0"/>
              <a:t>Z lekarką sobie dyskutuję, ale i z koleżankami, ze znajomymi. Potem z córką, z mężem</a:t>
            </a:r>
            <a:r>
              <a:rPr lang="pl-PL" sz="1100" i="1" dirty="0"/>
              <a:t>, potem znowu lekarz. </a:t>
            </a:r>
            <a:r>
              <a:rPr lang="pl-PL" sz="1100" b="1" i="1" dirty="0"/>
              <a:t>W TV coś usłyszę, gdzieś ktoś coś powie i potem drążę temat</a:t>
            </a:r>
            <a:r>
              <a:rPr lang="pl-PL" sz="1100" i="1" dirty="0"/>
              <a:t>. FGD 4, Kraków, 60+</a:t>
            </a:r>
            <a:endParaRPr lang="pl-PL" sz="1100" dirty="0"/>
          </a:p>
        </p:txBody>
      </p:sp>
      <p:sp>
        <p:nvSpPr>
          <p:cNvPr id="26" name="Symbol zastępczy tekstu 7">
            <a:extLst>
              <a:ext uri="{FF2B5EF4-FFF2-40B4-BE49-F238E27FC236}">
                <a16:creationId xmlns:a16="http://schemas.microsoft.com/office/drawing/2014/main" id="{1BF2162D-11E4-40BD-A5A7-DAC2EDD345EE}"/>
              </a:ext>
            </a:extLst>
          </p:cNvPr>
          <p:cNvSpPr txBox="1">
            <a:spLocks/>
          </p:cNvSpPr>
          <p:nvPr/>
        </p:nvSpPr>
        <p:spPr>
          <a:xfrm>
            <a:off x="6826896" y="4614970"/>
            <a:ext cx="5123938" cy="769441"/>
          </a:xfrm>
          <a:prstGeom prst="rect">
            <a:avLst/>
          </a:prstGeom>
        </p:spPr>
        <p:txBody>
          <a:bodyPr wrap="square" lIns="73152" rIns="73152" anchor="t" anchorCtr="0">
            <a:spAutoFit/>
          </a:bodyPr>
          <a:lstStyle>
            <a:lvl1pPr marL="285750" marR="0" indent="-285750" algn="l"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Char char="•"/>
              <a:tabLst/>
              <a:defRPr sz="1400" b="0" i="0" kern="1200" cap="none">
                <a:solidFill>
                  <a:schemeClr val="tx1">
                    <a:lumMod val="65000"/>
                    <a:lumOff val="35000"/>
                  </a:schemeClr>
                </a:solidFill>
                <a:latin typeface="+mn-lt"/>
                <a:ea typeface="+mn-ea"/>
                <a:cs typeface="+mn-cs"/>
              </a:defRPr>
            </a:lvl1pPr>
            <a:lvl2pPr marL="447675" indent="-314325" algn="l" defTabSz="914400" rtl="0" eaLnBrk="1" latinLnBrk="0" hangingPunct="1">
              <a:lnSpc>
                <a:spcPct val="100000"/>
              </a:lnSpc>
              <a:spcBef>
                <a:spcPts val="600"/>
              </a:spcBef>
              <a:buClrTx/>
              <a:buSzPct val="100000"/>
              <a:buFont typeface="Arial" panose="020B0604020202020204" pitchFamily="34" charset="0"/>
              <a:buChar char="•"/>
              <a:defRPr sz="1200" kern="1200" cap="none">
                <a:solidFill>
                  <a:schemeClr val="tx1">
                    <a:lumMod val="65000"/>
                    <a:lumOff val="35000"/>
                  </a:schemeClr>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200" kern="1200" cap="none">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200" kern="1200" cap="none">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200" kern="1200" cap="none">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Clr>
                <a:schemeClr val="accent2"/>
              </a:buClr>
              <a:buFont typeface="Arial" panose="020B0604020202020204" pitchFamily="34" charset="0"/>
              <a:buNone/>
            </a:pPr>
            <a:r>
              <a:rPr lang="pl-PL" sz="1100" b="1" i="1" dirty="0"/>
              <a:t>Jak był sezon, to były przypadki </a:t>
            </a:r>
            <a:r>
              <a:rPr lang="pl-PL" sz="1100" b="1" i="1" dirty="0" err="1"/>
              <a:t>odkleszczowego</a:t>
            </a:r>
            <a:r>
              <a:rPr lang="pl-PL" sz="1100" b="1" i="1" dirty="0"/>
              <a:t> zapalenia mózgu - nawet śmiertelne, więc człowiek zaczyna sam szukać i czytać</a:t>
            </a:r>
            <a:r>
              <a:rPr lang="pl-PL" sz="1100" i="1" dirty="0"/>
              <a:t>. W przychodni jest porozwieszane. Przeciw żółtaczce powiedział mi kiedyś lekarz, że były takie przypadki, że się u kosmetyczki człowiek zaraził. FGD 3, Kraków, 50+</a:t>
            </a:r>
            <a:endParaRPr lang="pl-PL" sz="1100" dirty="0"/>
          </a:p>
        </p:txBody>
      </p:sp>
      <p:pic>
        <p:nvPicPr>
          <p:cNvPr id="27" name="Picture 2">
            <a:extLst>
              <a:ext uri="{FF2B5EF4-FFF2-40B4-BE49-F238E27FC236}">
                <a16:creationId xmlns:a16="http://schemas.microsoft.com/office/drawing/2014/main" id="{6C90F886-A5A3-43D6-8755-C812E151D4C6}"/>
              </a:ext>
            </a:extLst>
          </p:cNvPr>
          <p:cNvPicPr>
            <a:picLocks noChangeAspect="1" noChangeArrowheads="1"/>
          </p:cNvPicPr>
          <p:nvPr/>
        </p:nvPicPr>
        <p:blipFill>
          <a:blip r:embed="rId3">
            <a:alphaModFix amt="70000"/>
            <a:extLst>
              <a:ext uri="{28A0092B-C50C-407E-A947-70E740481C1C}">
                <a14:useLocalDpi xmlns:a14="http://schemas.microsoft.com/office/drawing/2010/main" val="0"/>
              </a:ext>
            </a:extLst>
          </a:blip>
          <a:srcRect t="33330" b="33330"/>
          <a:stretch/>
        </p:blipFill>
        <p:spPr bwMode="auto">
          <a:xfrm>
            <a:off x="6197439" y="1079464"/>
            <a:ext cx="5793457" cy="1277273"/>
          </a:xfrm>
          <a:prstGeom prst="rect">
            <a:avLst/>
          </a:prstGeom>
          <a:noFill/>
          <a:extLst>
            <a:ext uri="{909E8E84-426E-40DD-AFC4-6F175D3DCCD1}">
              <a14:hiddenFill xmlns:a14="http://schemas.microsoft.com/office/drawing/2010/main">
                <a:solidFill>
                  <a:srgbClr val="FFFFFF"/>
                </a:solidFill>
              </a14:hiddenFill>
            </a:ext>
          </a:extLst>
        </p:spPr>
      </p:pic>
      <p:sp>
        <p:nvSpPr>
          <p:cNvPr id="28" name="Tytuł 3">
            <a:extLst>
              <a:ext uri="{FF2B5EF4-FFF2-40B4-BE49-F238E27FC236}">
                <a16:creationId xmlns:a16="http://schemas.microsoft.com/office/drawing/2014/main" id="{D29631B9-8C63-4DAA-BE6B-EF7B49BAE1E9}"/>
              </a:ext>
            </a:extLst>
          </p:cNvPr>
          <p:cNvSpPr>
            <a:spLocks noGrp="1"/>
          </p:cNvSpPr>
          <p:nvPr>
            <p:ph type="title"/>
          </p:nvPr>
        </p:nvSpPr>
        <p:spPr>
          <a:xfrm>
            <a:off x="6365500" y="1597214"/>
            <a:ext cx="5347770" cy="424732"/>
          </a:xfrm>
        </p:spPr>
        <p:txBody>
          <a:bodyPr/>
          <a:lstStyle/>
          <a:p>
            <a:r>
              <a:rPr lang="pl-PL" sz="2400" dirty="0">
                <a:solidFill>
                  <a:schemeClr val="bg1"/>
                </a:solidFill>
                <a:effectLst>
                  <a:outerShdw blurRad="38100" dist="38100" dir="2700000" algn="tl">
                    <a:srgbClr val="000000">
                      <a:alpha val="43137"/>
                    </a:srgbClr>
                  </a:outerShdw>
                </a:effectLst>
              </a:rPr>
              <a:t>Z wypowiedzi pacjentów</a:t>
            </a:r>
          </a:p>
        </p:txBody>
      </p:sp>
      <p:grpSp>
        <p:nvGrpSpPr>
          <p:cNvPr id="30" name="Group 10">
            <a:extLst>
              <a:ext uri="{FF2B5EF4-FFF2-40B4-BE49-F238E27FC236}">
                <a16:creationId xmlns:a16="http://schemas.microsoft.com/office/drawing/2014/main" id="{256CEF8D-11D7-4FE2-A260-6ECF51291550}"/>
              </a:ext>
            </a:extLst>
          </p:cNvPr>
          <p:cNvGrpSpPr>
            <a:grpSpLocks noChangeAspect="1"/>
          </p:cNvGrpSpPr>
          <p:nvPr/>
        </p:nvGrpSpPr>
        <p:grpSpPr bwMode="auto">
          <a:xfrm rot="10800000" flipH="1">
            <a:off x="6344555" y="2610997"/>
            <a:ext cx="452726" cy="370585"/>
            <a:chOff x="1033" y="1117"/>
            <a:chExt cx="1907" cy="1561"/>
          </a:xfrm>
          <a:solidFill>
            <a:schemeClr val="bg1">
              <a:lumMod val="75000"/>
            </a:schemeClr>
          </a:solidFill>
        </p:grpSpPr>
        <p:sp>
          <p:nvSpPr>
            <p:cNvPr id="31" name="Freeform 11">
              <a:extLst>
                <a:ext uri="{FF2B5EF4-FFF2-40B4-BE49-F238E27FC236}">
                  <a16:creationId xmlns:a16="http://schemas.microsoft.com/office/drawing/2014/main" id="{43E27F2E-4E09-471B-9398-21E172DB626E}"/>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prstClr val="black"/>
                </a:solidFill>
                <a:effectLst/>
                <a:uLnTx/>
                <a:uFillTx/>
                <a:latin typeface="Arial"/>
                <a:ea typeface="+mn-ea"/>
                <a:cs typeface="+mn-cs"/>
              </a:endParaRPr>
            </a:p>
          </p:txBody>
        </p:sp>
        <p:sp>
          <p:nvSpPr>
            <p:cNvPr id="32" name="Freeform 12">
              <a:extLst>
                <a:ext uri="{FF2B5EF4-FFF2-40B4-BE49-F238E27FC236}">
                  <a16:creationId xmlns:a16="http://schemas.microsoft.com/office/drawing/2014/main" id="{4D395F7C-85BA-405D-A580-C8A90982DBA6}"/>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prstClr val="black"/>
                </a:solidFill>
                <a:effectLst/>
                <a:uLnTx/>
                <a:uFillTx/>
                <a:latin typeface="Arial"/>
                <a:ea typeface="+mn-ea"/>
                <a:cs typeface="+mn-cs"/>
              </a:endParaRPr>
            </a:p>
          </p:txBody>
        </p:sp>
      </p:grpSp>
      <p:cxnSp>
        <p:nvCxnSpPr>
          <p:cNvPr id="33" name="Straight Connector 69">
            <a:extLst>
              <a:ext uri="{FF2B5EF4-FFF2-40B4-BE49-F238E27FC236}">
                <a16:creationId xmlns:a16="http://schemas.microsoft.com/office/drawing/2014/main" id="{A800DC29-61C9-4422-8FBA-2FDC7D20859D}"/>
              </a:ext>
            </a:extLst>
          </p:cNvPr>
          <p:cNvCxnSpPr>
            <a:cxnSpLocks/>
          </p:cNvCxnSpPr>
          <p:nvPr/>
        </p:nvCxnSpPr>
        <p:spPr>
          <a:xfrm>
            <a:off x="6197076" y="1229253"/>
            <a:ext cx="0" cy="502638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4" name="Group 755">
            <a:extLst>
              <a:ext uri="{FF2B5EF4-FFF2-40B4-BE49-F238E27FC236}">
                <a16:creationId xmlns:a16="http://schemas.microsoft.com/office/drawing/2014/main" id="{412966F3-1FFE-46EF-BA7C-C6C6A00C8B1F}"/>
              </a:ext>
            </a:extLst>
          </p:cNvPr>
          <p:cNvGrpSpPr>
            <a:grpSpLocks noChangeAspect="1"/>
          </p:cNvGrpSpPr>
          <p:nvPr/>
        </p:nvGrpSpPr>
        <p:grpSpPr>
          <a:xfrm>
            <a:off x="664453" y="4261779"/>
            <a:ext cx="578067" cy="1416110"/>
            <a:chOff x="-5791778" y="782089"/>
            <a:chExt cx="579558" cy="1419762"/>
          </a:xfrm>
          <a:solidFill>
            <a:schemeClr val="bg1">
              <a:lumMod val="50000"/>
            </a:schemeClr>
          </a:solidFill>
        </p:grpSpPr>
        <p:sp>
          <p:nvSpPr>
            <p:cNvPr id="35" name="Freeform 77">
              <a:extLst>
                <a:ext uri="{FF2B5EF4-FFF2-40B4-BE49-F238E27FC236}">
                  <a16:creationId xmlns:a16="http://schemas.microsoft.com/office/drawing/2014/main" id="{3F4390B9-F2A6-4929-A8B1-42FBC55033B7}"/>
                </a:ext>
              </a:extLst>
            </p:cNvPr>
            <p:cNvSpPr>
              <a:spLocks noEditPoints="1"/>
            </p:cNvSpPr>
            <p:nvPr/>
          </p:nvSpPr>
          <p:spPr bwMode="auto">
            <a:xfrm>
              <a:off x="-5791778" y="1121238"/>
              <a:ext cx="282726" cy="792368"/>
            </a:xfrm>
            <a:custGeom>
              <a:avLst/>
              <a:gdLst/>
              <a:ahLst/>
              <a:cxnLst>
                <a:cxn ang="0">
                  <a:pos x="34" y="384"/>
                </a:cxn>
                <a:cxn ang="0">
                  <a:pos x="36" y="384"/>
                </a:cxn>
                <a:cxn ang="0">
                  <a:pos x="39" y="383"/>
                </a:cxn>
                <a:cxn ang="0">
                  <a:pos x="71" y="135"/>
                </a:cxn>
                <a:cxn ang="0">
                  <a:pos x="80" y="129"/>
                </a:cxn>
                <a:cxn ang="0">
                  <a:pos x="81" y="124"/>
                </a:cxn>
                <a:cxn ang="0">
                  <a:pos x="80" y="128"/>
                </a:cxn>
                <a:cxn ang="0">
                  <a:pos x="65" y="224"/>
                </a:cxn>
                <a:cxn ang="0">
                  <a:pos x="47" y="381"/>
                </a:cxn>
                <a:cxn ang="0">
                  <a:pos x="42" y="503"/>
                </a:cxn>
                <a:cxn ang="0">
                  <a:pos x="92" y="529"/>
                </a:cxn>
                <a:cxn ang="0">
                  <a:pos x="190" y="547"/>
                </a:cxn>
                <a:cxn ang="0">
                  <a:pos x="195" y="547"/>
                </a:cxn>
                <a:cxn ang="0">
                  <a:pos x="194" y="524"/>
                </a:cxn>
                <a:cxn ang="0">
                  <a:pos x="190" y="471"/>
                </a:cxn>
                <a:cxn ang="0">
                  <a:pos x="179" y="300"/>
                </a:cxn>
                <a:cxn ang="0">
                  <a:pos x="179" y="298"/>
                </a:cxn>
                <a:cxn ang="0">
                  <a:pos x="178" y="284"/>
                </a:cxn>
                <a:cxn ang="0">
                  <a:pos x="178" y="280"/>
                </a:cxn>
                <a:cxn ang="0">
                  <a:pos x="172" y="190"/>
                </a:cxn>
                <a:cxn ang="0">
                  <a:pos x="172" y="188"/>
                </a:cxn>
                <a:cxn ang="0">
                  <a:pos x="171" y="180"/>
                </a:cxn>
                <a:cxn ang="0">
                  <a:pos x="171" y="175"/>
                </a:cxn>
                <a:cxn ang="0">
                  <a:pos x="169" y="142"/>
                </a:cxn>
                <a:cxn ang="0">
                  <a:pos x="166" y="102"/>
                </a:cxn>
                <a:cxn ang="0">
                  <a:pos x="164" y="66"/>
                </a:cxn>
                <a:cxn ang="0">
                  <a:pos x="167" y="64"/>
                </a:cxn>
                <a:cxn ang="0">
                  <a:pos x="163" y="57"/>
                </a:cxn>
                <a:cxn ang="0">
                  <a:pos x="154" y="42"/>
                </a:cxn>
                <a:cxn ang="0">
                  <a:pos x="146" y="33"/>
                </a:cxn>
                <a:cxn ang="0">
                  <a:pos x="133" y="18"/>
                </a:cxn>
                <a:cxn ang="0">
                  <a:pos x="123" y="1"/>
                </a:cxn>
                <a:cxn ang="0">
                  <a:pos x="123" y="0"/>
                </a:cxn>
                <a:cxn ang="0">
                  <a:pos x="122" y="0"/>
                </a:cxn>
                <a:cxn ang="0">
                  <a:pos x="113" y="2"/>
                </a:cxn>
                <a:cxn ang="0">
                  <a:pos x="88" y="9"/>
                </a:cxn>
                <a:cxn ang="0">
                  <a:pos x="27" y="85"/>
                </a:cxn>
                <a:cxn ang="0">
                  <a:pos x="0" y="277"/>
                </a:cxn>
                <a:cxn ang="0">
                  <a:pos x="2" y="354"/>
                </a:cxn>
                <a:cxn ang="0">
                  <a:pos x="34" y="384"/>
                </a:cxn>
                <a:cxn ang="0">
                  <a:pos x="152" y="433"/>
                </a:cxn>
                <a:cxn ang="0">
                  <a:pos x="92" y="413"/>
                </a:cxn>
                <a:cxn ang="0">
                  <a:pos x="86" y="411"/>
                </a:cxn>
                <a:cxn ang="0">
                  <a:pos x="89" y="400"/>
                </a:cxn>
                <a:cxn ang="0">
                  <a:pos x="92" y="401"/>
                </a:cxn>
                <a:cxn ang="0">
                  <a:pos x="157" y="417"/>
                </a:cxn>
                <a:cxn ang="0">
                  <a:pos x="152" y="433"/>
                </a:cxn>
              </a:cxnLst>
              <a:rect l="0" t="0" r="r" b="b"/>
              <a:pathLst>
                <a:path w="195" h="547">
                  <a:moveTo>
                    <a:pt x="34" y="384"/>
                  </a:moveTo>
                  <a:cubicBezTo>
                    <a:pt x="35" y="384"/>
                    <a:pt x="35" y="384"/>
                    <a:pt x="36" y="384"/>
                  </a:cubicBezTo>
                  <a:cubicBezTo>
                    <a:pt x="37" y="384"/>
                    <a:pt x="38" y="384"/>
                    <a:pt x="39" y="383"/>
                  </a:cubicBezTo>
                  <a:cubicBezTo>
                    <a:pt x="46" y="293"/>
                    <a:pt x="59" y="204"/>
                    <a:pt x="71" y="135"/>
                  </a:cubicBezTo>
                  <a:cubicBezTo>
                    <a:pt x="80" y="129"/>
                    <a:pt x="80" y="129"/>
                    <a:pt x="80" y="129"/>
                  </a:cubicBezTo>
                  <a:cubicBezTo>
                    <a:pt x="80" y="127"/>
                    <a:pt x="81" y="126"/>
                    <a:pt x="81" y="124"/>
                  </a:cubicBezTo>
                  <a:cubicBezTo>
                    <a:pt x="81" y="125"/>
                    <a:pt x="81" y="127"/>
                    <a:pt x="80" y="128"/>
                  </a:cubicBezTo>
                  <a:cubicBezTo>
                    <a:pt x="75" y="157"/>
                    <a:pt x="70" y="189"/>
                    <a:pt x="65" y="224"/>
                  </a:cubicBezTo>
                  <a:cubicBezTo>
                    <a:pt x="58" y="273"/>
                    <a:pt x="52" y="327"/>
                    <a:pt x="47" y="381"/>
                  </a:cubicBezTo>
                  <a:cubicBezTo>
                    <a:pt x="44" y="422"/>
                    <a:pt x="42" y="464"/>
                    <a:pt x="42" y="503"/>
                  </a:cubicBezTo>
                  <a:cubicBezTo>
                    <a:pt x="42" y="503"/>
                    <a:pt x="59" y="517"/>
                    <a:pt x="92" y="529"/>
                  </a:cubicBezTo>
                  <a:cubicBezTo>
                    <a:pt x="116" y="538"/>
                    <a:pt x="149" y="547"/>
                    <a:pt x="190" y="547"/>
                  </a:cubicBezTo>
                  <a:cubicBezTo>
                    <a:pt x="192" y="547"/>
                    <a:pt x="194" y="547"/>
                    <a:pt x="195" y="547"/>
                  </a:cubicBezTo>
                  <a:cubicBezTo>
                    <a:pt x="194" y="524"/>
                    <a:pt x="194" y="524"/>
                    <a:pt x="194" y="524"/>
                  </a:cubicBezTo>
                  <a:cubicBezTo>
                    <a:pt x="190" y="471"/>
                    <a:pt x="190" y="471"/>
                    <a:pt x="190" y="471"/>
                  </a:cubicBezTo>
                  <a:cubicBezTo>
                    <a:pt x="179" y="300"/>
                    <a:pt x="179" y="300"/>
                    <a:pt x="179" y="300"/>
                  </a:cubicBezTo>
                  <a:cubicBezTo>
                    <a:pt x="179" y="298"/>
                    <a:pt x="179" y="298"/>
                    <a:pt x="179" y="298"/>
                  </a:cubicBezTo>
                  <a:cubicBezTo>
                    <a:pt x="178" y="284"/>
                    <a:pt x="178" y="284"/>
                    <a:pt x="178" y="284"/>
                  </a:cubicBezTo>
                  <a:cubicBezTo>
                    <a:pt x="178" y="280"/>
                    <a:pt x="178" y="280"/>
                    <a:pt x="178" y="280"/>
                  </a:cubicBezTo>
                  <a:cubicBezTo>
                    <a:pt x="172" y="190"/>
                    <a:pt x="172" y="190"/>
                    <a:pt x="172" y="190"/>
                  </a:cubicBezTo>
                  <a:cubicBezTo>
                    <a:pt x="172" y="188"/>
                    <a:pt x="172" y="188"/>
                    <a:pt x="172" y="188"/>
                  </a:cubicBezTo>
                  <a:cubicBezTo>
                    <a:pt x="171" y="186"/>
                    <a:pt x="171" y="183"/>
                    <a:pt x="171" y="180"/>
                  </a:cubicBezTo>
                  <a:cubicBezTo>
                    <a:pt x="171" y="178"/>
                    <a:pt x="171" y="177"/>
                    <a:pt x="171" y="175"/>
                  </a:cubicBezTo>
                  <a:cubicBezTo>
                    <a:pt x="169" y="142"/>
                    <a:pt x="169" y="142"/>
                    <a:pt x="169" y="142"/>
                  </a:cubicBezTo>
                  <a:cubicBezTo>
                    <a:pt x="166" y="102"/>
                    <a:pt x="166" y="102"/>
                    <a:pt x="166" y="102"/>
                  </a:cubicBezTo>
                  <a:cubicBezTo>
                    <a:pt x="164" y="66"/>
                    <a:pt x="164" y="66"/>
                    <a:pt x="164" y="66"/>
                  </a:cubicBezTo>
                  <a:cubicBezTo>
                    <a:pt x="167" y="64"/>
                    <a:pt x="167" y="64"/>
                    <a:pt x="167" y="64"/>
                  </a:cubicBezTo>
                  <a:cubicBezTo>
                    <a:pt x="166" y="62"/>
                    <a:pt x="164" y="59"/>
                    <a:pt x="163" y="57"/>
                  </a:cubicBezTo>
                  <a:cubicBezTo>
                    <a:pt x="161" y="52"/>
                    <a:pt x="157" y="47"/>
                    <a:pt x="154" y="42"/>
                  </a:cubicBezTo>
                  <a:cubicBezTo>
                    <a:pt x="151" y="39"/>
                    <a:pt x="149" y="36"/>
                    <a:pt x="146" y="33"/>
                  </a:cubicBezTo>
                  <a:cubicBezTo>
                    <a:pt x="141" y="28"/>
                    <a:pt x="137" y="23"/>
                    <a:pt x="133" y="18"/>
                  </a:cubicBezTo>
                  <a:cubicBezTo>
                    <a:pt x="129" y="12"/>
                    <a:pt x="126" y="7"/>
                    <a:pt x="123" y="1"/>
                  </a:cubicBezTo>
                  <a:cubicBezTo>
                    <a:pt x="123" y="1"/>
                    <a:pt x="123" y="0"/>
                    <a:pt x="123" y="0"/>
                  </a:cubicBezTo>
                  <a:cubicBezTo>
                    <a:pt x="122" y="0"/>
                    <a:pt x="122" y="0"/>
                    <a:pt x="122" y="0"/>
                  </a:cubicBezTo>
                  <a:cubicBezTo>
                    <a:pt x="119" y="0"/>
                    <a:pt x="116" y="1"/>
                    <a:pt x="113" y="2"/>
                  </a:cubicBezTo>
                  <a:cubicBezTo>
                    <a:pt x="106" y="3"/>
                    <a:pt x="97" y="5"/>
                    <a:pt x="88" y="9"/>
                  </a:cubicBezTo>
                  <a:cubicBezTo>
                    <a:pt x="67" y="20"/>
                    <a:pt x="43" y="43"/>
                    <a:pt x="27" y="85"/>
                  </a:cubicBezTo>
                  <a:cubicBezTo>
                    <a:pt x="11" y="126"/>
                    <a:pt x="0" y="186"/>
                    <a:pt x="0" y="277"/>
                  </a:cubicBezTo>
                  <a:cubicBezTo>
                    <a:pt x="0" y="300"/>
                    <a:pt x="0" y="326"/>
                    <a:pt x="2" y="354"/>
                  </a:cubicBezTo>
                  <a:cubicBezTo>
                    <a:pt x="3" y="371"/>
                    <a:pt x="17" y="384"/>
                    <a:pt x="34" y="384"/>
                  </a:cubicBezTo>
                  <a:close/>
                  <a:moveTo>
                    <a:pt x="152" y="433"/>
                  </a:moveTo>
                  <a:cubicBezTo>
                    <a:pt x="92" y="413"/>
                    <a:pt x="92" y="413"/>
                    <a:pt x="92" y="413"/>
                  </a:cubicBezTo>
                  <a:cubicBezTo>
                    <a:pt x="86" y="411"/>
                    <a:pt x="86" y="411"/>
                    <a:pt x="86" y="411"/>
                  </a:cubicBezTo>
                  <a:cubicBezTo>
                    <a:pt x="89" y="400"/>
                    <a:pt x="89" y="400"/>
                    <a:pt x="89" y="400"/>
                  </a:cubicBezTo>
                  <a:cubicBezTo>
                    <a:pt x="92" y="401"/>
                    <a:pt x="92" y="401"/>
                    <a:pt x="92" y="401"/>
                  </a:cubicBezTo>
                  <a:cubicBezTo>
                    <a:pt x="157" y="417"/>
                    <a:pt x="157" y="417"/>
                    <a:pt x="157" y="417"/>
                  </a:cubicBezTo>
                  <a:lnTo>
                    <a:pt x="152" y="43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 name="Freeform 78">
              <a:extLst>
                <a:ext uri="{FF2B5EF4-FFF2-40B4-BE49-F238E27FC236}">
                  <a16:creationId xmlns:a16="http://schemas.microsoft.com/office/drawing/2014/main" id="{27392F65-C7C2-4999-8B60-C2C51C616BC9}"/>
                </a:ext>
              </a:extLst>
            </p:cNvPr>
            <p:cNvSpPr>
              <a:spLocks/>
            </p:cNvSpPr>
            <p:nvPr/>
          </p:nvSpPr>
          <p:spPr bwMode="auto">
            <a:xfrm>
              <a:off x="-5572834" y="1121238"/>
              <a:ext cx="31891" cy="28825"/>
            </a:xfrm>
            <a:custGeom>
              <a:avLst/>
              <a:gdLst/>
              <a:ahLst/>
              <a:cxnLst>
                <a:cxn ang="0">
                  <a:pos x="12" y="15"/>
                </a:cxn>
                <a:cxn ang="0">
                  <a:pos x="17" y="20"/>
                </a:cxn>
                <a:cxn ang="0">
                  <a:pos x="22" y="0"/>
                </a:cxn>
                <a:cxn ang="0">
                  <a:pos x="0" y="0"/>
                </a:cxn>
                <a:cxn ang="0">
                  <a:pos x="12" y="15"/>
                </a:cxn>
              </a:cxnLst>
              <a:rect l="0" t="0" r="r" b="b"/>
              <a:pathLst>
                <a:path w="22" h="20">
                  <a:moveTo>
                    <a:pt x="12" y="15"/>
                  </a:moveTo>
                  <a:cubicBezTo>
                    <a:pt x="14" y="16"/>
                    <a:pt x="15" y="18"/>
                    <a:pt x="17" y="20"/>
                  </a:cubicBezTo>
                  <a:cubicBezTo>
                    <a:pt x="22" y="0"/>
                    <a:pt x="22" y="0"/>
                    <a:pt x="22" y="0"/>
                  </a:cubicBezTo>
                  <a:cubicBezTo>
                    <a:pt x="0" y="0"/>
                    <a:pt x="0" y="0"/>
                    <a:pt x="0" y="0"/>
                  </a:cubicBezTo>
                  <a:cubicBezTo>
                    <a:pt x="4" y="5"/>
                    <a:pt x="8" y="11"/>
                    <a:pt x="12" y="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 name="Freeform 79">
              <a:extLst>
                <a:ext uri="{FF2B5EF4-FFF2-40B4-BE49-F238E27FC236}">
                  <a16:creationId xmlns:a16="http://schemas.microsoft.com/office/drawing/2014/main" id="{F617B584-E3CB-4A13-A068-12C91A87682F}"/>
                </a:ext>
              </a:extLst>
            </p:cNvPr>
            <p:cNvSpPr>
              <a:spLocks/>
            </p:cNvSpPr>
            <p:nvPr/>
          </p:nvSpPr>
          <p:spPr bwMode="auto">
            <a:xfrm>
              <a:off x="-5462442" y="1121238"/>
              <a:ext cx="30051" cy="28825"/>
            </a:xfrm>
            <a:custGeom>
              <a:avLst/>
              <a:gdLst/>
              <a:ahLst/>
              <a:cxnLst>
                <a:cxn ang="0">
                  <a:pos x="5" y="20"/>
                </a:cxn>
                <a:cxn ang="0">
                  <a:pos x="9" y="15"/>
                </a:cxn>
                <a:cxn ang="0">
                  <a:pos x="21" y="0"/>
                </a:cxn>
                <a:cxn ang="0">
                  <a:pos x="0" y="0"/>
                </a:cxn>
                <a:cxn ang="0">
                  <a:pos x="5" y="20"/>
                </a:cxn>
              </a:cxnLst>
              <a:rect l="0" t="0" r="r" b="b"/>
              <a:pathLst>
                <a:path w="21" h="20">
                  <a:moveTo>
                    <a:pt x="5" y="20"/>
                  </a:moveTo>
                  <a:cubicBezTo>
                    <a:pt x="6" y="18"/>
                    <a:pt x="7" y="16"/>
                    <a:pt x="9" y="15"/>
                  </a:cubicBezTo>
                  <a:cubicBezTo>
                    <a:pt x="13" y="11"/>
                    <a:pt x="17" y="6"/>
                    <a:pt x="21" y="0"/>
                  </a:cubicBezTo>
                  <a:cubicBezTo>
                    <a:pt x="0" y="0"/>
                    <a:pt x="0" y="0"/>
                    <a:pt x="0" y="0"/>
                  </a:cubicBezTo>
                  <a:lnTo>
                    <a:pt x="5"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 name="Freeform 80">
              <a:extLst>
                <a:ext uri="{FF2B5EF4-FFF2-40B4-BE49-F238E27FC236}">
                  <a16:creationId xmlns:a16="http://schemas.microsoft.com/office/drawing/2014/main" id="{36B860F4-DED2-485A-991F-792B1BF6B8FC}"/>
                </a:ext>
              </a:extLst>
            </p:cNvPr>
            <p:cNvSpPr>
              <a:spLocks noEditPoints="1"/>
            </p:cNvSpPr>
            <p:nvPr/>
          </p:nvSpPr>
          <p:spPr bwMode="auto">
            <a:xfrm>
              <a:off x="-5496173" y="1121238"/>
              <a:ext cx="283953" cy="792368"/>
            </a:xfrm>
            <a:custGeom>
              <a:avLst/>
              <a:gdLst/>
              <a:ahLst/>
              <a:cxnLst>
                <a:cxn ang="0">
                  <a:pos x="62" y="18"/>
                </a:cxn>
                <a:cxn ang="0">
                  <a:pos x="50" y="33"/>
                </a:cxn>
                <a:cxn ang="0">
                  <a:pos x="41" y="42"/>
                </a:cxn>
                <a:cxn ang="0">
                  <a:pos x="32" y="57"/>
                </a:cxn>
                <a:cxn ang="0">
                  <a:pos x="29" y="64"/>
                </a:cxn>
                <a:cxn ang="0">
                  <a:pos x="32" y="66"/>
                </a:cxn>
                <a:cxn ang="0">
                  <a:pos x="29" y="102"/>
                </a:cxn>
                <a:cxn ang="0">
                  <a:pos x="27" y="142"/>
                </a:cxn>
                <a:cxn ang="0">
                  <a:pos x="24" y="175"/>
                </a:cxn>
                <a:cxn ang="0">
                  <a:pos x="25" y="180"/>
                </a:cxn>
                <a:cxn ang="0">
                  <a:pos x="24" y="188"/>
                </a:cxn>
                <a:cxn ang="0">
                  <a:pos x="23" y="190"/>
                </a:cxn>
                <a:cxn ang="0">
                  <a:pos x="17" y="280"/>
                </a:cxn>
                <a:cxn ang="0">
                  <a:pos x="17" y="284"/>
                </a:cxn>
                <a:cxn ang="0">
                  <a:pos x="16" y="298"/>
                </a:cxn>
                <a:cxn ang="0">
                  <a:pos x="16" y="300"/>
                </a:cxn>
                <a:cxn ang="0">
                  <a:pos x="5" y="471"/>
                </a:cxn>
                <a:cxn ang="0">
                  <a:pos x="1" y="524"/>
                </a:cxn>
                <a:cxn ang="0">
                  <a:pos x="0" y="547"/>
                </a:cxn>
                <a:cxn ang="0">
                  <a:pos x="5" y="547"/>
                </a:cxn>
                <a:cxn ang="0">
                  <a:pos x="104" y="529"/>
                </a:cxn>
                <a:cxn ang="0">
                  <a:pos x="153" y="503"/>
                </a:cxn>
                <a:cxn ang="0">
                  <a:pos x="148" y="381"/>
                </a:cxn>
                <a:cxn ang="0">
                  <a:pos x="130" y="224"/>
                </a:cxn>
                <a:cxn ang="0">
                  <a:pos x="115" y="128"/>
                </a:cxn>
                <a:cxn ang="0">
                  <a:pos x="114" y="124"/>
                </a:cxn>
                <a:cxn ang="0">
                  <a:pos x="116" y="129"/>
                </a:cxn>
                <a:cxn ang="0">
                  <a:pos x="124" y="135"/>
                </a:cxn>
                <a:cxn ang="0">
                  <a:pos x="156" y="383"/>
                </a:cxn>
                <a:cxn ang="0">
                  <a:pos x="160" y="384"/>
                </a:cxn>
                <a:cxn ang="0">
                  <a:pos x="161" y="384"/>
                </a:cxn>
                <a:cxn ang="0">
                  <a:pos x="193" y="354"/>
                </a:cxn>
                <a:cxn ang="0">
                  <a:pos x="196" y="277"/>
                </a:cxn>
                <a:cxn ang="0">
                  <a:pos x="150" y="49"/>
                </a:cxn>
                <a:cxn ang="0">
                  <a:pos x="107" y="9"/>
                </a:cxn>
                <a:cxn ang="0">
                  <a:pos x="83" y="2"/>
                </a:cxn>
                <a:cxn ang="0">
                  <a:pos x="73" y="0"/>
                </a:cxn>
                <a:cxn ang="0">
                  <a:pos x="73" y="0"/>
                </a:cxn>
                <a:cxn ang="0">
                  <a:pos x="72" y="1"/>
                </a:cxn>
                <a:cxn ang="0">
                  <a:pos x="62" y="18"/>
                </a:cxn>
                <a:cxn ang="0">
                  <a:pos x="104" y="413"/>
                </a:cxn>
                <a:cxn ang="0">
                  <a:pos x="43" y="433"/>
                </a:cxn>
                <a:cxn ang="0">
                  <a:pos x="39" y="417"/>
                </a:cxn>
                <a:cxn ang="0">
                  <a:pos x="104" y="401"/>
                </a:cxn>
                <a:cxn ang="0">
                  <a:pos x="106" y="400"/>
                </a:cxn>
                <a:cxn ang="0">
                  <a:pos x="109" y="411"/>
                </a:cxn>
                <a:cxn ang="0">
                  <a:pos x="104" y="413"/>
                </a:cxn>
              </a:cxnLst>
              <a:rect l="0" t="0" r="r" b="b"/>
              <a:pathLst>
                <a:path w="196" h="547">
                  <a:moveTo>
                    <a:pt x="62" y="18"/>
                  </a:moveTo>
                  <a:cubicBezTo>
                    <a:pt x="58" y="23"/>
                    <a:pt x="54" y="28"/>
                    <a:pt x="50" y="33"/>
                  </a:cubicBezTo>
                  <a:cubicBezTo>
                    <a:pt x="47" y="36"/>
                    <a:pt x="44" y="39"/>
                    <a:pt x="41" y="42"/>
                  </a:cubicBezTo>
                  <a:cubicBezTo>
                    <a:pt x="38" y="47"/>
                    <a:pt x="35" y="52"/>
                    <a:pt x="32" y="57"/>
                  </a:cubicBezTo>
                  <a:cubicBezTo>
                    <a:pt x="31" y="59"/>
                    <a:pt x="30" y="62"/>
                    <a:pt x="29" y="64"/>
                  </a:cubicBezTo>
                  <a:cubicBezTo>
                    <a:pt x="32" y="66"/>
                    <a:pt x="32" y="66"/>
                    <a:pt x="32" y="66"/>
                  </a:cubicBezTo>
                  <a:cubicBezTo>
                    <a:pt x="29" y="102"/>
                    <a:pt x="29" y="102"/>
                    <a:pt x="29" y="102"/>
                  </a:cubicBezTo>
                  <a:cubicBezTo>
                    <a:pt x="27" y="142"/>
                    <a:pt x="27" y="142"/>
                    <a:pt x="27" y="142"/>
                  </a:cubicBezTo>
                  <a:cubicBezTo>
                    <a:pt x="24" y="175"/>
                    <a:pt x="24" y="175"/>
                    <a:pt x="24" y="175"/>
                  </a:cubicBezTo>
                  <a:cubicBezTo>
                    <a:pt x="25" y="177"/>
                    <a:pt x="25" y="178"/>
                    <a:pt x="25" y="180"/>
                  </a:cubicBezTo>
                  <a:cubicBezTo>
                    <a:pt x="25" y="183"/>
                    <a:pt x="24" y="186"/>
                    <a:pt x="24" y="188"/>
                  </a:cubicBezTo>
                  <a:cubicBezTo>
                    <a:pt x="23" y="190"/>
                    <a:pt x="23" y="190"/>
                    <a:pt x="23" y="190"/>
                  </a:cubicBezTo>
                  <a:cubicBezTo>
                    <a:pt x="17" y="280"/>
                    <a:pt x="17" y="280"/>
                    <a:pt x="17" y="280"/>
                  </a:cubicBezTo>
                  <a:cubicBezTo>
                    <a:pt x="17" y="284"/>
                    <a:pt x="17" y="284"/>
                    <a:pt x="17" y="284"/>
                  </a:cubicBezTo>
                  <a:cubicBezTo>
                    <a:pt x="16" y="298"/>
                    <a:pt x="16" y="298"/>
                    <a:pt x="16" y="298"/>
                  </a:cubicBezTo>
                  <a:cubicBezTo>
                    <a:pt x="16" y="300"/>
                    <a:pt x="16" y="300"/>
                    <a:pt x="16" y="300"/>
                  </a:cubicBezTo>
                  <a:cubicBezTo>
                    <a:pt x="5" y="471"/>
                    <a:pt x="5" y="471"/>
                    <a:pt x="5" y="471"/>
                  </a:cubicBezTo>
                  <a:cubicBezTo>
                    <a:pt x="1" y="524"/>
                    <a:pt x="1" y="524"/>
                    <a:pt x="1" y="524"/>
                  </a:cubicBezTo>
                  <a:cubicBezTo>
                    <a:pt x="0" y="547"/>
                    <a:pt x="0" y="547"/>
                    <a:pt x="0" y="547"/>
                  </a:cubicBezTo>
                  <a:cubicBezTo>
                    <a:pt x="2" y="547"/>
                    <a:pt x="3" y="547"/>
                    <a:pt x="5" y="547"/>
                  </a:cubicBezTo>
                  <a:cubicBezTo>
                    <a:pt x="46" y="547"/>
                    <a:pt x="79" y="538"/>
                    <a:pt x="104" y="529"/>
                  </a:cubicBezTo>
                  <a:cubicBezTo>
                    <a:pt x="136" y="517"/>
                    <a:pt x="153" y="503"/>
                    <a:pt x="153" y="503"/>
                  </a:cubicBezTo>
                  <a:cubicBezTo>
                    <a:pt x="153" y="464"/>
                    <a:pt x="151" y="422"/>
                    <a:pt x="148" y="381"/>
                  </a:cubicBezTo>
                  <a:cubicBezTo>
                    <a:pt x="144" y="327"/>
                    <a:pt x="137" y="273"/>
                    <a:pt x="130" y="224"/>
                  </a:cubicBezTo>
                  <a:cubicBezTo>
                    <a:pt x="125" y="189"/>
                    <a:pt x="120" y="157"/>
                    <a:pt x="115" y="128"/>
                  </a:cubicBezTo>
                  <a:cubicBezTo>
                    <a:pt x="115" y="127"/>
                    <a:pt x="114" y="126"/>
                    <a:pt x="114" y="124"/>
                  </a:cubicBezTo>
                  <a:cubicBezTo>
                    <a:pt x="115" y="126"/>
                    <a:pt x="115" y="127"/>
                    <a:pt x="116" y="129"/>
                  </a:cubicBezTo>
                  <a:cubicBezTo>
                    <a:pt x="124" y="135"/>
                    <a:pt x="124" y="135"/>
                    <a:pt x="124" y="135"/>
                  </a:cubicBezTo>
                  <a:cubicBezTo>
                    <a:pt x="136" y="204"/>
                    <a:pt x="149" y="293"/>
                    <a:pt x="156" y="383"/>
                  </a:cubicBezTo>
                  <a:cubicBezTo>
                    <a:pt x="157" y="384"/>
                    <a:pt x="158" y="384"/>
                    <a:pt x="160" y="384"/>
                  </a:cubicBezTo>
                  <a:cubicBezTo>
                    <a:pt x="160" y="384"/>
                    <a:pt x="161" y="384"/>
                    <a:pt x="161" y="384"/>
                  </a:cubicBezTo>
                  <a:cubicBezTo>
                    <a:pt x="178" y="384"/>
                    <a:pt x="192" y="371"/>
                    <a:pt x="193" y="354"/>
                  </a:cubicBezTo>
                  <a:cubicBezTo>
                    <a:pt x="195" y="326"/>
                    <a:pt x="196" y="300"/>
                    <a:pt x="196" y="277"/>
                  </a:cubicBezTo>
                  <a:cubicBezTo>
                    <a:pt x="196" y="156"/>
                    <a:pt x="176" y="89"/>
                    <a:pt x="150" y="49"/>
                  </a:cubicBezTo>
                  <a:cubicBezTo>
                    <a:pt x="137" y="29"/>
                    <a:pt x="121" y="17"/>
                    <a:pt x="107" y="9"/>
                  </a:cubicBezTo>
                  <a:cubicBezTo>
                    <a:pt x="98" y="5"/>
                    <a:pt x="89" y="3"/>
                    <a:pt x="83" y="2"/>
                  </a:cubicBezTo>
                  <a:cubicBezTo>
                    <a:pt x="80" y="1"/>
                    <a:pt x="76" y="0"/>
                    <a:pt x="73" y="0"/>
                  </a:cubicBezTo>
                  <a:cubicBezTo>
                    <a:pt x="73" y="0"/>
                    <a:pt x="73" y="0"/>
                    <a:pt x="73" y="0"/>
                  </a:cubicBezTo>
                  <a:cubicBezTo>
                    <a:pt x="73" y="0"/>
                    <a:pt x="72" y="1"/>
                    <a:pt x="72" y="1"/>
                  </a:cubicBezTo>
                  <a:cubicBezTo>
                    <a:pt x="69" y="7"/>
                    <a:pt x="66" y="12"/>
                    <a:pt x="62" y="18"/>
                  </a:cubicBezTo>
                  <a:close/>
                  <a:moveTo>
                    <a:pt x="104" y="413"/>
                  </a:moveTo>
                  <a:cubicBezTo>
                    <a:pt x="43" y="433"/>
                    <a:pt x="43" y="433"/>
                    <a:pt x="43" y="433"/>
                  </a:cubicBezTo>
                  <a:cubicBezTo>
                    <a:pt x="39" y="417"/>
                    <a:pt x="39" y="417"/>
                    <a:pt x="39" y="417"/>
                  </a:cubicBezTo>
                  <a:cubicBezTo>
                    <a:pt x="104" y="401"/>
                    <a:pt x="104" y="401"/>
                    <a:pt x="104" y="401"/>
                  </a:cubicBezTo>
                  <a:cubicBezTo>
                    <a:pt x="106" y="400"/>
                    <a:pt x="106" y="400"/>
                    <a:pt x="106" y="400"/>
                  </a:cubicBezTo>
                  <a:cubicBezTo>
                    <a:pt x="109" y="411"/>
                    <a:pt x="109" y="411"/>
                    <a:pt x="109" y="411"/>
                  </a:cubicBezTo>
                  <a:lnTo>
                    <a:pt x="104" y="41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 name="Freeform 81">
              <a:extLst>
                <a:ext uri="{FF2B5EF4-FFF2-40B4-BE49-F238E27FC236}">
                  <a16:creationId xmlns:a16="http://schemas.microsoft.com/office/drawing/2014/main" id="{BEE86101-276B-44E1-AC74-2E458F07F98D}"/>
                </a:ext>
              </a:extLst>
            </p:cNvPr>
            <p:cNvSpPr>
              <a:spLocks/>
            </p:cNvSpPr>
            <p:nvPr/>
          </p:nvSpPr>
          <p:spPr bwMode="auto">
            <a:xfrm>
              <a:off x="-5658081" y="1900726"/>
              <a:ext cx="141670" cy="301125"/>
            </a:xfrm>
            <a:custGeom>
              <a:avLst/>
              <a:gdLst/>
              <a:ahLst/>
              <a:cxnLst>
                <a:cxn ang="0">
                  <a:pos x="0" y="158"/>
                </a:cxn>
                <a:cxn ang="0">
                  <a:pos x="49" y="208"/>
                </a:cxn>
                <a:cxn ang="0">
                  <a:pos x="98" y="158"/>
                </a:cxn>
                <a:cxn ang="0">
                  <a:pos x="98" y="17"/>
                </a:cxn>
                <a:cxn ang="0">
                  <a:pos x="0" y="0"/>
                </a:cxn>
                <a:cxn ang="0">
                  <a:pos x="0" y="158"/>
                </a:cxn>
              </a:cxnLst>
              <a:rect l="0" t="0" r="r" b="b"/>
              <a:pathLst>
                <a:path w="98" h="208">
                  <a:moveTo>
                    <a:pt x="0" y="158"/>
                  </a:moveTo>
                  <a:cubicBezTo>
                    <a:pt x="0" y="186"/>
                    <a:pt x="22" y="208"/>
                    <a:pt x="49" y="208"/>
                  </a:cubicBezTo>
                  <a:cubicBezTo>
                    <a:pt x="76" y="208"/>
                    <a:pt x="98" y="186"/>
                    <a:pt x="98" y="158"/>
                  </a:cubicBezTo>
                  <a:cubicBezTo>
                    <a:pt x="98" y="17"/>
                    <a:pt x="98" y="17"/>
                    <a:pt x="98" y="17"/>
                  </a:cubicBezTo>
                  <a:cubicBezTo>
                    <a:pt x="58" y="17"/>
                    <a:pt x="25" y="9"/>
                    <a:pt x="0" y="0"/>
                  </a:cubicBezTo>
                  <a:lnTo>
                    <a:pt x="0" y="15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 name="Freeform 82">
              <a:extLst>
                <a:ext uri="{FF2B5EF4-FFF2-40B4-BE49-F238E27FC236}">
                  <a16:creationId xmlns:a16="http://schemas.microsoft.com/office/drawing/2014/main" id="{C5F960EB-9E8B-4B9E-8FF8-42AF0B1C3133}"/>
                </a:ext>
              </a:extLst>
            </p:cNvPr>
            <p:cNvSpPr>
              <a:spLocks/>
            </p:cNvSpPr>
            <p:nvPr/>
          </p:nvSpPr>
          <p:spPr bwMode="auto">
            <a:xfrm>
              <a:off x="-5488813" y="1900726"/>
              <a:ext cx="143509" cy="301125"/>
            </a:xfrm>
            <a:custGeom>
              <a:avLst/>
              <a:gdLst/>
              <a:ahLst/>
              <a:cxnLst>
                <a:cxn ang="0">
                  <a:pos x="0" y="158"/>
                </a:cxn>
                <a:cxn ang="0">
                  <a:pos x="49" y="208"/>
                </a:cxn>
                <a:cxn ang="0">
                  <a:pos x="99" y="158"/>
                </a:cxn>
                <a:cxn ang="0">
                  <a:pos x="99" y="0"/>
                </a:cxn>
                <a:cxn ang="0">
                  <a:pos x="0" y="17"/>
                </a:cxn>
                <a:cxn ang="0">
                  <a:pos x="0" y="158"/>
                </a:cxn>
              </a:cxnLst>
              <a:rect l="0" t="0" r="r" b="b"/>
              <a:pathLst>
                <a:path w="99" h="208">
                  <a:moveTo>
                    <a:pt x="0" y="158"/>
                  </a:moveTo>
                  <a:cubicBezTo>
                    <a:pt x="0" y="186"/>
                    <a:pt x="22" y="208"/>
                    <a:pt x="49" y="208"/>
                  </a:cubicBezTo>
                  <a:cubicBezTo>
                    <a:pt x="77" y="208"/>
                    <a:pt x="99" y="186"/>
                    <a:pt x="99" y="158"/>
                  </a:cubicBezTo>
                  <a:cubicBezTo>
                    <a:pt x="99" y="0"/>
                    <a:pt x="99" y="0"/>
                    <a:pt x="99" y="0"/>
                  </a:cubicBezTo>
                  <a:cubicBezTo>
                    <a:pt x="74" y="9"/>
                    <a:pt x="41" y="17"/>
                    <a:pt x="0" y="17"/>
                  </a:cubicBezTo>
                  <a:lnTo>
                    <a:pt x="0" y="15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 name="Freeform 83">
              <a:extLst>
                <a:ext uri="{FF2B5EF4-FFF2-40B4-BE49-F238E27FC236}">
                  <a16:creationId xmlns:a16="http://schemas.microsoft.com/office/drawing/2014/main" id="{35AA7A8C-F6F9-4B53-97B4-02D579ED147E}"/>
                </a:ext>
              </a:extLst>
            </p:cNvPr>
            <p:cNvSpPr>
              <a:spLocks/>
            </p:cNvSpPr>
            <p:nvPr/>
          </p:nvSpPr>
          <p:spPr bwMode="auto">
            <a:xfrm>
              <a:off x="-5539103" y="1119398"/>
              <a:ext cx="73595" cy="118978"/>
            </a:xfrm>
            <a:custGeom>
              <a:avLst/>
              <a:gdLst/>
              <a:ahLst/>
              <a:cxnLst>
                <a:cxn ang="0">
                  <a:pos x="51" y="28"/>
                </a:cxn>
                <a:cxn ang="0">
                  <a:pos x="44" y="1"/>
                </a:cxn>
                <a:cxn ang="0">
                  <a:pos x="44" y="0"/>
                </a:cxn>
                <a:cxn ang="0">
                  <a:pos x="26" y="0"/>
                </a:cxn>
                <a:cxn ang="0">
                  <a:pos x="7" y="0"/>
                </a:cxn>
                <a:cxn ang="0">
                  <a:pos x="7" y="1"/>
                </a:cxn>
                <a:cxn ang="0">
                  <a:pos x="0" y="28"/>
                </a:cxn>
                <a:cxn ang="0">
                  <a:pos x="26" y="82"/>
                </a:cxn>
                <a:cxn ang="0">
                  <a:pos x="51" y="28"/>
                </a:cxn>
              </a:cxnLst>
              <a:rect l="0" t="0" r="r" b="b"/>
              <a:pathLst>
                <a:path w="51" h="82">
                  <a:moveTo>
                    <a:pt x="51" y="28"/>
                  </a:moveTo>
                  <a:cubicBezTo>
                    <a:pt x="44" y="1"/>
                    <a:pt x="44" y="1"/>
                    <a:pt x="44" y="1"/>
                  </a:cubicBezTo>
                  <a:cubicBezTo>
                    <a:pt x="44" y="0"/>
                    <a:pt x="44" y="0"/>
                    <a:pt x="44" y="0"/>
                  </a:cubicBezTo>
                  <a:cubicBezTo>
                    <a:pt x="26" y="0"/>
                    <a:pt x="26" y="0"/>
                    <a:pt x="26" y="0"/>
                  </a:cubicBezTo>
                  <a:cubicBezTo>
                    <a:pt x="7" y="0"/>
                    <a:pt x="7" y="0"/>
                    <a:pt x="7" y="0"/>
                  </a:cubicBezTo>
                  <a:cubicBezTo>
                    <a:pt x="7" y="1"/>
                    <a:pt x="7" y="1"/>
                    <a:pt x="7" y="1"/>
                  </a:cubicBezTo>
                  <a:cubicBezTo>
                    <a:pt x="0" y="28"/>
                    <a:pt x="0" y="28"/>
                    <a:pt x="0" y="28"/>
                  </a:cubicBezTo>
                  <a:cubicBezTo>
                    <a:pt x="11" y="43"/>
                    <a:pt x="19" y="61"/>
                    <a:pt x="26" y="82"/>
                  </a:cubicBezTo>
                  <a:cubicBezTo>
                    <a:pt x="32" y="61"/>
                    <a:pt x="41" y="43"/>
                    <a:pt x="51" y="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 name="Freeform 84">
              <a:extLst>
                <a:ext uri="{FF2B5EF4-FFF2-40B4-BE49-F238E27FC236}">
                  <a16:creationId xmlns:a16="http://schemas.microsoft.com/office/drawing/2014/main" id="{BC0E6302-10C0-44FD-A6F9-782AF24815D8}"/>
                </a:ext>
              </a:extLst>
            </p:cNvPr>
            <p:cNvSpPr>
              <a:spLocks/>
            </p:cNvSpPr>
            <p:nvPr/>
          </p:nvSpPr>
          <p:spPr bwMode="auto">
            <a:xfrm>
              <a:off x="-5539103" y="1250028"/>
              <a:ext cx="17172" cy="104259"/>
            </a:xfrm>
            <a:custGeom>
              <a:avLst/>
              <a:gdLst/>
              <a:ahLst/>
              <a:cxnLst>
                <a:cxn ang="0">
                  <a:pos x="4" y="72"/>
                </a:cxn>
                <a:cxn ang="0">
                  <a:pos x="12" y="65"/>
                </a:cxn>
                <a:cxn ang="0">
                  <a:pos x="2" y="0"/>
                </a:cxn>
                <a:cxn ang="0">
                  <a:pos x="0" y="13"/>
                </a:cxn>
                <a:cxn ang="0">
                  <a:pos x="4" y="72"/>
                </a:cxn>
              </a:cxnLst>
              <a:rect l="0" t="0" r="r" b="b"/>
              <a:pathLst>
                <a:path w="12" h="72">
                  <a:moveTo>
                    <a:pt x="4" y="72"/>
                  </a:moveTo>
                  <a:cubicBezTo>
                    <a:pt x="6" y="69"/>
                    <a:pt x="9" y="67"/>
                    <a:pt x="12" y="65"/>
                  </a:cubicBezTo>
                  <a:cubicBezTo>
                    <a:pt x="12" y="53"/>
                    <a:pt x="10" y="27"/>
                    <a:pt x="2" y="0"/>
                  </a:cubicBezTo>
                  <a:cubicBezTo>
                    <a:pt x="0" y="13"/>
                    <a:pt x="0" y="13"/>
                    <a:pt x="0" y="13"/>
                  </a:cubicBezTo>
                  <a:lnTo>
                    <a:pt x="4" y="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 name="Freeform 85">
              <a:extLst>
                <a:ext uri="{FF2B5EF4-FFF2-40B4-BE49-F238E27FC236}">
                  <a16:creationId xmlns:a16="http://schemas.microsoft.com/office/drawing/2014/main" id="{106F8F42-DCF9-48C2-AB17-998CB9FBE316}"/>
                </a:ext>
              </a:extLst>
            </p:cNvPr>
            <p:cNvSpPr>
              <a:spLocks/>
            </p:cNvSpPr>
            <p:nvPr/>
          </p:nvSpPr>
          <p:spPr bwMode="auto">
            <a:xfrm>
              <a:off x="-5482680" y="1250028"/>
              <a:ext cx="17172" cy="104259"/>
            </a:xfrm>
            <a:custGeom>
              <a:avLst/>
              <a:gdLst/>
              <a:ahLst/>
              <a:cxnLst>
                <a:cxn ang="0">
                  <a:pos x="10" y="0"/>
                </a:cxn>
                <a:cxn ang="0">
                  <a:pos x="0" y="65"/>
                </a:cxn>
                <a:cxn ang="0">
                  <a:pos x="8" y="72"/>
                </a:cxn>
                <a:cxn ang="0">
                  <a:pos x="12" y="13"/>
                </a:cxn>
                <a:cxn ang="0">
                  <a:pos x="10" y="0"/>
                </a:cxn>
              </a:cxnLst>
              <a:rect l="0" t="0" r="r" b="b"/>
              <a:pathLst>
                <a:path w="12" h="72">
                  <a:moveTo>
                    <a:pt x="10" y="0"/>
                  </a:moveTo>
                  <a:cubicBezTo>
                    <a:pt x="3" y="27"/>
                    <a:pt x="1" y="53"/>
                    <a:pt x="0" y="65"/>
                  </a:cubicBezTo>
                  <a:cubicBezTo>
                    <a:pt x="3" y="67"/>
                    <a:pt x="6" y="69"/>
                    <a:pt x="8" y="72"/>
                  </a:cubicBezTo>
                  <a:cubicBezTo>
                    <a:pt x="12" y="13"/>
                    <a:pt x="12" y="13"/>
                    <a:pt x="12" y="13"/>
                  </a:cubicBezTo>
                  <a:lnTo>
                    <a:pt x="1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4" name="Freeform 86">
              <a:extLst>
                <a:ext uri="{FF2B5EF4-FFF2-40B4-BE49-F238E27FC236}">
                  <a16:creationId xmlns:a16="http://schemas.microsoft.com/office/drawing/2014/main" id="{E373C6C8-DD14-4B5A-9992-83B06FE0CF25}"/>
                </a:ext>
              </a:extLst>
            </p:cNvPr>
            <p:cNvSpPr>
              <a:spLocks/>
            </p:cNvSpPr>
            <p:nvPr/>
          </p:nvSpPr>
          <p:spPr bwMode="auto">
            <a:xfrm>
              <a:off x="-5529290" y="1413776"/>
              <a:ext cx="55196" cy="417036"/>
            </a:xfrm>
            <a:custGeom>
              <a:avLst/>
              <a:gdLst/>
              <a:ahLst/>
              <a:cxnLst>
                <a:cxn ang="0">
                  <a:pos x="5" y="78"/>
                </a:cxn>
                <a:cxn ang="0">
                  <a:pos x="6" y="93"/>
                </a:cxn>
                <a:cxn ang="0">
                  <a:pos x="6" y="98"/>
                </a:cxn>
                <a:cxn ang="0">
                  <a:pos x="7" y="107"/>
                </a:cxn>
                <a:cxn ang="0">
                  <a:pos x="9" y="147"/>
                </a:cxn>
                <a:cxn ang="0">
                  <a:pos x="19" y="288"/>
                </a:cxn>
                <a:cxn ang="0">
                  <a:pos x="28" y="147"/>
                </a:cxn>
                <a:cxn ang="0">
                  <a:pos x="31" y="107"/>
                </a:cxn>
                <a:cxn ang="0">
                  <a:pos x="31" y="98"/>
                </a:cxn>
                <a:cxn ang="0">
                  <a:pos x="32" y="93"/>
                </a:cxn>
                <a:cxn ang="0">
                  <a:pos x="32" y="78"/>
                </a:cxn>
                <a:cxn ang="0">
                  <a:pos x="38" y="0"/>
                </a:cxn>
                <a:cxn ang="0">
                  <a:pos x="34" y="2"/>
                </a:cxn>
                <a:cxn ang="0">
                  <a:pos x="19" y="7"/>
                </a:cxn>
                <a:cxn ang="0">
                  <a:pos x="3" y="2"/>
                </a:cxn>
                <a:cxn ang="0">
                  <a:pos x="0" y="0"/>
                </a:cxn>
                <a:cxn ang="0">
                  <a:pos x="5" y="78"/>
                </a:cxn>
              </a:cxnLst>
              <a:rect l="0" t="0" r="r" b="b"/>
              <a:pathLst>
                <a:path w="38" h="288">
                  <a:moveTo>
                    <a:pt x="5" y="78"/>
                  </a:moveTo>
                  <a:cubicBezTo>
                    <a:pt x="6" y="93"/>
                    <a:pt x="6" y="93"/>
                    <a:pt x="6" y="93"/>
                  </a:cubicBezTo>
                  <a:cubicBezTo>
                    <a:pt x="6" y="98"/>
                    <a:pt x="6" y="98"/>
                    <a:pt x="6" y="98"/>
                  </a:cubicBezTo>
                  <a:cubicBezTo>
                    <a:pt x="7" y="107"/>
                    <a:pt x="7" y="107"/>
                    <a:pt x="7" y="107"/>
                  </a:cubicBezTo>
                  <a:cubicBezTo>
                    <a:pt x="9" y="147"/>
                    <a:pt x="9" y="147"/>
                    <a:pt x="9" y="147"/>
                  </a:cubicBezTo>
                  <a:cubicBezTo>
                    <a:pt x="19" y="288"/>
                    <a:pt x="19" y="288"/>
                    <a:pt x="19" y="288"/>
                  </a:cubicBezTo>
                  <a:cubicBezTo>
                    <a:pt x="28" y="147"/>
                    <a:pt x="28" y="147"/>
                    <a:pt x="28" y="147"/>
                  </a:cubicBezTo>
                  <a:cubicBezTo>
                    <a:pt x="31" y="107"/>
                    <a:pt x="31" y="107"/>
                    <a:pt x="31" y="107"/>
                  </a:cubicBezTo>
                  <a:cubicBezTo>
                    <a:pt x="31" y="98"/>
                    <a:pt x="31" y="98"/>
                    <a:pt x="31" y="98"/>
                  </a:cubicBezTo>
                  <a:cubicBezTo>
                    <a:pt x="32" y="93"/>
                    <a:pt x="32" y="93"/>
                    <a:pt x="32" y="93"/>
                  </a:cubicBezTo>
                  <a:cubicBezTo>
                    <a:pt x="32" y="78"/>
                    <a:pt x="32" y="78"/>
                    <a:pt x="32" y="78"/>
                  </a:cubicBezTo>
                  <a:cubicBezTo>
                    <a:pt x="38" y="0"/>
                    <a:pt x="38" y="0"/>
                    <a:pt x="38" y="0"/>
                  </a:cubicBezTo>
                  <a:cubicBezTo>
                    <a:pt x="37" y="1"/>
                    <a:pt x="36" y="2"/>
                    <a:pt x="34" y="2"/>
                  </a:cubicBezTo>
                  <a:cubicBezTo>
                    <a:pt x="30" y="5"/>
                    <a:pt x="24" y="7"/>
                    <a:pt x="19" y="7"/>
                  </a:cubicBezTo>
                  <a:cubicBezTo>
                    <a:pt x="13" y="7"/>
                    <a:pt x="8" y="5"/>
                    <a:pt x="3" y="2"/>
                  </a:cubicBezTo>
                  <a:cubicBezTo>
                    <a:pt x="2" y="2"/>
                    <a:pt x="1" y="1"/>
                    <a:pt x="0" y="0"/>
                  </a:cubicBezTo>
                  <a:lnTo>
                    <a:pt x="5" y="7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5" name="Freeform 87">
              <a:extLst>
                <a:ext uri="{FF2B5EF4-FFF2-40B4-BE49-F238E27FC236}">
                  <a16:creationId xmlns:a16="http://schemas.microsoft.com/office/drawing/2014/main" id="{C566991D-8D48-41BF-9F1D-01C5832F3ACD}"/>
                </a:ext>
              </a:extLst>
            </p:cNvPr>
            <p:cNvSpPr>
              <a:spLocks noEditPoints="1"/>
            </p:cNvSpPr>
            <p:nvPr/>
          </p:nvSpPr>
          <p:spPr bwMode="auto">
            <a:xfrm>
              <a:off x="-5640909" y="782089"/>
              <a:ext cx="298671" cy="631687"/>
            </a:xfrm>
            <a:custGeom>
              <a:avLst/>
              <a:gdLst/>
              <a:ahLst/>
              <a:cxnLst>
                <a:cxn ang="0">
                  <a:pos x="6" y="107"/>
                </a:cxn>
                <a:cxn ang="0">
                  <a:pos x="0" y="113"/>
                </a:cxn>
                <a:cxn ang="0">
                  <a:pos x="27" y="234"/>
                </a:cxn>
                <a:cxn ang="0">
                  <a:pos x="39" y="253"/>
                </a:cxn>
                <a:cxn ang="0">
                  <a:pos x="52" y="267"/>
                </a:cxn>
                <a:cxn ang="0">
                  <a:pos x="68" y="293"/>
                </a:cxn>
                <a:cxn ang="0">
                  <a:pos x="90" y="393"/>
                </a:cxn>
                <a:cxn ang="0">
                  <a:pos x="74" y="414"/>
                </a:cxn>
                <a:cxn ang="0">
                  <a:pos x="96" y="436"/>
                </a:cxn>
                <a:cxn ang="0">
                  <a:pos x="118" y="414"/>
                </a:cxn>
                <a:cxn ang="0">
                  <a:pos x="102" y="393"/>
                </a:cxn>
                <a:cxn ang="0">
                  <a:pos x="123" y="293"/>
                </a:cxn>
                <a:cxn ang="0">
                  <a:pos x="140" y="267"/>
                </a:cxn>
                <a:cxn ang="0">
                  <a:pos x="153" y="253"/>
                </a:cxn>
                <a:cxn ang="0">
                  <a:pos x="165" y="234"/>
                </a:cxn>
                <a:cxn ang="0">
                  <a:pos x="191" y="113"/>
                </a:cxn>
                <a:cxn ang="0">
                  <a:pos x="186" y="107"/>
                </a:cxn>
                <a:cxn ang="0">
                  <a:pos x="183" y="100"/>
                </a:cxn>
                <a:cxn ang="0">
                  <a:pos x="206" y="43"/>
                </a:cxn>
                <a:cxn ang="0">
                  <a:pos x="122" y="35"/>
                </a:cxn>
                <a:cxn ang="0">
                  <a:pos x="55" y="41"/>
                </a:cxn>
                <a:cxn ang="0">
                  <a:pos x="121" y="43"/>
                </a:cxn>
                <a:cxn ang="0">
                  <a:pos x="33" y="57"/>
                </a:cxn>
                <a:cxn ang="0">
                  <a:pos x="8" y="101"/>
                </a:cxn>
                <a:cxn ang="0">
                  <a:pos x="130" y="44"/>
                </a:cxn>
                <a:cxn ang="0">
                  <a:pos x="131" y="38"/>
                </a:cxn>
                <a:cxn ang="0">
                  <a:pos x="197" y="44"/>
                </a:cxn>
                <a:cxn ang="0">
                  <a:pos x="163" y="77"/>
                </a:cxn>
                <a:cxn ang="0">
                  <a:pos x="130" y="44"/>
                </a:cxn>
                <a:cxn ang="0">
                  <a:pos x="166" y="177"/>
                </a:cxn>
                <a:cxn ang="0">
                  <a:pos x="152" y="234"/>
                </a:cxn>
                <a:cxn ang="0">
                  <a:pos x="137" y="254"/>
                </a:cxn>
                <a:cxn ang="0">
                  <a:pos x="130" y="262"/>
                </a:cxn>
                <a:cxn ang="0">
                  <a:pos x="96" y="346"/>
                </a:cxn>
                <a:cxn ang="0">
                  <a:pos x="62" y="262"/>
                </a:cxn>
                <a:cxn ang="0">
                  <a:pos x="54" y="254"/>
                </a:cxn>
                <a:cxn ang="0">
                  <a:pos x="39" y="234"/>
                </a:cxn>
                <a:cxn ang="0">
                  <a:pos x="25" y="177"/>
                </a:cxn>
              </a:cxnLst>
              <a:rect l="0" t="0" r="r" b="b"/>
              <a:pathLst>
                <a:path w="206" h="436">
                  <a:moveTo>
                    <a:pt x="7" y="108"/>
                  </a:moveTo>
                  <a:cubicBezTo>
                    <a:pt x="6" y="108"/>
                    <a:pt x="6" y="107"/>
                    <a:pt x="6" y="107"/>
                  </a:cubicBezTo>
                  <a:cubicBezTo>
                    <a:pt x="3" y="107"/>
                    <a:pt x="0" y="110"/>
                    <a:pt x="0" y="113"/>
                  </a:cubicBezTo>
                  <a:cubicBezTo>
                    <a:pt x="0" y="113"/>
                    <a:pt x="0" y="113"/>
                    <a:pt x="0" y="113"/>
                  </a:cubicBezTo>
                  <a:cubicBezTo>
                    <a:pt x="0" y="113"/>
                    <a:pt x="0" y="113"/>
                    <a:pt x="0" y="114"/>
                  </a:cubicBezTo>
                  <a:cubicBezTo>
                    <a:pt x="1" y="125"/>
                    <a:pt x="1" y="187"/>
                    <a:pt x="27" y="234"/>
                  </a:cubicBezTo>
                  <a:cubicBezTo>
                    <a:pt x="27" y="235"/>
                    <a:pt x="27" y="235"/>
                    <a:pt x="28" y="236"/>
                  </a:cubicBezTo>
                  <a:cubicBezTo>
                    <a:pt x="31" y="242"/>
                    <a:pt x="35" y="247"/>
                    <a:pt x="39" y="253"/>
                  </a:cubicBezTo>
                  <a:cubicBezTo>
                    <a:pt x="41" y="256"/>
                    <a:pt x="44" y="259"/>
                    <a:pt x="47" y="262"/>
                  </a:cubicBezTo>
                  <a:cubicBezTo>
                    <a:pt x="48" y="263"/>
                    <a:pt x="50" y="265"/>
                    <a:pt x="52" y="267"/>
                  </a:cubicBezTo>
                  <a:cubicBezTo>
                    <a:pt x="54" y="270"/>
                    <a:pt x="56" y="272"/>
                    <a:pt x="58" y="275"/>
                  </a:cubicBezTo>
                  <a:cubicBezTo>
                    <a:pt x="62" y="281"/>
                    <a:pt x="65" y="287"/>
                    <a:pt x="68" y="293"/>
                  </a:cubicBezTo>
                  <a:cubicBezTo>
                    <a:pt x="70" y="297"/>
                    <a:pt x="72" y="302"/>
                    <a:pt x="74" y="307"/>
                  </a:cubicBezTo>
                  <a:cubicBezTo>
                    <a:pt x="87" y="340"/>
                    <a:pt x="89" y="377"/>
                    <a:pt x="90" y="393"/>
                  </a:cubicBezTo>
                  <a:cubicBezTo>
                    <a:pt x="83" y="395"/>
                    <a:pt x="77" y="400"/>
                    <a:pt x="75" y="407"/>
                  </a:cubicBezTo>
                  <a:cubicBezTo>
                    <a:pt x="74" y="409"/>
                    <a:pt x="74" y="412"/>
                    <a:pt x="74" y="414"/>
                  </a:cubicBezTo>
                  <a:cubicBezTo>
                    <a:pt x="74" y="417"/>
                    <a:pt x="75" y="421"/>
                    <a:pt x="76" y="423"/>
                  </a:cubicBezTo>
                  <a:cubicBezTo>
                    <a:pt x="79" y="431"/>
                    <a:pt x="87" y="436"/>
                    <a:pt x="96" y="436"/>
                  </a:cubicBezTo>
                  <a:cubicBezTo>
                    <a:pt x="104" y="436"/>
                    <a:pt x="112" y="431"/>
                    <a:pt x="115" y="423"/>
                  </a:cubicBezTo>
                  <a:cubicBezTo>
                    <a:pt x="117" y="421"/>
                    <a:pt x="118" y="417"/>
                    <a:pt x="118" y="414"/>
                  </a:cubicBezTo>
                  <a:cubicBezTo>
                    <a:pt x="118" y="412"/>
                    <a:pt x="117" y="409"/>
                    <a:pt x="117" y="407"/>
                  </a:cubicBezTo>
                  <a:cubicBezTo>
                    <a:pt x="114" y="400"/>
                    <a:pt x="109" y="395"/>
                    <a:pt x="102" y="393"/>
                  </a:cubicBezTo>
                  <a:cubicBezTo>
                    <a:pt x="102" y="377"/>
                    <a:pt x="105" y="340"/>
                    <a:pt x="117" y="307"/>
                  </a:cubicBezTo>
                  <a:cubicBezTo>
                    <a:pt x="119" y="302"/>
                    <a:pt x="121" y="297"/>
                    <a:pt x="123" y="293"/>
                  </a:cubicBezTo>
                  <a:cubicBezTo>
                    <a:pt x="126" y="287"/>
                    <a:pt x="130" y="281"/>
                    <a:pt x="133" y="275"/>
                  </a:cubicBezTo>
                  <a:cubicBezTo>
                    <a:pt x="135" y="272"/>
                    <a:pt x="138" y="270"/>
                    <a:pt x="140" y="267"/>
                  </a:cubicBezTo>
                  <a:cubicBezTo>
                    <a:pt x="141" y="265"/>
                    <a:pt x="143" y="263"/>
                    <a:pt x="145" y="262"/>
                  </a:cubicBezTo>
                  <a:cubicBezTo>
                    <a:pt x="148" y="259"/>
                    <a:pt x="150" y="256"/>
                    <a:pt x="153" y="253"/>
                  </a:cubicBezTo>
                  <a:cubicBezTo>
                    <a:pt x="157" y="247"/>
                    <a:pt x="160" y="242"/>
                    <a:pt x="164" y="236"/>
                  </a:cubicBezTo>
                  <a:cubicBezTo>
                    <a:pt x="164" y="235"/>
                    <a:pt x="164" y="235"/>
                    <a:pt x="165" y="234"/>
                  </a:cubicBezTo>
                  <a:cubicBezTo>
                    <a:pt x="190" y="187"/>
                    <a:pt x="191" y="125"/>
                    <a:pt x="191" y="114"/>
                  </a:cubicBezTo>
                  <a:cubicBezTo>
                    <a:pt x="191" y="113"/>
                    <a:pt x="191" y="113"/>
                    <a:pt x="191" y="113"/>
                  </a:cubicBezTo>
                  <a:cubicBezTo>
                    <a:pt x="191" y="113"/>
                    <a:pt x="191" y="113"/>
                    <a:pt x="191" y="113"/>
                  </a:cubicBezTo>
                  <a:cubicBezTo>
                    <a:pt x="191" y="110"/>
                    <a:pt x="189" y="107"/>
                    <a:pt x="186" y="107"/>
                  </a:cubicBezTo>
                  <a:cubicBezTo>
                    <a:pt x="185" y="107"/>
                    <a:pt x="185" y="108"/>
                    <a:pt x="185" y="108"/>
                  </a:cubicBezTo>
                  <a:cubicBezTo>
                    <a:pt x="184" y="105"/>
                    <a:pt x="184" y="103"/>
                    <a:pt x="183" y="100"/>
                  </a:cubicBezTo>
                  <a:cubicBezTo>
                    <a:pt x="182" y="95"/>
                    <a:pt x="180" y="89"/>
                    <a:pt x="177" y="83"/>
                  </a:cubicBezTo>
                  <a:cubicBezTo>
                    <a:pt x="194" y="78"/>
                    <a:pt x="206" y="62"/>
                    <a:pt x="206" y="43"/>
                  </a:cubicBezTo>
                  <a:cubicBezTo>
                    <a:pt x="206" y="20"/>
                    <a:pt x="187" y="0"/>
                    <a:pt x="163" y="0"/>
                  </a:cubicBezTo>
                  <a:cubicBezTo>
                    <a:pt x="143" y="0"/>
                    <a:pt x="125" y="15"/>
                    <a:pt x="122" y="35"/>
                  </a:cubicBezTo>
                  <a:cubicBezTo>
                    <a:pt x="120" y="35"/>
                    <a:pt x="118" y="34"/>
                    <a:pt x="116" y="34"/>
                  </a:cubicBezTo>
                  <a:cubicBezTo>
                    <a:pt x="95" y="29"/>
                    <a:pt x="73" y="32"/>
                    <a:pt x="55" y="41"/>
                  </a:cubicBezTo>
                  <a:cubicBezTo>
                    <a:pt x="121" y="41"/>
                    <a:pt x="121" y="41"/>
                    <a:pt x="121" y="41"/>
                  </a:cubicBezTo>
                  <a:cubicBezTo>
                    <a:pt x="121" y="42"/>
                    <a:pt x="121" y="42"/>
                    <a:pt x="121" y="43"/>
                  </a:cubicBezTo>
                  <a:cubicBezTo>
                    <a:pt x="121" y="48"/>
                    <a:pt x="122" y="53"/>
                    <a:pt x="123" y="57"/>
                  </a:cubicBezTo>
                  <a:cubicBezTo>
                    <a:pt x="33" y="57"/>
                    <a:pt x="33" y="57"/>
                    <a:pt x="33" y="57"/>
                  </a:cubicBezTo>
                  <a:cubicBezTo>
                    <a:pt x="21" y="69"/>
                    <a:pt x="12" y="83"/>
                    <a:pt x="8" y="101"/>
                  </a:cubicBezTo>
                  <a:cubicBezTo>
                    <a:pt x="8" y="101"/>
                    <a:pt x="8" y="101"/>
                    <a:pt x="8" y="101"/>
                  </a:cubicBezTo>
                  <a:cubicBezTo>
                    <a:pt x="8" y="103"/>
                    <a:pt x="7" y="105"/>
                    <a:pt x="7" y="108"/>
                  </a:cubicBezTo>
                  <a:close/>
                  <a:moveTo>
                    <a:pt x="130" y="44"/>
                  </a:moveTo>
                  <a:cubicBezTo>
                    <a:pt x="130" y="43"/>
                    <a:pt x="130" y="42"/>
                    <a:pt x="130" y="41"/>
                  </a:cubicBezTo>
                  <a:cubicBezTo>
                    <a:pt x="131" y="40"/>
                    <a:pt x="131" y="39"/>
                    <a:pt x="131" y="38"/>
                  </a:cubicBezTo>
                  <a:cubicBezTo>
                    <a:pt x="133" y="23"/>
                    <a:pt x="147" y="10"/>
                    <a:pt x="163" y="10"/>
                  </a:cubicBezTo>
                  <a:cubicBezTo>
                    <a:pt x="182" y="10"/>
                    <a:pt x="197" y="25"/>
                    <a:pt x="197" y="44"/>
                  </a:cubicBezTo>
                  <a:cubicBezTo>
                    <a:pt x="197" y="59"/>
                    <a:pt x="187" y="71"/>
                    <a:pt x="173" y="75"/>
                  </a:cubicBezTo>
                  <a:cubicBezTo>
                    <a:pt x="170" y="76"/>
                    <a:pt x="167" y="77"/>
                    <a:pt x="163" y="77"/>
                  </a:cubicBezTo>
                  <a:cubicBezTo>
                    <a:pt x="150" y="77"/>
                    <a:pt x="138" y="69"/>
                    <a:pt x="133" y="57"/>
                  </a:cubicBezTo>
                  <a:cubicBezTo>
                    <a:pt x="131" y="53"/>
                    <a:pt x="130" y="48"/>
                    <a:pt x="130" y="44"/>
                  </a:cubicBezTo>
                  <a:close/>
                  <a:moveTo>
                    <a:pt x="75" y="209"/>
                  </a:moveTo>
                  <a:cubicBezTo>
                    <a:pt x="110" y="217"/>
                    <a:pt x="145" y="204"/>
                    <a:pt x="166" y="177"/>
                  </a:cubicBezTo>
                  <a:cubicBezTo>
                    <a:pt x="170" y="172"/>
                    <a:pt x="173" y="167"/>
                    <a:pt x="176" y="161"/>
                  </a:cubicBezTo>
                  <a:cubicBezTo>
                    <a:pt x="173" y="184"/>
                    <a:pt x="166" y="212"/>
                    <a:pt x="152" y="234"/>
                  </a:cubicBezTo>
                  <a:cubicBezTo>
                    <a:pt x="148" y="241"/>
                    <a:pt x="144" y="247"/>
                    <a:pt x="138" y="253"/>
                  </a:cubicBezTo>
                  <a:cubicBezTo>
                    <a:pt x="138" y="253"/>
                    <a:pt x="137" y="254"/>
                    <a:pt x="137" y="254"/>
                  </a:cubicBezTo>
                  <a:cubicBezTo>
                    <a:pt x="136" y="255"/>
                    <a:pt x="135" y="256"/>
                    <a:pt x="134" y="257"/>
                  </a:cubicBezTo>
                  <a:cubicBezTo>
                    <a:pt x="133" y="259"/>
                    <a:pt x="131" y="260"/>
                    <a:pt x="130" y="262"/>
                  </a:cubicBezTo>
                  <a:cubicBezTo>
                    <a:pt x="124" y="270"/>
                    <a:pt x="119" y="278"/>
                    <a:pt x="114" y="286"/>
                  </a:cubicBezTo>
                  <a:cubicBezTo>
                    <a:pt x="105" y="306"/>
                    <a:pt x="99" y="327"/>
                    <a:pt x="96" y="346"/>
                  </a:cubicBezTo>
                  <a:cubicBezTo>
                    <a:pt x="92" y="327"/>
                    <a:pt x="87" y="306"/>
                    <a:pt x="77" y="286"/>
                  </a:cubicBezTo>
                  <a:cubicBezTo>
                    <a:pt x="73" y="278"/>
                    <a:pt x="68" y="270"/>
                    <a:pt x="62" y="262"/>
                  </a:cubicBezTo>
                  <a:cubicBezTo>
                    <a:pt x="60" y="260"/>
                    <a:pt x="59" y="259"/>
                    <a:pt x="57" y="257"/>
                  </a:cubicBezTo>
                  <a:cubicBezTo>
                    <a:pt x="56" y="256"/>
                    <a:pt x="55" y="255"/>
                    <a:pt x="54" y="254"/>
                  </a:cubicBezTo>
                  <a:cubicBezTo>
                    <a:pt x="54" y="254"/>
                    <a:pt x="54" y="253"/>
                    <a:pt x="53" y="253"/>
                  </a:cubicBezTo>
                  <a:cubicBezTo>
                    <a:pt x="48" y="247"/>
                    <a:pt x="43" y="241"/>
                    <a:pt x="39" y="234"/>
                  </a:cubicBezTo>
                  <a:cubicBezTo>
                    <a:pt x="26" y="212"/>
                    <a:pt x="19" y="184"/>
                    <a:pt x="15" y="161"/>
                  </a:cubicBezTo>
                  <a:cubicBezTo>
                    <a:pt x="18" y="167"/>
                    <a:pt x="21" y="172"/>
                    <a:pt x="25" y="177"/>
                  </a:cubicBezTo>
                  <a:cubicBezTo>
                    <a:pt x="38" y="193"/>
                    <a:pt x="55" y="204"/>
                    <a:pt x="75" y="20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46" name="Rectangle 78">
            <a:extLst>
              <a:ext uri="{FF2B5EF4-FFF2-40B4-BE49-F238E27FC236}">
                <a16:creationId xmlns:a16="http://schemas.microsoft.com/office/drawing/2014/main" id="{4DFBA71E-7957-4A35-AC2F-C362CABA8CC4}"/>
              </a:ext>
            </a:extLst>
          </p:cNvPr>
          <p:cNvSpPr/>
          <p:nvPr/>
        </p:nvSpPr>
        <p:spPr>
          <a:xfrm>
            <a:off x="407989" y="248228"/>
            <a:ext cx="11536362" cy="1010608"/>
          </a:xfrm>
          <a:prstGeom prst="rect">
            <a:avLst/>
          </a:prstGeom>
          <a:solidFill>
            <a:srgbClr val="F2F2F2"/>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180975"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2F469C"/>
              </a:solidFill>
              <a:effectLst/>
              <a:uLnTx/>
              <a:uFillTx/>
              <a:latin typeface="Arial Black"/>
              <a:ea typeface="+mn-ea"/>
              <a:cs typeface="+mn-cs"/>
            </a:endParaRPr>
          </a:p>
        </p:txBody>
      </p:sp>
      <p:grpSp>
        <p:nvGrpSpPr>
          <p:cNvPr id="47" name="Group 79">
            <a:extLst>
              <a:ext uri="{FF2B5EF4-FFF2-40B4-BE49-F238E27FC236}">
                <a16:creationId xmlns:a16="http://schemas.microsoft.com/office/drawing/2014/main" id="{FB4B26AA-38BE-454B-A11D-A3E3932ED118}"/>
              </a:ext>
            </a:extLst>
          </p:cNvPr>
          <p:cNvGrpSpPr/>
          <p:nvPr/>
        </p:nvGrpSpPr>
        <p:grpSpPr>
          <a:xfrm>
            <a:off x="407989" y="248226"/>
            <a:ext cx="11005006" cy="1010611"/>
            <a:chOff x="407988" y="368299"/>
            <a:chExt cx="6051043" cy="828676"/>
          </a:xfrm>
          <a:solidFill>
            <a:schemeClr val="tx2"/>
          </a:solidFill>
        </p:grpSpPr>
        <p:sp>
          <p:nvSpPr>
            <p:cNvPr id="48" name="Rectangle 80">
              <a:extLst>
                <a:ext uri="{FF2B5EF4-FFF2-40B4-BE49-F238E27FC236}">
                  <a16:creationId xmlns:a16="http://schemas.microsoft.com/office/drawing/2014/main" id="{5B09FFEC-6E90-4C41-A462-61BD5376F3AC}"/>
                </a:ext>
              </a:extLst>
            </p:cNvPr>
            <p:cNvSpPr/>
            <p:nvPr/>
          </p:nvSpPr>
          <p:spPr>
            <a:xfrm>
              <a:off x="407988" y="368300"/>
              <a:ext cx="5345698" cy="828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sp>
          <p:nvSpPr>
            <p:cNvPr id="49" name="Right Triangle 81">
              <a:extLst>
                <a:ext uri="{FF2B5EF4-FFF2-40B4-BE49-F238E27FC236}">
                  <a16:creationId xmlns:a16="http://schemas.microsoft.com/office/drawing/2014/main" id="{C4B6E269-9193-4B00-AA34-90F216CF212D}"/>
                </a:ext>
              </a:extLst>
            </p:cNvPr>
            <p:cNvSpPr/>
            <p:nvPr/>
          </p:nvSpPr>
          <p:spPr>
            <a:xfrm>
              <a:off x="5753686" y="368299"/>
              <a:ext cx="705345" cy="828675"/>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grpSp>
      <p:sp>
        <p:nvSpPr>
          <p:cNvPr id="50" name="TextBox 60">
            <a:extLst>
              <a:ext uri="{FF2B5EF4-FFF2-40B4-BE49-F238E27FC236}">
                <a16:creationId xmlns:a16="http://schemas.microsoft.com/office/drawing/2014/main" id="{007EC5D5-4FC0-4069-B25E-2E5D4CAA89A2}"/>
              </a:ext>
            </a:extLst>
          </p:cNvPr>
          <p:cNvSpPr txBox="1"/>
          <p:nvPr/>
        </p:nvSpPr>
        <p:spPr>
          <a:xfrm>
            <a:off x="496861" y="355629"/>
            <a:ext cx="10432395" cy="830997"/>
          </a:xfrm>
          <a:prstGeom prst="rect">
            <a:avLst/>
          </a:prstGeom>
        </p:spPr>
        <p:txBody>
          <a:bodyPr vert="horz"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b="0" i="0" u="none" strike="noStrike" kern="1200" cap="none" spc="0" normalizeH="0" baseline="0" noProof="0" dirty="0">
                <a:ln>
                  <a:noFill/>
                </a:ln>
                <a:solidFill>
                  <a:prstClr val="white"/>
                </a:solidFill>
                <a:effectLst/>
                <a:uLnTx/>
                <a:uFillTx/>
                <a:latin typeface="Arial Black"/>
                <a:ea typeface="+mn-ea"/>
                <a:cs typeface="+mn-cs"/>
              </a:rPr>
              <a:t>Lekarz jest dla pacjentów najpewniejszym </a:t>
            </a:r>
            <a:r>
              <a:rPr kumimoji="0" lang="pl-PL" b="0" i="0" u="none" strike="noStrike" kern="1200" cap="none" spc="0" normalizeH="0" baseline="0" noProof="0" dirty="0" err="1">
                <a:ln>
                  <a:noFill/>
                </a:ln>
                <a:solidFill>
                  <a:prstClr val="white"/>
                </a:solidFill>
                <a:effectLst/>
                <a:uLnTx/>
                <a:uFillTx/>
                <a:latin typeface="Arial Black"/>
                <a:ea typeface="+mn-ea"/>
                <a:cs typeface="+mn-cs"/>
              </a:rPr>
              <a:t>źródłe</a:t>
            </a:r>
            <a:r>
              <a:rPr lang="pl-PL" dirty="0">
                <a:solidFill>
                  <a:prstClr val="white"/>
                </a:solidFill>
                <a:latin typeface="Arial Black"/>
              </a:rPr>
              <a:t>m informacji nt. szczepień, chociaż ważne są dla nich także dane z przestrzeni publicznej (mediów, internetu, ulotek w przychodni), i możliwość przedyskutowania tematu w gronie bliskich</a:t>
            </a:r>
            <a:endParaRPr kumimoji="0" lang="en-US" sz="2800" b="0" i="0" u="none" strike="noStrike" kern="1200" cap="none" spc="0" normalizeH="0" baseline="0" noProof="0" dirty="0">
              <a:ln>
                <a:noFill/>
              </a:ln>
              <a:solidFill>
                <a:prstClr val="white"/>
              </a:solidFill>
              <a:effectLst/>
              <a:uLnTx/>
              <a:uFillTx/>
              <a:latin typeface="Arial Black"/>
              <a:ea typeface="+mn-ea"/>
              <a:cs typeface="+mn-cs"/>
            </a:endParaRPr>
          </a:p>
        </p:txBody>
      </p:sp>
      <p:grpSp>
        <p:nvGrpSpPr>
          <p:cNvPr id="51" name="Group 209">
            <a:extLst>
              <a:ext uri="{FF2B5EF4-FFF2-40B4-BE49-F238E27FC236}">
                <a16:creationId xmlns:a16="http://schemas.microsoft.com/office/drawing/2014/main" id="{3322FF3B-13DB-499F-933C-16A5A45C34B3}"/>
              </a:ext>
            </a:extLst>
          </p:cNvPr>
          <p:cNvGrpSpPr>
            <a:grpSpLocks noChangeAspect="1"/>
          </p:cNvGrpSpPr>
          <p:nvPr/>
        </p:nvGrpSpPr>
        <p:grpSpPr>
          <a:xfrm>
            <a:off x="11291669" y="43844"/>
            <a:ext cx="358924" cy="834049"/>
            <a:chOff x="1228726" y="1905001"/>
            <a:chExt cx="441325" cy="1025525"/>
          </a:xfrm>
          <a:solidFill>
            <a:schemeClr val="tx2">
              <a:lumMod val="50000"/>
            </a:schemeClr>
          </a:solidFill>
        </p:grpSpPr>
        <p:sp>
          <p:nvSpPr>
            <p:cNvPr id="52" name="Freeform 11">
              <a:extLst>
                <a:ext uri="{FF2B5EF4-FFF2-40B4-BE49-F238E27FC236}">
                  <a16:creationId xmlns:a16="http://schemas.microsoft.com/office/drawing/2014/main" id="{BEF0BBD4-3431-483A-9B25-620C093C22E6}"/>
                </a:ext>
              </a:extLst>
            </p:cNvPr>
            <p:cNvSpPr>
              <a:spLocks/>
            </p:cNvSpPr>
            <p:nvPr/>
          </p:nvSpPr>
          <p:spPr bwMode="auto">
            <a:xfrm>
              <a:off x="1343026" y="1905001"/>
              <a:ext cx="211138" cy="211138"/>
            </a:xfrm>
            <a:custGeom>
              <a:avLst/>
              <a:gdLst/>
              <a:ahLst/>
              <a:cxnLst>
                <a:cxn ang="0">
                  <a:pos x="78" y="186"/>
                </a:cxn>
                <a:cxn ang="0">
                  <a:pos x="187" y="119"/>
                </a:cxn>
                <a:cxn ang="0">
                  <a:pos x="119" y="11"/>
                </a:cxn>
                <a:cxn ang="0">
                  <a:pos x="11" y="78"/>
                </a:cxn>
                <a:cxn ang="0">
                  <a:pos x="78" y="186"/>
                </a:cxn>
              </a:cxnLst>
              <a:rect l="0" t="0" r="r" b="b"/>
              <a:pathLst>
                <a:path w="198" h="198">
                  <a:moveTo>
                    <a:pt x="78" y="186"/>
                  </a:moveTo>
                  <a:cubicBezTo>
                    <a:pt x="127" y="198"/>
                    <a:pt x="175" y="168"/>
                    <a:pt x="187" y="119"/>
                  </a:cubicBezTo>
                  <a:cubicBezTo>
                    <a:pt x="198" y="71"/>
                    <a:pt x="168" y="22"/>
                    <a:pt x="119" y="11"/>
                  </a:cubicBezTo>
                  <a:cubicBezTo>
                    <a:pt x="71" y="0"/>
                    <a:pt x="23"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3" name="Freeform 12">
              <a:extLst>
                <a:ext uri="{FF2B5EF4-FFF2-40B4-BE49-F238E27FC236}">
                  <a16:creationId xmlns:a16="http://schemas.microsoft.com/office/drawing/2014/main" id="{325CA919-3C00-4AD3-8AD2-D2D50B2FDE69}"/>
                </a:ext>
              </a:extLst>
            </p:cNvPr>
            <p:cNvSpPr>
              <a:spLocks/>
            </p:cNvSpPr>
            <p:nvPr/>
          </p:nvSpPr>
          <p:spPr bwMode="auto">
            <a:xfrm>
              <a:off x="1228726" y="2135188"/>
              <a:ext cx="441325" cy="795338"/>
            </a:xfrm>
            <a:custGeom>
              <a:avLst/>
              <a:gdLst/>
              <a:ahLst/>
              <a:cxnLst>
                <a:cxn ang="0">
                  <a:pos x="54" y="397"/>
                </a:cxn>
                <a:cxn ang="0">
                  <a:pos x="60" y="396"/>
                </a:cxn>
                <a:cxn ang="0">
                  <a:pos x="85" y="358"/>
                </a:cxn>
                <a:cxn ang="0">
                  <a:pos x="64" y="194"/>
                </a:cxn>
                <a:cxn ang="0">
                  <a:pos x="74" y="114"/>
                </a:cxn>
                <a:cxn ang="0">
                  <a:pos x="99" y="74"/>
                </a:cxn>
                <a:cxn ang="0">
                  <a:pos x="99" y="228"/>
                </a:cxn>
                <a:cxn ang="0">
                  <a:pos x="99" y="304"/>
                </a:cxn>
                <a:cxn ang="0">
                  <a:pos x="99" y="696"/>
                </a:cxn>
                <a:cxn ang="0">
                  <a:pos x="148" y="746"/>
                </a:cxn>
                <a:cxn ang="0">
                  <a:pos x="198" y="696"/>
                </a:cxn>
                <a:cxn ang="0">
                  <a:pos x="198" y="335"/>
                </a:cxn>
                <a:cxn ang="0">
                  <a:pos x="216" y="335"/>
                </a:cxn>
                <a:cxn ang="0">
                  <a:pos x="216" y="696"/>
                </a:cxn>
                <a:cxn ang="0">
                  <a:pos x="266" y="746"/>
                </a:cxn>
                <a:cxn ang="0">
                  <a:pos x="315" y="696"/>
                </a:cxn>
                <a:cxn ang="0">
                  <a:pos x="315" y="304"/>
                </a:cxn>
                <a:cxn ang="0">
                  <a:pos x="315" y="228"/>
                </a:cxn>
                <a:cxn ang="0">
                  <a:pos x="315" y="73"/>
                </a:cxn>
                <a:cxn ang="0">
                  <a:pos x="330" y="92"/>
                </a:cxn>
                <a:cxn ang="0">
                  <a:pos x="350" y="194"/>
                </a:cxn>
                <a:cxn ang="0">
                  <a:pos x="329" y="358"/>
                </a:cxn>
                <a:cxn ang="0">
                  <a:pos x="354" y="396"/>
                </a:cxn>
                <a:cxn ang="0">
                  <a:pos x="361" y="397"/>
                </a:cxn>
                <a:cxn ang="0">
                  <a:pos x="392" y="372"/>
                </a:cxn>
                <a:cxn ang="0">
                  <a:pos x="414" y="194"/>
                </a:cxn>
                <a:cxn ang="0">
                  <a:pos x="401" y="95"/>
                </a:cxn>
                <a:cxn ang="0">
                  <a:pos x="345" y="16"/>
                </a:cxn>
                <a:cxn ang="0">
                  <a:pos x="290" y="0"/>
                </a:cxn>
                <a:cxn ang="0">
                  <a:pos x="288" y="0"/>
                </a:cxn>
                <a:cxn ang="0">
                  <a:pos x="284" y="0"/>
                </a:cxn>
                <a:cxn ang="0">
                  <a:pos x="130" y="0"/>
                </a:cxn>
                <a:cxn ang="0">
                  <a:pos x="126" y="0"/>
                </a:cxn>
                <a:cxn ang="0">
                  <a:pos x="124" y="0"/>
                </a:cxn>
                <a:cxn ang="0">
                  <a:pos x="91" y="6"/>
                </a:cxn>
                <a:cxn ang="0">
                  <a:pos x="28" y="60"/>
                </a:cxn>
                <a:cxn ang="0">
                  <a:pos x="0" y="194"/>
                </a:cxn>
                <a:cxn ang="0">
                  <a:pos x="22" y="372"/>
                </a:cxn>
                <a:cxn ang="0">
                  <a:pos x="54" y="397"/>
                </a:cxn>
              </a:cxnLst>
              <a:rect l="0" t="0" r="r" b="b"/>
              <a:pathLst>
                <a:path w="414" h="746">
                  <a:moveTo>
                    <a:pt x="54" y="397"/>
                  </a:moveTo>
                  <a:cubicBezTo>
                    <a:pt x="56" y="397"/>
                    <a:pt x="58" y="397"/>
                    <a:pt x="60" y="396"/>
                  </a:cubicBezTo>
                  <a:cubicBezTo>
                    <a:pt x="78" y="393"/>
                    <a:pt x="89" y="376"/>
                    <a:pt x="85" y="358"/>
                  </a:cubicBezTo>
                  <a:cubicBezTo>
                    <a:pt x="70" y="289"/>
                    <a:pt x="64" y="235"/>
                    <a:pt x="64" y="194"/>
                  </a:cubicBezTo>
                  <a:cubicBezTo>
                    <a:pt x="64" y="158"/>
                    <a:pt x="68" y="133"/>
                    <a:pt x="74" y="114"/>
                  </a:cubicBezTo>
                  <a:cubicBezTo>
                    <a:pt x="82" y="91"/>
                    <a:pt x="91" y="80"/>
                    <a:pt x="99" y="74"/>
                  </a:cubicBezTo>
                  <a:cubicBezTo>
                    <a:pt x="99" y="228"/>
                    <a:pt x="99" y="228"/>
                    <a:pt x="99" y="228"/>
                  </a:cubicBezTo>
                  <a:cubicBezTo>
                    <a:pt x="99" y="304"/>
                    <a:pt x="99" y="304"/>
                    <a:pt x="99" y="304"/>
                  </a:cubicBezTo>
                  <a:cubicBezTo>
                    <a:pt x="99" y="696"/>
                    <a:pt x="99" y="696"/>
                    <a:pt x="99" y="696"/>
                  </a:cubicBezTo>
                  <a:cubicBezTo>
                    <a:pt x="99" y="723"/>
                    <a:pt x="121" y="746"/>
                    <a:pt x="148" y="746"/>
                  </a:cubicBezTo>
                  <a:cubicBezTo>
                    <a:pt x="175" y="746"/>
                    <a:pt x="198" y="723"/>
                    <a:pt x="198" y="696"/>
                  </a:cubicBezTo>
                  <a:cubicBezTo>
                    <a:pt x="198" y="335"/>
                    <a:pt x="198" y="335"/>
                    <a:pt x="198" y="335"/>
                  </a:cubicBezTo>
                  <a:cubicBezTo>
                    <a:pt x="216" y="335"/>
                    <a:pt x="216" y="335"/>
                    <a:pt x="216" y="335"/>
                  </a:cubicBezTo>
                  <a:cubicBezTo>
                    <a:pt x="216" y="696"/>
                    <a:pt x="216" y="696"/>
                    <a:pt x="216" y="696"/>
                  </a:cubicBezTo>
                  <a:cubicBezTo>
                    <a:pt x="216" y="723"/>
                    <a:pt x="238" y="746"/>
                    <a:pt x="266" y="746"/>
                  </a:cubicBezTo>
                  <a:cubicBezTo>
                    <a:pt x="293" y="746"/>
                    <a:pt x="315" y="723"/>
                    <a:pt x="315" y="696"/>
                  </a:cubicBezTo>
                  <a:cubicBezTo>
                    <a:pt x="315" y="304"/>
                    <a:pt x="315" y="304"/>
                    <a:pt x="315" y="304"/>
                  </a:cubicBezTo>
                  <a:cubicBezTo>
                    <a:pt x="315" y="228"/>
                    <a:pt x="315" y="228"/>
                    <a:pt x="315" y="228"/>
                  </a:cubicBezTo>
                  <a:cubicBezTo>
                    <a:pt x="315" y="73"/>
                    <a:pt x="315" y="73"/>
                    <a:pt x="315" y="73"/>
                  </a:cubicBezTo>
                  <a:cubicBezTo>
                    <a:pt x="320" y="77"/>
                    <a:pt x="325" y="83"/>
                    <a:pt x="330" y="92"/>
                  </a:cubicBezTo>
                  <a:cubicBezTo>
                    <a:pt x="340" y="109"/>
                    <a:pt x="350" y="141"/>
                    <a:pt x="350" y="194"/>
                  </a:cubicBezTo>
                  <a:cubicBezTo>
                    <a:pt x="350" y="235"/>
                    <a:pt x="344" y="289"/>
                    <a:pt x="329" y="358"/>
                  </a:cubicBezTo>
                  <a:cubicBezTo>
                    <a:pt x="326" y="376"/>
                    <a:pt x="337" y="393"/>
                    <a:pt x="354" y="396"/>
                  </a:cubicBezTo>
                  <a:cubicBezTo>
                    <a:pt x="356" y="397"/>
                    <a:pt x="359" y="397"/>
                    <a:pt x="361" y="397"/>
                  </a:cubicBezTo>
                  <a:cubicBezTo>
                    <a:pt x="376" y="397"/>
                    <a:pt x="389" y="387"/>
                    <a:pt x="392" y="372"/>
                  </a:cubicBezTo>
                  <a:cubicBezTo>
                    <a:pt x="408" y="299"/>
                    <a:pt x="414" y="241"/>
                    <a:pt x="414" y="194"/>
                  </a:cubicBezTo>
                  <a:cubicBezTo>
                    <a:pt x="414" y="153"/>
                    <a:pt x="409" y="121"/>
                    <a:pt x="401" y="95"/>
                  </a:cubicBezTo>
                  <a:cubicBezTo>
                    <a:pt x="389" y="55"/>
                    <a:pt x="367" y="30"/>
                    <a:pt x="345" y="16"/>
                  </a:cubicBezTo>
                  <a:cubicBezTo>
                    <a:pt x="323" y="2"/>
                    <a:pt x="302" y="0"/>
                    <a:pt x="290" y="0"/>
                  </a:cubicBezTo>
                  <a:cubicBezTo>
                    <a:pt x="290" y="0"/>
                    <a:pt x="289" y="0"/>
                    <a:pt x="288" y="0"/>
                  </a:cubicBezTo>
                  <a:cubicBezTo>
                    <a:pt x="287" y="0"/>
                    <a:pt x="285" y="0"/>
                    <a:pt x="284" y="0"/>
                  </a:cubicBezTo>
                  <a:cubicBezTo>
                    <a:pt x="130" y="0"/>
                    <a:pt x="130" y="0"/>
                    <a:pt x="130" y="0"/>
                  </a:cubicBezTo>
                  <a:cubicBezTo>
                    <a:pt x="128" y="0"/>
                    <a:pt x="127" y="0"/>
                    <a:pt x="126" y="0"/>
                  </a:cubicBezTo>
                  <a:cubicBezTo>
                    <a:pt x="125" y="0"/>
                    <a:pt x="125" y="0"/>
                    <a:pt x="124" y="0"/>
                  </a:cubicBezTo>
                  <a:cubicBezTo>
                    <a:pt x="116" y="0"/>
                    <a:pt x="105" y="1"/>
                    <a:pt x="91" y="6"/>
                  </a:cubicBezTo>
                  <a:cubicBezTo>
                    <a:pt x="70" y="13"/>
                    <a:pt x="46" y="29"/>
                    <a:pt x="28" y="60"/>
                  </a:cubicBezTo>
                  <a:cubicBezTo>
                    <a:pt x="11" y="91"/>
                    <a:pt x="0" y="133"/>
                    <a:pt x="0" y="194"/>
                  </a:cubicBezTo>
                  <a:cubicBezTo>
                    <a:pt x="0" y="241"/>
                    <a:pt x="7" y="299"/>
                    <a:pt x="22" y="372"/>
                  </a:cubicBezTo>
                  <a:cubicBezTo>
                    <a:pt x="26" y="387"/>
                    <a:pt x="39" y="397"/>
                    <a:pt x="54" y="39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54" name="Group 210">
            <a:extLst>
              <a:ext uri="{FF2B5EF4-FFF2-40B4-BE49-F238E27FC236}">
                <a16:creationId xmlns:a16="http://schemas.microsoft.com/office/drawing/2014/main" id="{C5CC7DB2-D7DA-40C3-AE20-B66AF43DD3C5}"/>
              </a:ext>
            </a:extLst>
          </p:cNvPr>
          <p:cNvGrpSpPr>
            <a:grpSpLocks noChangeAspect="1"/>
          </p:cNvGrpSpPr>
          <p:nvPr/>
        </p:nvGrpSpPr>
        <p:grpSpPr>
          <a:xfrm>
            <a:off x="11657049" y="43844"/>
            <a:ext cx="437204" cy="834049"/>
            <a:chOff x="1824038" y="1946276"/>
            <a:chExt cx="515938" cy="984250"/>
          </a:xfrm>
          <a:solidFill>
            <a:schemeClr val="tx2">
              <a:lumMod val="50000"/>
            </a:schemeClr>
          </a:solidFill>
        </p:grpSpPr>
        <p:sp>
          <p:nvSpPr>
            <p:cNvPr id="55" name="Freeform 13">
              <a:extLst>
                <a:ext uri="{FF2B5EF4-FFF2-40B4-BE49-F238E27FC236}">
                  <a16:creationId xmlns:a16="http://schemas.microsoft.com/office/drawing/2014/main" id="{58FB8DD7-0EE4-4AC1-B691-270D8BAC18C7}"/>
                </a:ext>
              </a:extLst>
            </p:cNvPr>
            <p:cNvSpPr>
              <a:spLocks/>
            </p:cNvSpPr>
            <p:nvPr/>
          </p:nvSpPr>
          <p:spPr bwMode="auto">
            <a:xfrm>
              <a:off x="1976438" y="1946276"/>
              <a:ext cx="211138" cy="211138"/>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6" name="Freeform 14">
              <a:extLst>
                <a:ext uri="{FF2B5EF4-FFF2-40B4-BE49-F238E27FC236}">
                  <a16:creationId xmlns:a16="http://schemas.microsoft.com/office/drawing/2014/main" id="{D0431EC3-F6C6-4C09-8B68-EFFB0B3C8875}"/>
                </a:ext>
              </a:extLst>
            </p:cNvPr>
            <p:cNvSpPr>
              <a:spLocks/>
            </p:cNvSpPr>
            <p:nvPr/>
          </p:nvSpPr>
          <p:spPr bwMode="auto">
            <a:xfrm>
              <a:off x="1824038" y="2166938"/>
              <a:ext cx="515938" cy="763588"/>
            </a:xfrm>
            <a:custGeom>
              <a:avLst/>
              <a:gdLst/>
              <a:ahLst/>
              <a:cxnLst>
                <a:cxn ang="0">
                  <a:pos x="23" y="400"/>
                </a:cxn>
                <a:cxn ang="0">
                  <a:pos x="28" y="400"/>
                </a:cxn>
                <a:cxn ang="0">
                  <a:pos x="53" y="379"/>
                </a:cxn>
                <a:cxn ang="0">
                  <a:pos x="135" y="105"/>
                </a:cxn>
                <a:cxn ang="0">
                  <a:pos x="68" y="450"/>
                </a:cxn>
                <a:cxn ang="0">
                  <a:pos x="155" y="450"/>
                </a:cxn>
                <a:cxn ang="0">
                  <a:pos x="155" y="677"/>
                </a:cxn>
                <a:cxn ang="0">
                  <a:pos x="195" y="717"/>
                </a:cxn>
                <a:cxn ang="0">
                  <a:pos x="235" y="677"/>
                </a:cxn>
                <a:cxn ang="0">
                  <a:pos x="235" y="450"/>
                </a:cxn>
                <a:cxn ang="0">
                  <a:pos x="248" y="450"/>
                </a:cxn>
                <a:cxn ang="0">
                  <a:pos x="248" y="677"/>
                </a:cxn>
                <a:cxn ang="0">
                  <a:pos x="288" y="717"/>
                </a:cxn>
                <a:cxn ang="0">
                  <a:pos x="328" y="677"/>
                </a:cxn>
                <a:cxn ang="0">
                  <a:pos x="328" y="450"/>
                </a:cxn>
                <a:cxn ang="0">
                  <a:pos x="415" y="450"/>
                </a:cxn>
                <a:cxn ang="0">
                  <a:pos x="348" y="105"/>
                </a:cxn>
                <a:cxn ang="0">
                  <a:pos x="360" y="128"/>
                </a:cxn>
                <a:cxn ang="0">
                  <a:pos x="430" y="379"/>
                </a:cxn>
                <a:cxn ang="0">
                  <a:pos x="456" y="400"/>
                </a:cxn>
                <a:cxn ang="0">
                  <a:pos x="460" y="400"/>
                </a:cxn>
                <a:cxn ang="0">
                  <a:pos x="481" y="369"/>
                </a:cxn>
                <a:cxn ang="0">
                  <a:pos x="385" y="66"/>
                </a:cxn>
                <a:cxn ang="0">
                  <a:pos x="343" y="21"/>
                </a:cxn>
                <a:cxn ang="0">
                  <a:pos x="330" y="15"/>
                </a:cxn>
                <a:cxn ang="0">
                  <a:pos x="330" y="15"/>
                </a:cxn>
                <a:cxn ang="0">
                  <a:pos x="242" y="0"/>
                </a:cxn>
                <a:cxn ang="0">
                  <a:pos x="153" y="15"/>
                </a:cxn>
                <a:cxn ang="0">
                  <a:pos x="153" y="15"/>
                </a:cxn>
                <a:cxn ang="0">
                  <a:pos x="140" y="21"/>
                </a:cxn>
                <a:cxn ang="0">
                  <a:pos x="75" y="109"/>
                </a:cxn>
                <a:cxn ang="0">
                  <a:pos x="2" y="369"/>
                </a:cxn>
                <a:cxn ang="0">
                  <a:pos x="23" y="400"/>
                </a:cxn>
              </a:cxnLst>
              <a:rect l="0" t="0" r="r" b="b"/>
              <a:pathLst>
                <a:path w="484" h="717">
                  <a:moveTo>
                    <a:pt x="23" y="400"/>
                  </a:moveTo>
                  <a:cubicBezTo>
                    <a:pt x="25" y="400"/>
                    <a:pt x="26" y="400"/>
                    <a:pt x="28" y="400"/>
                  </a:cubicBezTo>
                  <a:cubicBezTo>
                    <a:pt x="40" y="400"/>
                    <a:pt x="51" y="391"/>
                    <a:pt x="53" y="379"/>
                  </a:cubicBezTo>
                  <a:cubicBezTo>
                    <a:pt x="81" y="228"/>
                    <a:pt x="112" y="147"/>
                    <a:pt x="135" y="105"/>
                  </a:cubicBezTo>
                  <a:cubicBezTo>
                    <a:pt x="68" y="450"/>
                    <a:pt x="68" y="450"/>
                    <a:pt x="68" y="450"/>
                  </a:cubicBezTo>
                  <a:cubicBezTo>
                    <a:pt x="155" y="450"/>
                    <a:pt x="155" y="450"/>
                    <a:pt x="155" y="450"/>
                  </a:cubicBezTo>
                  <a:cubicBezTo>
                    <a:pt x="155" y="677"/>
                    <a:pt x="155" y="677"/>
                    <a:pt x="155" y="677"/>
                  </a:cubicBezTo>
                  <a:cubicBezTo>
                    <a:pt x="155" y="699"/>
                    <a:pt x="173" y="717"/>
                    <a:pt x="195" y="717"/>
                  </a:cubicBezTo>
                  <a:cubicBezTo>
                    <a:pt x="217" y="717"/>
                    <a:pt x="235" y="699"/>
                    <a:pt x="235" y="677"/>
                  </a:cubicBezTo>
                  <a:cubicBezTo>
                    <a:pt x="235" y="450"/>
                    <a:pt x="235" y="450"/>
                    <a:pt x="235" y="450"/>
                  </a:cubicBezTo>
                  <a:cubicBezTo>
                    <a:pt x="248" y="450"/>
                    <a:pt x="248" y="450"/>
                    <a:pt x="248" y="450"/>
                  </a:cubicBezTo>
                  <a:cubicBezTo>
                    <a:pt x="248" y="677"/>
                    <a:pt x="248" y="677"/>
                    <a:pt x="248" y="677"/>
                  </a:cubicBezTo>
                  <a:cubicBezTo>
                    <a:pt x="248" y="699"/>
                    <a:pt x="266" y="717"/>
                    <a:pt x="288" y="717"/>
                  </a:cubicBezTo>
                  <a:cubicBezTo>
                    <a:pt x="311" y="717"/>
                    <a:pt x="328" y="699"/>
                    <a:pt x="328" y="677"/>
                  </a:cubicBezTo>
                  <a:cubicBezTo>
                    <a:pt x="328" y="450"/>
                    <a:pt x="328" y="450"/>
                    <a:pt x="328" y="450"/>
                  </a:cubicBezTo>
                  <a:cubicBezTo>
                    <a:pt x="415" y="450"/>
                    <a:pt x="415" y="450"/>
                    <a:pt x="415" y="450"/>
                  </a:cubicBezTo>
                  <a:cubicBezTo>
                    <a:pt x="348" y="105"/>
                    <a:pt x="348" y="105"/>
                    <a:pt x="348" y="105"/>
                  </a:cubicBezTo>
                  <a:cubicBezTo>
                    <a:pt x="352" y="112"/>
                    <a:pt x="356" y="119"/>
                    <a:pt x="360" y="128"/>
                  </a:cubicBezTo>
                  <a:cubicBezTo>
                    <a:pt x="382" y="174"/>
                    <a:pt x="407" y="252"/>
                    <a:pt x="430" y="379"/>
                  </a:cubicBezTo>
                  <a:cubicBezTo>
                    <a:pt x="432" y="391"/>
                    <a:pt x="443" y="400"/>
                    <a:pt x="456" y="400"/>
                  </a:cubicBezTo>
                  <a:cubicBezTo>
                    <a:pt x="457" y="400"/>
                    <a:pt x="459" y="400"/>
                    <a:pt x="460" y="400"/>
                  </a:cubicBezTo>
                  <a:cubicBezTo>
                    <a:pt x="475" y="397"/>
                    <a:pt x="484" y="384"/>
                    <a:pt x="481" y="369"/>
                  </a:cubicBezTo>
                  <a:cubicBezTo>
                    <a:pt x="450" y="200"/>
                    <a:pt x="415" y="113"/>
                    <a:pt x="385" y="66"/>
                  </a:cubicBezTo>
                  <a:cubicBezTo>
                    <a:pt x="370" y="42"/>
                    <a:pt x="356" y="29"/>
                    <a:pt x="343" y="21"/>
                  </a:cubicBezTo>
                  <a:cubicBezTo>
                    <a:pt x="339" y="18"/>
                    <a:pt x="334" y="16"/>
                    <a:pt x="330" y="15"/>
                  </a:cubicBezTo>
                  <a:cubicBezTo>
                    <a:pt x="330" y="15"/>
                    <a:pt x="330" y="15"/>
                    <a:pt x="330" y="15"/>
                  </a:cubicBezTo>
                  <a:cubicBezTo>
                    <a:pt x="330" y="15"/>
                    <a:pt x="301" y="0"/>
                    <a:pt x="242" y="0"/>
                  </a:cubicBezTo>
                  <a:cubicBezTo>
                    <a:pt x="183" y="0"/>
                    <a:pt x="153" y="15"/>
                    <a:pt x="153" y="15"/>
                  </a:cubicBezTo>
                  <a:cubicBezTo>
                    <a:pt x="153" y="15"/>
                    <a:pt x="153" y="15"/>
                    <a:pt x="153" y="15"/>
                  </a:cubicBezTo>
                  <a:cubicBezTo>
                    <a:pt x="149" y="16"/>
                    <a:pt x="145" y="18"/>
                    <a:pt x="140" y="21"/>
                  </a:cubicBezTo>
                  <a:cubicBezTo>
                    <a:pt x="122" y="33"/>
                    <a:pt x="99" y="57"/>
                    <a:pt x="75" y="109"/>
                  </a:cubicBezTo>
                  <a:cubicBezTo>
                    <a:pt x="51" y="161"/>
                    <a:pt x="25" y="242"/>
                    <a:pt x="2" y="369"/>
                  </a:cubicBezTo>
                  <a:cubicBezTo>
                    <a:pt x="0" y="384"/>
                    <a:pt x="9" y="397"/>
                    <a:pt x="23" y="4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57" name="Prostokąt 56">
            <a:extLst>
              <a:ext uri="{FF2B5EF4-FFF2-40B4-BE49-F238E27FC236}">
                <a16:creationId xmlns:a16="http://schemas.microsoft.com/office/drawing/2014/main" id="{2030B6E6-557C-44AE-97AF-561337F01BAA}"/>
              </a:ext>
            </a:extLst>
          </p:cNvPr>
          <p:cNvSpPr/>
          <p:nvPr/>
        </p:nvSpPr>
        <p:spPr>
          <a:xfrm>
            <a:off x="0" y="0"/>
            <a:ext cx="335879" cy="6858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pl-PL" dirty="0">
                <a:latin typeface="+mj-lt"/>
              </a:rPr>
              <a:t>Perspektywa PACJENTÓW</a:t>
            </a:r>
          </a:p>
        </p:txBody>
      </p:sp>
    </p:spTree>
    <p:extLst>
      <p:ext uri="{BB962C8B-B14F-4D97-AF65-F5344CB8AC3E}">
        <p14:creationId xmlns:p14="http://schemas.microsoft.com/office/powerpoint/2010/main" val="3878913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147836D-0EAA-449A-AF82-9D024BA44074}"/>
              </a:ext>
            </a:extLst>
          </p:cNvPr>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US" sz="900" b="1" i="0" u="none" strike="noStrike" kern="1200" cap="none" spc="0" normalizeH="0" baseline="0" noProof="0" smtClean="0">
                <a:ln>
                  <a:noFill/>
                </a:ln>
                <a:solidFill>
                  <a:srgbClr val="2F469C">
                    <a:lumMod val="75000"/>
                  </a:srgbClr>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r>
              <a:rPr kumimoji="0" lang="en-US" sz="900" b="1" i="0" u="none" strike="noStrike" kern="1200" cap="none" spc="0" normalizeH="0" baseline="0" noProof="0">
                <a:ln>
                  <a:noFill/>
                </a:ln>
                <a:solidFill>
                  <a:srgbClr val="2F469C">
                    <a:lumMod val="75000"/>
                  </a:srgbClr>
                </a:solidFill>
                <a:effectLst/>
                <a:uLnTx/>
                <a:uFillTx/>
                <a:latin typeface="Arial Black"/>
                <a:ea typeface="+mn-ea"/>
                <a:cs typeface="+mn-cs"/>
              </a:rPr>
              <a:t> </a:t>
            </a:r>
          </a:p>
        </p:txBody>
      </p:sp>
      <p:cxnSp>
        <p:nvCxnSpPr>
          <p:cNvPr id="70" name="Straight Connector 69">
            <a:extLst>
              <a:ext uri="{FF2B5EF4-FFF2-40B4-BE49-F238E27FC236}">
                <a16:creationId xmlns:a16="http://schemas.microsoft.com/office/drawing/2014/main" id="{144C727D-6233-4E71-93D2-AC120332A0C4}"/>
              </a:ext>
            </a:extLst>
          </p:cNvPr>
          <p:cNvCxnSpPr>
            <a:cxnSpLocks/>
          </p:cNvCxnSpPr>
          <p:nvPr/>
        </p:nvCxnSpPr>
        <p:spPr>
          <a:xfrm>
            <a:off x="6197076" y="1229253"/>
            <a:ext cx="0" cy="502638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4" name="Grupa 3">
            <a:extLst>
              <a:ext uri="{FF2B5EF4-FFF2-40B4-BE49-F238E27FC236}">
                <a16:creationId xmlns:a16="http://schemas.microsoft.com/office/drawing/2014/main" id="{94134BBC-1E67-4099-AA9A-A9B313749DAB}"/>
              </a:ext>
            </a:extLst>
          </p:cNvPr>
          <p:cNvGrpSpPr/>
          <p:nvPr/>
        </p:nvGrpSpPr>
        <p:grpSpPr>
          <a:xfrm>
            <a:off x="401063" y="1477586"/>
            <a:ext cx="5586936" cy="2309723"/>
            <a:chOff x="407988" y="1648248"/>
            <a:chExt cx="5586936" cy="2309723"/>
          </a:xfrm>
        </p:grpSpPr>
        <p:sp>
          <p:nvSpPr>
            <p:cNvPr id="148" name="TextBox 147">
              <a:extLst>
                <a:ext uri="{FF2B5EF4-FFF2-40B4-BE49-F238E27FC236}">
                  <a16:creationId xmlns:a16="http://schemas.microsoft.com/office/drawing/2014/main" id="{E558C139-8BB9-4D7A-9CEB-67B20E50B7B6}"/>
                </a:ext>
              </a:extLst>
            </p:cNvPr>
            <p:cNvSpPr txBox="1"/>
            <p:nvPr/>
          </p:nvSpPr>
          <p:spPr>
            <a:xfrm>
              <a:off x="650137" y="1648248"/>
              <a:ext cx="5071072" cy="2903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36000" bIns="36000" rtlCol="0" anchor="t"/>
            <a:lstStyle>
              <a:defPPr>
                <a:defRPr lang="fr-FR"/>
              </a:defPPr>
              <a:lvl1pPr marL="180975" marR="0" lvl="0" indent="0" fontAlgn="auto">
                <a:lnSpc>
                  <a:spcPct val="100000"/>
                </a:lnSpc>
                <a:spcBef>
                  <a:spcPts val="0"/>
                </a:spcBef>
                <a:spcAft>
                  <a:spcPts val="0"/>
                </a:spcAft>
                <a:buClrTx/>
                <a:buSzTx/>
                <a:buFontTx/>
                <a:buNone/>
                <a:tabLst/>
                <a:defRPr kumimoji="0" sz="1200" b="0" i="0" u="none" strike="noStrike" cap="none" spc="0" normalizeH="0" baseline="0">
                  <a:ln>
                    <a:noFill/>
                  </a:ln>
                  <a:solidFill>
                    <a:schemeClr val="tx2"/>
                  </a:solidFill>
                  <a:effectLst/>
                  <a:uLnTx/>
                  <a:uFillTx/>
                  <a:latin typeface="Arial Black"/>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pl-PL" dirty="0"/>
                <a:t>MOTYWACJE DO SZCZEPIENIA SIĘ</a:t>
              </a:r>
              <a:endParaRPr lang="en-US" dirty="0"/>
            </a:p>
          </p:txBody>
        </p:sp>
        <p:sp>
          <p:nvSpPr>
            <p:cNvPr id="52" name="Rectangle 51">
              <a:extLst>
                <a:ext uri="{FF2B5EF4-FFF2-40B4-BE49-F238E27FC236}">
                  <a16:creationId xmlns:a16="http://schemas.microsoft.com/office/drawing/2014/main" id="{B9E83C62-7EB8-4E19-B7EA-AB58816CA256}"/>
                </a:ext>
              </a:extLst>
            </p:cNvPr>
            <p:cNvSpPr/>
            <p:nvPr/>
          </p:nvSpPr>
          <p:spPr>
            <a:xfrm>
              <a:off x="416079" y="1962983"/>
              <a:ext cx="1766836" cy="92885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050" b="0" i="0" u="none" strike="noStrike" kern="1200" cap="none" spc="0" normalizeH="0" baseline="0" noProof="0" dirty="0">
                  <a:ln>
                    <a:noFill/>
                  </a:ln>
                  <a:solidFill>
                    <a:prstClr val="white"/>
                  </a:solidFill>
                  <a:effectLst/>
                  <a:uLnTx/>
                  <a:uFillTx/>
                  <a:latin typeface="Arial Black"/>
                  <a:ea typeface="+mn-ea"/>
                  <a:cs typeface="+mn-cs"/>
                </a:rPr>
                <a:t>BO CHOROBA JEST POWSZECHNA I MOŻE MNIE DOTYCZYĆ (kampanie społeczne/ środowisko)</a:t>
              </a:r>
              <a:endParaRPr kumimoji="0" lang="en-US" sz="1050" b="0" i="0" u="none" strike="noStrike" kern="1200" cap="none" spc="0" normalizeH="0" baseline="0" noProof="0" dirty="0">
                <a:ln>
                  <a:noFill/>
                </a:ln>
                <a:solidFill>
                  <a:prstClr val="white"/>
                </a:solidFill>
                <a:effectLst/>
                <a:uLnTx/>
                <a:uFillTx/>
                <a:latin typeface="Arial Black"/>
                <a:ea typeface="+mn-ea"/>
                <a:cs typeface="+mn-cs"/>
              </a:endParaRPr>
            </a:p>
          </p:txBody>
        </p:sp>
        <p:sp>
          <p:nvSpPr>
            <p:cNvPr id="63" name="Rectangle 50">
              <a:extLst>
                <a:ext uri="{FF2B5EF4-FFF2-40B4-BE49-F238E27FC236}">
                  <a16:creationId xmlns:a16="http://schemas.microsoft.com/office/drawing/2014/main" id="{BF677D62-48C3-4027-BDB2-3AF50FABA385}"/>
                </a:ext>
              </a:extLst>
            </p:cNvPr>
            <p:cNvSpPr/>
            <p:nvPr/>
          </p:nvSpPr>
          <p:spPr>
            <a:xfrm>
              <a:off x="2284986" y="1962983"/>
              <a:ext cx="1570635" cy="92885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050" b="0" i="0" u="none" strike="noStrike" kern="1200" cap="none" spc="0" normalizeH="0" baseline="0" noProof="0" dirty="0">
                  <a:ln>
                    <a:noFill/>
                  </a:ln>
                  <a:solidFill>
                    <a:prstClr val="white"/>
                  </a:solidFill>
                  <a:effectLst/>
                  <a:uLnTx/>
                  <a:uFillTx/>
                  <a:latin typeface="Arial Black"/>
                  <a:ea typeface="+mn-ea"/>
                  <a:cs typeface="+mn-cs"/>
                </a:rPr>
                <a:t>BO WIDZĘ PRZECHOROWANIA W BLISKIM OTOCZENIU</a:t>
              </a:r>
              <a:endParaRPr kumimoji="0" lang="en-US" sz="1050" b="0" i="0" u="none" strike="noStrike" kern="1200" cap="none" spc="0" normalizeH="0" baseline="0" noProof="0" dirty="0">
                <a:ln>
                  <a:noFill/>
                </a:ln>
                <a:solidFill>
                  <a:prstClr val="white"/>
                </a:solidFill>
                <a:effectLst/>
                <a:uLnTx/>
                <a:uFillTx/>
                <a:latin typeface="Arial Black"/>
                <a:ea typeface="+mn-ea"/>
                <a:cs typeface="+mn-cs"/>
              </a:endParaRPr>
            </a:p>
          </p:txBody>
        </p:sp>
        <p:sp>
          <p:nvSpPr>
            <p:cNvPr id="64" name="Rectangle 50">
              <a:extLst>
                <a:ext uri="{FF2B5EF4-FFF2-40B4-BE49-F238E27FC236}">
                  <a16:creationId xmlns:a16="http://schemas.microsoft.com/office/drawing/2014/main" id="{930635B1-BBD0-4930-8D36-FB0156A8DF15}"/>
                </a:ext>
              </a:extLst>
            </p:cNvPr>
            <p:cNvSpPr/>
            <p:nvPr/>
          </p:nvSpPr>
          <p:spPr>
            <a:xfrm>
              <a:off x="3955391" y="1964462"/>
              <a:ext cx="2039533" cy="92885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050" b="0" i="0" u="none" strike="noStrike" kern="1200" cap="none" spc="0" normalizeH="0" baseline="0" noProof="0" dirty="0">
                  <a:ln>
                    <a:noFill/>
                  </a:ln>
                  <a:solidFill>
                    <a:prstClr val="white"/>
                  </a:solidFill>
                  <a:effectLst/>
                  <a:uLnTx/>
                  <a:uFillTx/>
                  <a:latin typeface="Arial Black"/>
                  <a:ea typeface="+mn-ea"/>
                  <a:cs typeface="+mn-cs"/>
                </a:rPr>
                <a:t>BO (zaufany) LEKARZ USWIADOMIŁ MI, ŻE JESTEM  W GRUPIE POWAŻNEGO RYZYKA (po zawale, po urazie etc.)</a:t>
              </a:r>
              <a:endParaRPr kumimoji="0" lang="en-US" sz="1050" b="0" i="0" u="none" strike="noStrike" kern="1200" cap="none" spc="0" normalizeH="0" baseline="0" noProof="0" dirty="0">
                <a:ln>
                  <a:noFill/>
                </a:ln>
                <a:solidFill>
                  <a:prstClr val="white"/>
                </a:solidFill>
                <a:effectLst/>
                <a:uLnTx/>
                <a:uFillTx/>
                <a:latin typeface="Arial Black"/>
                <a:ea typeface="+mn-ea"/>
                <a:cs typeface="+mn-cs"/>
              </a:endParaRPr>
            </a:p>
          </p:txBody>
        </p:sp>
        <p:sp>
          <p:nvSpPr>
            <p:cNvPr id="58" name="Rectangle 51">
              <a:extLst>
                <a:ext uri="{FF2B5EF4-FFF2-40B4-BE49-F238E27FC236}">
                  <a16:creationId xmlns:a16="http://schemas.microsoft.com/office/drawing/2014/main" id="{4CED415D-AAEE-489A-9BBD-C1AAF55D2B0C}"/>
                </a:ext>
              </a:extLst>
            </p:cNvPr>
            <p:cNvSpPr/>
            <p:nvPr/>
          </p:nvSpPr>
          <p:spPr>
            <a:xfrm>
              <a:off x="407988" y="3027633"/>
              <a:ext cx="1783880" cy="92885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050" b="0" i="0" u="none" strike="noStrike" kern="1200" cap="none" spc="0" normalizeH="0" baseline="0" noProof="0" dirty="0">
                  <a:ln>
                    <a:noFill/>
                  </a:ln>
                  <a:solidFill>
                    <a:prstClr val="white"/>
                  </a:solidFill>
                  <a:effectLst/>
                  <a:uLnTx/>
                  <a:uFillTx/>
                  <a:latin typeface="Arial Black"/>
                  <a:ea typeface="+mn-ea"/>
                  <a:cs typeface="+mn-cs"/>
                </a:rPr>
                <a:t>INSTYNKT STADNY - żona, dzieci, znajomi zaszczepili się</a:t>
              </a:r>
              <a:endParaRPr kumimoji="0" lang="en-US" sz="1050" b="0" i="0" u="none" strike="noStrike" kern="1200" cap="none" spc="0" normalizeH="0" baseline="0" noProof="0" dirty="0">
                <a:ln>
                  <a:noFill/>
                </a:ln>
                <a:solidFill>
                  <a:prstClr val="white"/>
                </a:solidFill>
                <a:effectLst/>
                <a:uLnTx/>
                <a:uFillTx/>
                <a:latin typeface="Arial Black"/>
                <a:ea typeface="+mn-ea"/>
                <a:cs typeface="+mn-cs"/>
              </a:endParaRPr>
            </a:p>
          </p:txBody>
        </p:sp>
        <p:sp>
          <p:nvSpPr>
            <p:cNvPr id="59" name="Rectangle 50">
              <a:extLst>
                <a:ext uri="{FF2B5EF4-FFF2-40B4-BE49-F238E27FC236}">
                  <a16:creationId xmlns:a16="http://schemas.microsoft.com/office/drawing/2014/main" id="{5DFB9767-6CB6-4473-9123-C2F7C04D146A}"/>
                </a:ext>
              </a:extLst>
            </p:cNvPr>
            <p:cNvSpPr/>
            <p:nvPr/>
          </p:nvSpPr>
          <p:spPr>
            <a:xfrm>
              <a:off x="2293940" y="3027633"/>
              <a:ext cx="1570635" cy="92885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050" b="0" i="0" u="none" strike="noStrike" kern="1200" cap="none" spc="0" normalizeH="0" baseline="0" noProof="0" dirty="0">
                  <a:ln>
                    <a:noFill/>
                  </a:ln>
                  <a:solidFill>
                    <a:prstClr val="white"/>
                  </a:solidFill>
                  <a:effectLst/>
                  <a:uLnTx/>
                  <a:uFillTx/>
                  <a:latin typeface="Arial Black"/>
                  <a:ea typeface="+mn-ea"/>
                  <a:cs typeface="+mn-cs"/>
                </a:rPr>
                <a:t>DOSTĘPNOŚĆ - np. objęła mnie akcja szczepień w pracy współmałżonka</a:t>
              </a:r>
              <a:endParaRPr kumimoji="0" lang="en-US" sz="1050" b="0" i="0" u="none" strike="noStrike" kern="1200" cap="none" spc="0" normalizeH="0" baseline="0" noProof="0" dirty="0">
                <a:ln>
                  <a:noFill/>
                </a:ln>
                <a:solidFill>
                  <a:prstClr val="white"/>
                </a:solidFill>
                <a:effectLst/>
                <a:uLnTx/>
                <a:uFillTx/>
                <a:latin typeface="Arial Black"/>
                <a:ea typeface="+mn-ea"/>
                <a:cs typeface="+mn-cs"/>
              </a:endParaRPr>
            </a:p>
          </p:txBody>
        </p:sp>
        <p:sp>
          <p:nvSpPr>
            <p:cNvPr id="60" name="Rectangle 50">
              <a:extLst>
                <a:ext uri="{FF2B5EF4-FFF2-40B4-BE49-F238E27FC236}">
                  <a16:creationId xmlns:a16="http://schemas.microsoft.com/office/drawing/2014/main" id="{E65C8601-E999-4E7B-AB32-0BFCD52C706B}"/>
                </a:ext>
              </a:extLst>
            </p:cNvPr>
            <p:cNvSpPr/>
            <p:nvPr/>
          </p:nvSpPr>
          <p:spPr>
            <a:xfrm>
              <a:off x="3964345" y="3029112"/>
              <a:ext cx="1902799" cy="92885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050" b="0" i="0" u="none" strike="noStrike" kern="1200" cap="none" spc="0" normalizeH="0" baseline="0" noProof="0" dirty="0">
                  <a:ln>
                    <a:noFill/>
                  </a:ln>
                  <a:solidFill>
                    <a:prstClr val="white"/>
                  </a:solidFill>
                  <a:effectLst/>
                  <a:uLnTx/>
                  <a:uFillTx/>
                  <a:latin typeface="Arial Black"/>
                  <a:ea typeface="+mn-ea"/>
                  <a:cs typeface="+mn-cs"/>
                </a:rPr>
                <a:t>DLA ZACHOWANIA NIEZALEŻNOŚCI/ SPRAWNOŚCI - by nie </a:t>
              </a:r>
              <a:r>
                <a:rPr lang="pl-PL" sz="1050" dirty="0">
                  <a:solidFill>
                    <a:prstClr val="white"/>
                  </a:solidFill>
                  <a:latin typeface="Arial Black"/>
                </a:rPr>
                <a:t>stać się ciężarem dla rodziny </a:t>
              </a:r>
              <a:endParaRPr kumimoji="0" lang="en-US" sz="1050" b="0" i="0" u="none" strike="noStrike" kern="1200" cap="none" spc="0" normalizeH="0" baseline="0" noProof="0" dirty="0">
                <a:ln>
                  <a:noFill/>
                </a:ln>
                <a:solidFill>
                  <a:prstClr val="white"/>
                </a:solidFill>
                <a:effectLst/>
                <a:uLnTx/>
                <a:uFillTx/>
                <a:latin typeface="Arial Black"/>
                <a:ea typeface="+mn-ea"/>
                <a:cs typeface="+mn-cs"/>
              </a:endParaRPr>
            </a:p>
          </p:txBody>
        </p:sp>
      </p:grpSp>
      <p:pic>
        <p:nvPicPr>
          <p:cNvPr id="26" name="Picture 2">
            <a:extLst>
              <a:ext uri="{FF2B5EF4-FFF2-40B4-BE49-F238E27FC236}">
                <a16:creationId xmlns:a16="http://schemas.microsoft.com/office/drawing/2014/main" id="{E05E8A6C-35CD-4CBA-9634-DBEC610FFEB2}"/>
              </a:ext>
            </a:extLst>
          </p:cNvPr>
          <p:cNvPicPr>
            <a:picLocks noChangeAspect="1" noChangeArrowheads="1"/>
          </p:cNvPicPr>
          <p:nvPr/>
        </p:nvPicPr>
        <p:blipFill>
          <a:blip r:embed="rId3">
            <a:alphaModFix amt="70000"/>
            <a:extLst>
              <a:ext uri="{28A0092B-C50C-407E-A947-70E740481C1C}">
                <a14:useLocalDpi xmlns:a14="http://schemas.microsoft.com/office/drawing/2010/main" val="0"/>
              </a:ext>
            </a:extLst>
          </a:blip>
          <a:srcRect t="33330" b="33330"/>
          <a:stretch/>
        </p:blipFill>
        <p:spPr bwMode="auto">
          <a:xfrm>
            <a:off x="6197439" y="1079464"/>
            <a:ext cx="5793457" cy="1277273"/>
          </a:xfrm>
          <a:prstGeom prst="rect">
            <a:avLst/>
          </a:prstGeom>
          <a:noFill/>
          <a:extLst>
            <a:ext uri="{909E8E84-426E-40DD-AFC4-6F175D3DCCD1}">
              <a14:hiddenFill xmlns:a14="http://schemas.microsoft.com/office/drawing/2010/main">
                <a:solidFill>
                  <a:srgbClr val="FFFFFF"/>
                </a:solidFill>
              </a14:hiddenFill>
            </a:ext>
          </a:extLst>
        </p:spPr>
      </p:pic>
      <p:sp>
        <p:nvSpPr>
          <p:cNvPr id="27" name="Tytuł 3">
            <a:extLst>
              <a:ext uri="{FF2B5EF4-FFF2-40B4-BE49-F238E27FC236}">
                <a16:creationId xmlns:a16="http://schemas.microsoft.com/office/drawing/2014/main" id="{B3078730-960C-48E8-82F2-00761ED32653}"/>
              </a:ext>
            </a:extLst>
          </p:cNvPr>
          <p:cNvSpPr>
            <a:spLocks noGrp="1"/>
          </p:cNvSpPr>
          <p:nvPr>
            <p:ph type="title"/>
          </p:nvPr>
        </p:nvSpPr>
        <p:spPr>
          <a:xfrm>
            <a:off x="6365500" y="1597214"/>
            <a:ext cx="5347770" cy="424732"/>
          </a:xfrm>
        </p:spPr>
        <p:txBody>
          <a:bodyPr/>
          <a:lstStyle/>
          <a:p>
            <a:r>
              <a:rPr lang="pl-PL" sz="2400" dirty="0">
                <a:solidFill>
                  <a:schemeClr val="bg1"/>
                </a:solidFill>
                <a:effectLst>
                  <a:outerShdw blurRad="38100" dist="38100" dir="2700000" algn="tl">
                    <a:srgbClr val="000000">
                      <a:alpha val="43137"/>
                    </a:srgbClr>
                  </a:outerShdw>
                </a:effectLst>
              </a:rPr>
              <a:t>Z wypowiedzi pacjentów</a:t>
            </a:r>
          </a:p>
        </p:txBody>
      </p:sp>
      <p:sp>
        <p:nvSpPr>
          <p:cNvPr id="28" name="Symbol zastępczy tekstu 7">
            <a:extLst>
              <a:ext uri="{FF2B5EF4-FFF2-40B4-BE49-F238E27FC236}">
                <a16:creationId xmlns:a16="http://schemas.microsoft.com/office/drawing/2014/main" id="{A06586FF-FC71-4A34-B86F-4A89EFC025F0}"/>
              </a:ext>
            </a:extLst>
          </p:cNvPr>
          <p:cNvSpPr txBox="1">
            <a:spLocks/>
          </p:cNvSpPr>
          <p:nvPr/>
        </p:nvSpPr>
        <p:spPr>
          <a:xfrm>
            <a:off x="6854916" y="4260535"/>
            <a:ext cx="4996279" cy="600164"/>
          </a:xfrm>
          <a:prstGeom prst="rect">
            <a:avLst/>
          </a:prstGeom>
        </p:spPr>
        <p:txBody>
          <a:bodyPr wrap="square" lIns="73152" rIns="73152" anchor="t" anchorCtr="0">
            <a:spAutoFit/>
          </a:bodyPr>
          <a:lstStyle>
            <a:lvl1pPr marL="85725" indent="-85725" algn="l" defTabSz="914400" rtl="0" eaLnBrk="1" latinLnBrk="0" hangingPunct="1">
              <a:lnSpc>
                <a:spcPct val="100000"/>
              </a:lnSpc>
              <a:spcBef>
                <a:spcPts val="1800"/>
              </a:spcBef>
              <a:buSzPct val="50000"/>
              <a:buFont typeface="HelveticaNeueLT Std Lt Cn" panose="020B0406020202030204" pitchFamily="34" charset="0"/>
              <a:buChar char=" "/>
              <a:defRPr sz="1600" b="0" kern="1200">
                <a:solidFill>
                  <a:schemeClr val="tx1">
                    <a:lumMod val="65000"/>
                    <a:lumOff val="35000"/>
                  </a:schemeClr>
                </a:solidFill>
                <a:latin typeface="+mn-lt"/>
                <a:ea typeface="+mn-ea"/>
                <a:cs typeface="+mn-cs"/>
              </a:defRPr>
            </a:lvl1pPr>
            <a:lvl2pPr marL="447675" indent="-314325" algn="l" defTabSz="914400" rtl="0" eaLnBrk="1" latinLnBrk="0" hangingPunct="1">
              <a:lnSpc>
                <a:spcPct val="100000"/>
              </a:lnSpc>
              <a:spcBef>
                <a:spcPts val="600"/>
              </a:spcBef>
              <a:buClrTx/>
              <a:buSzPct val="100000"/>
              <a:buFont typeface="Arial" panose="020B0604020202020204" pitchFamily="34" charset="0"/>
              <a:buChar char="•"/>
              <a:defRPr sz="1600" kern="1200">
                <a:solidFill>
                  <a:schemeClr val="tx1">
                    <a:lumMod val="65000"/>
                    <a:lumOff val="35000"/>
                  </a:schemeClr>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600" kern="1200">
                <a:solidFill>
                  <a:schemeClr val="tx1">
                    <a:lumMod val="65000"/>
                    <a:lumOff val="35000"/>
                  </a:schemeClr>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HelveticaNeueLT Std Lt Cn" panose="020B0406020202030204" pitchFamily="34" charset="0"/>
              <a:buNone/>
            </a:pPr>
            <a:r>
              <a:rPr lang="pl-PL" sz="1100" b="1" i="1" dirty="0"/>
              <a:t>Lekarz powiedział</a:t>
            </a:r>
            <a:r>
              <a:rPr lang="pl-PL" sz="1100" i="1" dirty="0"/>
              <a:t>, żebym przeciwko pneumokokom się zaczepił i zaszczepiłem się</a:t>
            </a:r>
            <a:r>
              <a:rPr lang="pl-PL" sz="1100" b="1" i="1" dirty="0"/>
              <a:t>. Poradził mi po prostu</a:t>
            </a:r>
            <a:r>
              <a:rPr lang="pl-PL" sz="1100" i="1" dirty="0"/>
              <a:t>. </a:t>
            </a:r>
            <a:r>
              <a:rPr lang="pl-PL" sz="1100" b="1" i="1" dirty="0"/>
              <a:t>Coś miałem z tymi wynikami nie tak jak trzeba.</a:t>
            </a:r>
            <a:r>
              <a:rPr lang="pl-PL" sz="1100" i="1" dirty="0"/>
              <a:t> FGD1, Warszawa, 50+</a:t>
            </a:r>
          </a:p>
        </p:txBody>
      </p:sp>
      <p:sp>
        <p:nvSpPr>
          <p:cNvPr id="29" name="Symbol zastępczy tekstu 7">
            <a:extLst>
              <a:ext uri="{FF2B5EF4-FFF2-40B4-BE49-F238E27FC236}">
                <a16:creationId xmlns:a16="http://schemas.microsoft.com/office/drawing/2014/main" id="{9C9A1050-5C43-4032-991D-F42658FA6417}"/>
              </a:ext>
            </a:extLst>
          </p:cNvPr>
          <p:cNvSpPr txBox="1">
            <a:spLocks/>
          </p:cNvSpPr>
          <p:nvPr/>
        </p:nvSpPr>
        <p:spPr>
          <a:xfrm>
            <a:off x="6865261" y="4967468"/>
            <a:ext cx="5020726" cy="769441"/>
          </a:xfrm>
          <a:prstGeom prst="rect">
            <a:avLst/>
          </a:prstGeom>
        </p:spPr>
        <p:txBody>
          <a:bodyPr wrap="square" lIns="73152" rIns="73152" anchor="t" anchorCtr="0">
            <a:spAutoFit/>
          </a:bodyPr>
          <a:lstStyle>
            <a:lvl1pPr marL="285750" marR="0" indent="-285750" algn="l"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Char char="•"/>
              <a:tabLst/>
              <a:defRPr sz="1400" b="0" i="0" kern="1200" cap="none">
                <a:solidFill>
                  <a:schemeClr val="tx1">
                    <a:lumMod val="65000"/>
                    <a:lumOff val="35000"/>
                  </a:schemeClr>
                </a:solidFill>
                <a:latin typeface="+mn-lt"/>
                <a:ea typeface="+mn-ea"/>
                <a:cs typeface="+mn-cs"/>
              </a:defRPr>
            </a:lvl1pPr>
            <a:lvl2pPr marL="447675" indent="-314325" algn="l" defTabSz="914400" rtl="0" eaLnBrk="1" latinLnBrk="0" hangingPunct="1">
              <a:lnSpc>
                <a:spcPct val="100000"/>
              </a:lnSpc>
              <a:spcBef>
                <a:spcPts val="600"/>
              </a:spcBef>
              <a:buClrTx/>
              <a:buSzPct val="100000"/>
              <a:buFont typeface="Arial" panose="020B0604020202020204" pitchFamily="34" charset="0"/>
              <a:buChar char="•"/>
              <a:defRPr sz="1200" kern="1200" cap="none">
                <a:solidFill>
                  <a:schemeClr val="tx1">
                    <a:lumMod val="65000"/>
                    <a:lumOff val="35000"/>
                  </a:schemeClr>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200" kern="1200" cap="none">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200" kern="1200" cap="none">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200" kern="1200" cap="none">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Clr>
                <a:schemeClr val="accent2"/>
              </a:buClr>
              <a:buFont typeface="Arial" panose="020B0604020202020204" pitchFamily="34" charset="0"/>
              <a:buNone/>
            </a:pPr>
            <a:r>
              <a:rPr lang="pl-PL" sz="1100" b="1" i="1" dirty="0"/>
              <a:t>U mnie wśród znajomych zeszła rozmowa na szczepienia</a:t>
            </a:r>
            <a:r>
              <a:rPr lang="pl-PL" sz="1100" i="1" dirty="0"/>
              <a:t>, wtedy </a:t>
            </a:r>
            <a:r>
              <a:rPr lang="pl-PL" sz="1100" b="1" i="1" dirty="0"/>
              <a:t>poszliśmy do lekarza i zapytaliśmy</a:t>
            </a:r>
            <a:r>
              <a:rPr lang="pl-PL" sz="1100" i="1" dirty="0"/>
              <a:t> czy możemy przyjąć szczepienie [przeciw grypie]. Zaszczepiliśmy się i, na szczęcie, nie chorowaliśmy. FGD 4, Kraków, 60+</a:t>
            </a:r>
          </a:p>
        </p:txBody>
      </p:sp>
      <p:sp>
        <p:nvSpPr>
          <p:cNvPr id="30" name="Symbol zastępczy tekstu 5">
            <a:extLst>
              <a:ext uri="{FF2B5EF4-FFF2-40B4-BE49-F238E27FC236}">
                <a16:creationId xmlns:a16="http://schemas.microsoft.com/office/drawing/2014/main" id="{19EB098B-94F8-471C-B428-68BF07A7D966}"/>
              </a:ext>
            </a:extLst>
          </p:cNvPr>
          <p:cNvSpPr txBox="1">
            <a:spLocks/>
          </p:cNvSpPr>
          <p:nvPr/>
        </p:nvSpPr>
        <p:spPr>
          <a:xfrm>
            <a:off x="6854916" y="3384325"/>
            <a:ext cx="5020735" cy="769441"/>
          </a:xfrm>
          <a:prstGeom prst="rect">
            <a:avLst/>
          </a:prstGeom>
        </p:spPr>
        <p:txBody>
          <a:bodyPr wrap="square" lIns="73152" rIns="73152" anchor="t" anchorCtr="0">
            <a:spAutoFit/>
          </a:bodyPr>
          <a:lstStyle>
            <a:lvl1pPr marL="285750" marR="0" indent="-285750" algn="l"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Char char="•"/>
              <a:tabLst/>
              <a:defRPr sz="1400" b="0" i="0" kern="1200" cap="none">
                <a:solidFill>
                  <a:schemeClr val="tx1">
                    <a:lumMod val="65000"/>
                    <a:lumOff val="35000"/>
                  </a:schemeClr>
                </a:solidFill>
                <a:latin typeface="+mn-lt"/>
                <a:ea typeface="+mn-ea"/>
                <a:cs typeface="+mn-cs"/>
              </a:defRPr>
            </a:lvl1pPr>
            <a:lvl2pPr marL="447675" indent="-314325" algn="l" defTabSz="914400" rtl="0" eaLnBrk="1" latinLnBrk="0" hangingPunct="1">
              <a:lnSpc>
                <a:spcPct val="100000"/>
              </a:lnSpc>
              <a:spcBef>
                <a:spcPts val="600"/>
              </a:spcBef>
              <a:buClrTx/>
              <a:buSzPct val="100000"/>
              <a:buFont typeface="Arial" panose="020B0604020202020204" pitchFamily="34" charset="0"/>
              <a:buChar char="•"/>
              <a:defRPr sz="1200" kern="1200" cap="none">
                <a:solidFill>
                  <a:schemeClr val="tx1">
                    <a:lumMod val="65000"/>
                    <a:lumOff val="35000"/>
                  </a:schemeClr>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200" kern="1200" cap="none">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200" kern="1200" cap="none">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200" kern="1200" cap="none">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100" i="1" dirty="0"/>
              <a:t>Kiedyś koleżanka zaraziła się żółtaczką u manikiurzystki. Wtedy wszystkie poszłyśmy do lekarza zakładowego i poprosiłyśmy o szczepienie. </a:t>
            </a:r>
            <a:r>
              <a:rPr lang="pl-PL" sz="1100" b="1" i="1" dirty="0"/>
              <a:t>Uświadomiłyśmy sobie, że w bezpiecznym miejscu - u dentysty, u manikiurzystki, można się zarazić ciężką chorobą</a:t>
            </a:r>
            <a:r>
              <a:rPr lang="pl-PL" sz="1100" i="1" dirty="0"/>
              <a:t>. FGD 3, Kraków 50+ </a:t>
            </a:r>
            <a:endParaRPr lang="pl-PL" sz="1100" dirty="0"/>
          </a:p>
        </p:txBody>
      </p:sp>
      <p:sp>
        <p:nvSpPr>
          <p:cNvPr id="31" name="Symbol zastępczy tekstu 6">
            <a:extLst>
              <a:ext uri="{FF2B5EF4-FFF2-40B4-BE49-F238E27FC236}">
                <a16:creationId xmlns:a16="http://schemas.microsoft.com/office/drawing/2014/main" id="{B7BAA3EB-7CFE-4902-BFA3-8CCAE202DEE3}"/>
              </a:ext>
            </a:extLst>
          </p:cNvPr>
          <p:cNvSpPr txBox="1">
            <a:spLocks/>
          </p:cNvSpPr>
          <p:nvPr/>
        </p:nvSpPr>
        <p:spPr>
          <a:xfrm>
            <a:off x="6865261" y="2678414"/>
            <a:ext cx="5160306" cy="600164"/>
          </a:xfrm>
          <a:prstGeom prst="rect">
            <a:avLst/>
          </a:prstGeom>
        </p:spPr>
        <p:txBody>
          <a:bodyPr wrap="square" lIns="73152" rIns="73152" anchor="t" anchorCtr="0">
            <a:spAutoFit/>
          </a:bodyPr>
          <a:lstStyle>
            <a:lvl1pPr marL="285750" marR="0" indent="-285750" algn="l"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Char char="•"/>
              <a:tabLst/>
              <a:defRPr sz="1400" b="0" i="0" kern="1200" cap="none">
                <a:solidFill>
                  <a:schemeClr val="tx1">
                    <a:lumMod val="65000"/>
                    <a:lumOff val="35000"/>
                  </a:schemeClr>
                </a:solidFill>
                <a:latin typeface="+mn-lt"/>
                <a:ea typeface="+mn-ea"/>
                <a:cs typeface="+mn-cs"/>
              </a:defRPr>
            </a:lvl1pPr>
            <a:lvl2pPr marL="447675" indent="-314325" algn="l" defTabSz="914400" rtl="0" eaLnBrk="1" latinLnBrk="0" hangingPunct="1">
              <a:lnSpc>
                <a:spcPct val="100000"/>
              </a:lnSpc>
              <a:spcBef>
                <a:spcPts val="600"/>
              </a:spcBef>
              <a:buClrTx/>
              <a:buSzPct val="100000"/>
              <a:buFont typeface="Arial" panose="020B0604020202020204" pitchFamily="34" charset="0"/>
              <a:buChar char="•"/>
              <a:defRPr sz="1200" kern="1200" cap="none">
                <a:solidFill>
                  <a:schemeClr val="tx1">
                    <a:lumMod val="65000"/>
                    <a:lumOff val="35000"/>
                  </a:schemeClr>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200" kern="1200" cap="none">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200" kern="1200" cap="none">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200" kern="1200" cap="none">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Clr>
                <a:schemeClr val="accent2"/>
              </a:buClr>
              <a:buNone/>
            </a:pPr>
            <a:r>
              <a:rPr lang="pl-PL" sz="1100" i="1" dirty="0"/>
              <a:t>[Zaczęłam się regularnie szczepić przeciw grypie] </a:t>
            </a:r>
            <a:r>
              <a:rPr lang="pl-PL" sz="1100" b="1" i="1" dirty="0"/>
              <a:t>ze względu na świadomość</a:t>
            </a:r>
            <a:r>
              <a:rPr lang="pl-PL" sz="1100" i="1" dirty="0"/>
              <a:t>, że ta szczepionka nie chroni cały czas, a chodzi o </a:t>
            </a:r>
            <a:r>
              <a:rPr lang="pl-PL" sz="1100" b="1" i="1" dirty="0"/>
              <a:t>powikłania pogrypowe, one są coraz cięższe, ze względu na wiek</a:t>
            </a:r>
            <a:r>
              <a:rPr lang="pl-PL" sz="1100" i="1" dirty="0"/>
              <a:t>. FGD 2, Warszawa, 60+</a:t>
            </a:r>
          </a:p>
        </p:txBody>
      </p:sp>
      <p:grpSp>
        <p:nvGrpSpPr>
          <p:cNvPr id="34" name="Group 10">
            <a:extLst>
              <a:ext uri="{FF2B5EF4-FFF2-40B4-BE49-F238E27FC236}">
                <a16:creationId xmlns:a16="http://schemas.microsoft.com/office/drawing/2014/main" id="{033430C8-F357-4830-8F0D-9D93FA377414}"/>
              </a:ext>
            </a:extLst>
          </p:cNvPr>
          <p:cNvGrpSpPr>
            <a:grpSpLocks noChangeAspect="1"/>
          </p:cNvGrpSpPr>
          <p:nvPr/>
        </p:nvGrpSpPr>
        <p:grpSpPr bwMode="auto">
          <a:xfrm rot="10800000" flipH="1">
            <a:off x="6344555" y="2610997"/>
            <a:ext cx="452726" cy="370585"/>
            <a:chOff x="1033" y="1117"/>
            <a:chExt cx="1907" cy="1561"/>
          </a:xfrm>
          <a:solidFill>
            <a:schemeClr val="bg1">
              <a:lumMod val="75000"/>
            </a:schemeClr>
          </a:solidFill>
        </p:grpSpPr>
        <p:sp>
          <p:nvSpPr>
            <p:cNvPr id="35" name="Freeform 11">
              <a:extLst>
                <a:ext uri="{FF2B5EF4-FFF2-40B4-BE49-F238E27FC236}">
                  <a16:creationId xmlns:a16="http://schemas.microsoft.com/office/drawing/2014/main" id="{9B130466-0C09-4B57-8915-0BC3C2862904}"/>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prstClr val="black"/>
                </a:solidFill>
                <a:effectLst/>
                <a:uLnTx/>
                <a:uFillTx/>
                <a:latin typeface="Arial"/>
                <a:ea typeface="+mn-ea"/>
                <a:cs typeface="+mn-cs"/>
              </a:endParaRPr>
            </a:p>
          </p:txBody>
        </p:sp>
        <p:sp>
          <p:nvSpPr>
            <p:cNvPr id="36" name="Freeform 12">
              <a:extLst>
                <a:ext uri="{FF2B5EF4-FFF2-40B4-BE49-F238E27FC236}">
                  <a16:creationId xmlns:a16="http://schemas.microsoft.com/office/drawing/2014/main" id="{03F570C9-A036-4665-807F-AA4391A56F72}"/>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prstClr val="black"/>
                </a:solidFill>
                <a:effectLst/>
                <a:uLnTx/>
                <a:uFillTx/>
                <a:latin typeface="Arial"/>
                <a:ea typeface="+mn-ea"/>
                <a:cs typeface="+mn-cs"/>
              </a:endParaRPr>
            </a:p>
          </p:txBody>
        </p:sp>
      </p:grpSp>
      <p:sp>
        <p:nvSpPr>
          <p:cNvPr id="32" name="pole tekstowe 31">
            <a:extLst>
              <a:ext uri="{FF2B5EF4-FFF2-40B4-BE49-F238E27FC236}">
                <a16:creationId xmlns:a16="http://schemas.microsoft.com/office/drawing/2014/main" id="{E50F1408-51E5-4DAC-A9BE-8A79DBCBD09B}"/>
              </a:ext>
            </a:extLst>
          </p:cNvPr>
          <p:cNvSpPr txBox="1"/>
          <p:nvPr/>
        </p:nvSpPr>
        <p:spPr>
          <a:xfrm>
            <a:off x="436642" y="4131559"/>
            <a:ext cx="5484212" cy="1905330"/>
          </a:xfrm>
          <a:prstGeom prst="rect">
            <a:avLst/>
          </a:prstGeom>
          <a:solidFill>
            <a:schemeClr val="bg1">
              <a:lumMod val="95000"/>
            </a:schemeClr>
          </a:solidFill>
        </p:spPr>
        <p:txBody>
          <a:bodyPr wrap="square">
            <a:spAutoFit/>
          </a:bodyPr>
          <a:lstStyle/>
          <a:p>
            <a:pPr marL="180975" algn="ctr"/>
            <a:r>
              <a:rPr lang="pl-PL" sz="1200" dirty="0">
                <a:solidFill>
                  <a:schemeClr val="tx2">
                    <a:lumMod val="50000"/>
                  </a:schemeClr>
                </a:solidFill>
                <a:latin typeface="Arial Black"/>
              </a:rPr>
              <a:t>Co stoi za decyzją o przyjęciu szczepionki?</a:t>
            </a:r>
          </a:p>
          <a:p>
            <a:pPr marL="171450" indent="-171450">
              <a:lnSpc>
                <a:spcPct val="107000"/>
              </a:lnSpc>
              <a:spcBef>
                <a:spcPts val="300"/>
              </a:spcBef>
              <a:buFont typeface="Arial" panose="020B0604020202020204" pitchFamily="34" charset="0"/>
              <a:buChar char="•"/>
            </a:pPr>
            <a:r>
              <a:rPr lang="pl-PL" sz="1100" b="1" dirty="0">
                <a:solidFill>
                  <a:srgbClr val="282828"/>
                </a:solidFill>
                <a:latin typeface="Arial"/>
              </a:rPr>
              <a:t>Wiedza </a:t>
            </a:r>
            <a:r>
              <a:rPr lang="pl-PL" sz="1100" dirty="0">
                <a:solidFill>
                  <a:srgbClr val="282828"/>
                </a:solidFill>
                <a:latin typeface="Arial"/>
              </a:rPr>
              <a:t>(często szczepienia turystyczne, grypa)</a:t>
            </a:r>
          </a:p>
          <a:p>
            <a:pPr marL="171450" indent="-171450">
              <a:lnSpc>
                <a:spcPct val="107000"/>
              </a:lnSpc>
              <a:spcBef>
                <a:spcPts val="300"/>
              </a:spcBef>
              <a:buFont typeface="Arial" panose="020B0604020202020204" pitchFamily="34" charset="0"/>
              <a:buChar char="•"/>
            </a:pPr>
            <a:r>
              <a:rPr lang="pl-PL" sz="1100" b="1" dirty="0">
                <a:solidFill>
                  <a:srgbClr val="282828"/>
                </a:solidFill>
              </a:rPr>
              <a:t>Lęk</a:t>
            </a:r>
            <a:r>
              <a:rPr lang="pl-PL" sz="1100" dirty="0">
                <a:solidFill>
                  <a:srgbClr val="282828"/>
                </a:solidFill>
              </a:rPr>
              <a:t>: poważne przechorowanie w bliskim otoczeniu (rodzina, znajomi), które </a:t>
            </a:r>
            <a:r>
              <a:rPr lang="pl-PL" sz="1100" b="1" dirty="0">
                <a:solidFill>
                  <a:srgbClr val="282828"/>
                </a:solidFill>
              </a:rPr>
              <a:t>urealnia zagrożenie </a:t>
            </a:r>
          </a:p>
          <a:p>
            <a:pPr marL="171450" indent="-171450">
              <a:lnSpc>
                <a:spcPct val="107000"/>
              </a:lnSpc>
              <a:spcBef>
                <a:spcPts val="300"/>
              </a:spcBef>
              <a:buFont typeface="Arial" panose="020B0604020202020204" pitchFamily="34" charset="0"/>
              <a:buChar char="•"/>
            </a:pPr>
            <a:r>
              <a:rPr lang="pl-PL" sz="1100" b="1" dirty="0">
                <a:solidFill>
                  <a:srgbClr val="282828"/>
                </a:solidFill>
                <a:latin typeface="Arial"/>
              </a:rPr>
              <a:t>Informacja od lekarza, ż</a:t>
            </a:r>
            <a:r>
              <a:rPr lang="pl-PL" sz="1100" b="1" i="1" dirty="0">
                <a:solidFill>
                  <a:srgbClr val="282828"/>
                </a:solidFill>
                <a:latin typeface="Arial"/>
              </a:rPr>
              <a:t>e:</a:t>
            </a:r>
          </a:p>
          <a:p>
            <a:pPr marL="628650" lvl="1" indent="-171450">
              <a:lnSpc>
                <a:spcPct val="107000"/>
              </a:lnSpc>
              <a:spcBef>
                <a:spcPts val="300"/>
              </a:spcBef>
              <a:buFont typeface="Wingdings" panose="05000000000000000000" pitchFamily="2" charset="2"/>
              <a:buChar char="ü"/>
            </a:pPr>
            <a:r>
              <a:rPr lang="pl-PL" sz="1100" b="1" dirty="0">
                <a:solidFill>
                  <a:srgbClr val="282828"/>
                </a:solidFill>
                <a:latin typeface="Arial"/>
              </a:rPr>
              <a:t>Ogólny stan zdrowia</a:t>
            </a:r>
            <a:r>
              <a:rPr lang="pl-PL" sz="1100" dirty="0">
                <a:solidFill>
                  <a:srgbClr val="282828"/>
                </a:solidFill>
                <a:latin typeface="Arial"/>
              </a:rPr>
              <a:t>/ złe wyniki badań/ niedawno przebyta infekcja stanowią </a:t>
            </a:r>
            <a:r>
              <a:rPr lang="pl-PL" sz="1100" b="1" dirty="0">
                <a:solidFill>
                  <a:srgbClr val="282828"/>
                </a:solidFill>
                <a:latin typeface="Arial"/>
              </a:rPr>
              <a:t>wskazanie do szczepienia - dla zabezpieczenia życia pacjenta</a:t>
            </a:r>
          </a:p>
          <a:p>
            <a:pPr marL="628650" lvl="1" indent="-171450">
              <a:lnSpc>
                <a:spcPct val="107000"/>
              </a:lnSpc>
              <a:spcBef>
                <a:spcPts val="300"/>
              </a:spcBef>
              <a:buFont typeface="Wingdings" panose="05000000000000000000" pitchFamily="2" charset="2"/>
              <a:buChar char="ü"/>
            </a:pPr>
            <a:r>
              <a:rPr lang="pl-PL" sz="1100" b="1" dirty="0">
                <a:solidFill>
                  <a:srgbClr val="282828"/>
                </a:solidFill>
                <a:latin typeface="Arial"/>
              </a:rPr>
              <a:t>Uraz/ planowana operacja </a:t>
            </a:r>
            <a:r>
              <a:rPr lang="pl-PL" sz="1100" dirty="0">
                <a:solidFill>
                  <a:srgbClr val="282828"/>
                </a:solidFill>
                <a:latin typeface="Arial"/>
              </a:rPr>
              <a:t>niesie</a:t>
            </a:r>
            <a:r>
              <a:rPr lang="pl-PL" sz="1100" dirty="0">
                <a:solidFill>
                  <a:srgbClr val="282828"/>
                </a:solidFill>
              </a:rPr>
              <a:t> bezpośrednie </a:t>
            </a:r>
            <a:r>
              <a:rPr lang="pl-PL" sz="1100" dirty="0">
                <a:solidFill>
                  <a:srgbClr val="282828"/>
                </a:solidFill>
                <a:latin typeface="Arial"/>
              </a:rPr>
              <a:t>zagrożenie zakażenia (tężec, WZW)</a:t>
            </a:r>
          </a:p>
        </p:txBody>
      </p:sp>
      <p:sp>
        <p:nvSpPr>
          <p:cNvPr id="37" name="Rectangle 78">
            <a:extLst>
              <a:ext uri="{FF2B5EF4-FFF2-40B4-BE49-F238E27FC236}">
                <a16:creationId xmlns:a16="http://schemas.microsoft.com/office/drawing/2014/main" id="{0039A5B3-C037-4640-9737-1FE039404B01}"/>
              </a:ext>
            </a:extLst>
          </p:cNvPr>
          <p:cNvSpPr/>
          <p:nvPr/>
        </p:nvSpPr>
        <p:spPr>
          <a:xfrm>
            <a:off x="407989" y="248228"/>
            <a:ext cx="11536362" cy="1010608"/>
          </a:xfrm>
          <a:prstGeom prst="rect">
            <a:avLst/>
          </a:prstGeom>
          <a:solidFill>
            <a:srgbClr val="F2F2F2"/>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180975"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2F469C"/>
              </a:solidFill>
              <a:effectLst/>
              <a:uLnTx/>
              <a:uFillTx/>
              <a:latin typeface="Arial Black"/>
              <a:ea typeface="+mn-ea"/>
              <a:cs typeface="+mn-cs"/>
            </a:endParaRPr>
          </a:p>
        </p:txBody>
      </p:sp>
      <p:grpSp>
        <p:nvGrpSpPr>
          <p:cNvPr id="38" name="Group 79">
            <a:extLst>
              <a:ext uri="{FF2B5EF4-FFF2-40B4-BE49-F238E27FC236}">
                <a16:creationId xmlns:a16="http://schemas.microsoft.com/office/drawing/2014/main" id="{75545C9A-8944-4701-9AD8-79997A7B4824}"/>
              </a:ext>
            </a:extLst>
          </p:cNvPr>
          <p:cNvGrpSpPr/>
          <p:nvPr/>
        </p:nvGrpSpPr>
        <p:grpSpPr>
          <a:xfrm>
            <a:off x="437317" y="248640"/>
            <a:ext cx="11527793" cy="1010611"/>
            <a:chOff x="407988" y="368299"/>
            <a:chExt cx="6051043" cy="828676"/>
          </a:xfrm>
          <a:solidFill>
            <a:schemeClr val="tx2"/>
          </a:solidFill>
        </p:grpSpPr>
        <p:sp>
          <p:nvSpPr>
            <p:cNvPr id="39" name="Rectangle 80">
              <a:extLst>
                <a:ext uri="{FF2B5EF4-FFF2-40B4-BE49-F238E27FC236}">
                  <a16:creationId xmlns:a16="http://schemas.microsoft.com/office/drawing/2014/main" id="{3F0CBB08-4F7C-4B4D-A66D-90D927A8E8E4}"/>
                </a:ext>
              </a:extLst>
            </p:cNvPr>
            <p:cNvSpPr/>
            <p:nvPr/>
          </p:nvSpPr>
          <p:spPr>
            <a:xfrm>
              <a:off x="407988" y="368300"/>
              <a:ext cx="5345698" cy="828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sp>
          <p:nvSpPr>
            <p:cNvPr id="40" name="Right Triangle 81">
              <a:extLst>
                <a:ext uri="{FF2B5EF4-FFF2-40B4-BE49-F238E27FC236}">
                  <a16:creationId xmlns:a16="http://schemas.microsoft.com/office/drawing/2014/main" id="{8805A160-6221-45A9-9023-A01D7E862EDC}"/>
                </a:ext>
              </a:extLst>
            </p:cNvPr>
            <p:cNvSpPr/>
            <p:nvPr/>
          </p:nvSpPr>
          <p:spPr>
            <a:xfrm>
              <a:off x="5753686" y="368299"/>
              <a:ext cx="705345" cy="828675"/>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grpSp>
      <p:sp>
        <p:nvSpPr>
          <p:cNvPr id="41" name="TextBox 60">
            <a:extLst>
              <a:ext uri="{FF2B5EF4-FFF2-40B4-BE49-F238E27FC236}">
                <a16:creationId xmlns:a16="http://schemas.microsoft.com/office/drawing/2014/main" id="{F8957DD7-D3D8-4AF8-9581-CA09E61A48FE}"/>
              </a:ext>
            </a:extLst>
          </p:cNvPr>
          <p:cNvSpPr txBox="1"/>
          <p:nvPr/>
        </p:nvSpPr>
        <p:spPr>
          <a:xfrm>
            <a:off x="485456" y="398533"/>
            <a:ext cx="11599438" cy="830997"/>
          </a:xfrm>
          <a:prstGeom prst="rect">
            <a:avLst/>
          </a:prstGeom>
        </p:spPr>
        <p:txBody>
          <a:bodyPr vert="horz"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dirty="0">
                <a:solidFill>
                  <a:prstClr val="white"/>
                </a:solidFill>
                <a:latin typeface="Arial Black"/>
              </a:rPr>
              <a:t>Dla decyzji o przyjęciu szczepionki dla dorosłych najważniejsze jest poczucie, </a:t>
            </a:r>
          </a:p>
          <a:p>
            <a:pPr marL="0" marR="0" lvl="0" indent="0" algn="l" defTabSz="914400" rtl="0" eaLnBrk="1" fontAlgn="auto" latinLnBrk="0" hangingPunct="1">
              <a:lnSpc>
                <a:spcPct val="100000"/>
              </a:lnSpc>
              <a:spcBef>
                <a:spcPts val="0"/>
              </a:spcBef>
              <a:spcAft>
                <a:spcPts val="0"/>
              </a:spcAft>
              <a:buClrTx/>
              <a:buSzTx/>
              <a:buFontTx/>
              <a:buNone/>
              <a:tabLst/>
              <a:defRPr/>
            </a:pPr>
            <a:r>
              <a:rPr lang="pl-PL" dirty="0">
                <a:solidFill>
                  <a:prstClr val="white"/>
                </a:solidFill>
                <a:latin typeface="Arial Black"/>
              </a:rPr>
              <a:t>że choroba stanowi REALNE ZAGROŻENIE. Pacjenci „wierzą” w choroby, które widzą </a:t>
            </a:r>
          </a:p>
          <a:p>
            <a:pPr marL="0" marR="0" lvl="0" indent="0" algn="l" defTabSz="914400" rtl="0" eaLnBrk="1" fontAlgn="auto" latinLnBrk="0" hangingPunct="1">
              <a:lnSpc>
                <a:spcPct val="100000"/>
              </a:lnSpc>
              <a:spcBef>
                <a:spcPts val="0"/>
              </a:spcBef>
              <a:spcAft>
                <a:spcPts val="0"/>
              </a:spcAft>
              <a:buClrTx/>
              <a:buSzTx/>
              <a:buFontTx/>
              <a:buNone/>
              <a:tabLst/>
              <a:defRPr/>
            </a:pPr>
            <a:r>
              <a:rPr lang="pl-PL" dirty="0">
                <a:solidFill>
                  <a:prstClr val="white"/>
                </a:solidFill>
                <a:latin typeface="Arial Black"/>
              </a:rPr>
              <a:t>wokół siebie i o których się mówi. Dlatego ważne są kampanie informacyjne na ten temat. </a:t>
            </a:r>
            <a:endParaRPr kumimoji="0" lang="en-US" sz="2800" b="0" i="0" u="none" strike="noStrike" kern="1200" cap="none" spc="0" normalizeH="0" baseline="0" noProof="0" dirty="0">
              <a:ln>
                <a:noFill/>
              </a:ln>
              <a:solidFill>
                <a:prstClr val="white"/>
              </a:solidFill>
              <a:effectLst/>
              <a:uLnTx/>
              <a:uFillTx/>
              <a:latin typeface="Arial Black"/>
              <a:ea typeface="+mn-ea"/>
              <a:cs typeface="+mn-cs"/>
            </a:endParaRPr>
          </a:p>
        </p:txBody>
      </p:sp>
      <p:grpSp>
        <p:nvGrpSpPr>
          <p:cNvPr id="33" name="Group 209">
            <a:extLst>
              <a:ext uri="{FF2B5EF4-FFF2-40B4-BE49-F238E27FC236}">
                <a16:creationId xmlns:a16="http://schemas.microsoft.com/office/drawing/2014/main" id="{B74A4975-F8E7-4A7D-8411-8CA3D7AF4BB7}"/>
              </a:ext>
            </a:extLst>
          </p:cNvPr>
          <p:cNvGrpSpPr>
            <a:grpSpLocks noChangeAspect="1"/>
          </p:cNvGrpSpPr>
          <p:nvPr/>
        </p:nvGrpSpPr>
        <p:grpSpPr>
          <a:xfrm>
            <a:off x="11291669" y="43844"/>
            <a:ext cx="358924" cy="834049"/>
            <a:chOff x="1228726" y="1905001"/>
            <a:chExt cx="441325" cy="1025525"/>
          </a:xfrm>
          <a:solidFill>
            <a:schemeClr val="tx2">
              <a:lumMod val="50000"/>
            </a:schemeClr>
          </a:solidFill>
        </p:grpSpPr>
        <p:sp>
          <p:nvSpPr>
            <p:cNvPr id="42" name="Freeform 11">
              <a:extLst>
                <a:ext uri="{FF2B5EF4-FFF2-40B4-BE49-F238E27FC236}">
                  <a16:creationId xmlns:a16="http://schemas.microsoft.com/office/drawing/2014/main" id="{4BF97E03-BF9E-4B2D-989A-D2AF4D23674F}"/>
                </a:ext>
              </a:extLst>
            </p:cNvPr>
            <p:cNvSpPr>
              <a:spLocks/>
            </p:cNvSpPr>
            <p:nvPr/>
          </p:nvSpPr>
          <p:spPr bwMode="auto">
            <a:xfrm>
              <a:off x="1343026" y="1905001"/>
              <a:ext cx="211138" cy="211138"/>
            </a:xfrm>
            <a:custGeom>
              <a:avLst/>
              <a:gdLst/>
              <a:ahLst/>
              <a:cxnLst>
                <a:cxn ang="0">
                  <a:pos x="78" y="186"/>
                </a:cxn>
                <a:cxn ang="0">
                  <a:pos x="187" y="119"/>
                </a:cxn>
                <a:cxn ang="0">
                  <a:pos x="119" y="11"/>
                </a:cxn>
                <a:cxn ang="0">
                  <a:pos x="11" y="78"/>
                </a:cxn>
                <a:cxn ang="0">
                  <a:pos x="78" y="186"/>
                </a:cxn>
              </a:cxnLst>
              <a:rect l="0" t="0" r="r" b="b"/>
              <a:pathLst>
                <a:path w="198" h="198">
                  <a:moveTo>
                    <a:pt x="78" y="186"/>
                  </a:moveTo>
                  <a:cubicBezTo>
                    <a:pt x="127" y="198"/>
                    <a:pt x="175" y="168"/>
                    <a:pt x="187" y="119"/>
                  </a:cubicBezTo>
                  <a:cubicBezTo>
                    <a:pt x="198" y="71"/>
                    <a:pt x="168" y="22"/>
                    <a:pt x="119" y="11"/>
                  </a:cubicBezTo>
                  <a:cubicBezTo>
                    <a:pt x="71" y="0"/>
                    <a:pt x="23"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3" name="Freeform 12">
              <a:extLst>
                <a:ext uri="{FF2B5EF4-FFF2-40B4-BE49-F238E27FC236}">
                  <a16:creationId xmlns:a16="http://schemas.microsoft.com/office/drawing/2014/main" id="{1908A7E7-7467-41D5-B7A2-8952011718EA}"/>
                </a:ext>
              </a:extLst>
            </p:cNvPr>
            <p:cNvSpPr>
              <a:spLocks/>
            </p:cNvSpPr>
            <p:nvPr/>
          </p:nvSpPr>
          <p:spPr bwMode="auto">
            <a:xfrm>
              <a:off x="1228726" y="2135188"/>
              <a:ext cx="441325" cy="795338"/>
            </a:xfrm>
            <a:custGeom>
              <a:avLst/>
              <a:gdLst/>
              <a:ahLst/>
              <a:cxnLst>
                <a:cxn ang="0">
                  <a:pos x="54" y="397"/>
                </a:cxn>
                <a:cxn ang="0">
                  <a:pos x="60" y="396"/>
                </a:cxn>
                <a:cxn ang="0">
                  <a:pos x="85" y="358"/>
                </a:cxn>
                <a:cxn ang="0">
                  <a:pos x="64" y="194"/>
                </a:cxn>
                <a:cxn ang="0">
                  <a:pos x="74" y="114"/>
                </a:cxn>
                <a:cxn ang="0">
                  <a:pos x="99" y="74"/>
                </a:cxn>
                <a:cxn ang="0">
                  <a:pos x="99" y="228"/>
                </a:cxn>
                <a:cxn ang="0">
                  <a:pos x="99" y="304"/>
                </a:cxn>
                <a:cxn ang="0">
                  <a:pos x="99" y="696"/>
                </a:cxn>
                <a:cxn ang="0">
                  <a:pos x="148" y="746"/>
                </a:cxn>
                <a:cxn ang="0">
                  <a:pos x="198" y="696"/>
                </a:cxn>
                <a:cxn ang="0">
                  <a:pos x="198" y="335"/>
                </a:cxn>
                <a:cxn ang="0">
                  <a:pos x="216" y="335"/>
                </a:cxn>
                <a:cxn ang="0">
                  <a:pos x="216" y="696"/>
                </a:cxn>
                <a:cxn ang="0">
                  <a:pos x="266" y="746"/>
                </a:cxn>
                <a:cxn ang="0">
                  <a:pos x="315" y="696"/>
                </a:cxn>
                <a:cxn ang="0">
                  <a:pos x="315" y="304"/>
                </a:cxn>
                <a:cxn ang="0">
                  <a:pos x="315" y="228"/>
                </a:cxn>
                <a:cxn ang="0">
                  <a:pos x="315" y="73"/>
                </a:cxn>
                <a:cxn ang="0">
                  <a:pos x="330" y="92"/>
                </a:cxn>
                <a:cxn ang="0">
                  <a:pos x="350" y="194"/>
                </a:cxn>
                <a:cxn ang="0">
                  <a:pos x="329" y="358"/>
                </a:cxn>
                <a:cxn ang="0">
                  <a:pos x="354" y="396"/>
                </a:cxn>
                <a:cxn ang="0">
                  <a:pos x="361" y="397"/>
                </a:cxn>
                <a:cxn ang="0">
                  <a:pos x="392" y="372"/>
                </a:cxn>
                <a:cxn ang="0">
                  <a:pos x="414" y="194"/>
                </a:cxn>
                <a:cxn ang="0">
                  <a:pos x="401" y="95"/>
                </a:cxn>
                <a:cxn ang="0">
                  <a:pos x="345" y="16"/>
                </a:cxn>
                <a:cxn ang="0">
                  <a:pos x="290" y="0"/>
                </a:cxn>
                <a:cxn ang="0">
                  <a:pos x="288" y="0"/>
                </a:cxn>
                <a:cxn ang="0">
                  <a:pos x="284" y="0"/>
                </a:cxn>
                <a:cxn ang="0">
                  <a:pos x="130" y="0"/>
                </a:cxn>
                <a:cxn ang="0">
                  <a:pos x="126" y="0"/>
                </a:cxn>
                <a:cxn ang="0">
                  <a:pos x="124" y="0"/>
                </a:cxn>
                <a:cxn ang="0">
                  <a:pos x="91" y="6"/>
                </a:cxn>
                <a:cxn ang="0">
                  <a:pos x="28" y="60"/>
                </a:cxn>
                <a:cxn ang="0">
                  <a:pos x="0" y="194"/>
                </a:cxn>
                <a:cxn ang="0">
                  <a:pos x="22" y="372"/>
                </a:cxn>
                <a:cxn ang="0">
                  <a:pos x="54" y="397"/>
                </a:cxn>
              </a:cxnLst>
              <a:rect l="0" t="0" r="r" b="b"/>
              <a:pathLst>
                <a:path w="414" h="746">
                  <a:moveTo>
                    <a:pt x="54" y="397"/>
                  </a:moveTo>
                  <a:cubicBezTo>
                    <a:pt x="56" y="397"/>
                    <a:pt x="58" y="397"/>
                    <a:pt x="60" y="396"/>
                  </a:cubicBezTo>
                  <a:cubicBezTo>
                    <a:pt x="78" y="393"/>
                    <a:pt x="89" y="376"/>
                    <a:pt x="85" y="358"/>
                  </a:cubicBezTo>
                  <a:cubicBezTo>
                    <a:pt x="70" y="289"/>
                    <a:pt x="64" y="235"/>
                    <a:pt x="64" y="194"/>
                  </a:cubicBezTo>
                  <a:cubicBezTo>
                    <a:pt x="64" y="158"/>
                    <a:pt x="68" y="133"/>
                    <a:pt x="74" y="114"/>
                  </a:cubicBezTo>
                  <a:cubicBezTo>
                    <a:pt x="82" y="91"/>
                    <a:pt x="91" y="80"/>
                    <a:pt x="99" y="74"/>
                  </a:cubicBezTo>
                  <a:cubicBezTo>
                    <a:pt x="99" y="228"/>
                    <a:pt x="99" y="228"/>
                    <a:pt x="99" y="228"/>
                  </a:cubicBezTo>
                  <a:cubicBezTo>
                    <a:pt x="99" y="304"/>
                    <a:pt x="99" y="304"/>
                    <a:pt x="99" y="304"/>
                  </a:cubicBezTo>
                  <a:cubicBezTo>
                    <a:pt x="99" y="696"/>
                    <a:pt x="99" y="696"/>
                    <a:pt x="99" y="696"/>
                  </a:cubicBezTo>
                  <a:cubicBezTo>
                    <a:pt x="99" y="723"/>
                    <a:pt x="121" y="746"/>
                    <a:pt x="148" y="746"/>
                  </a:cubicBezTo>
                  <a:cubicBezTo>
                    <a:pt x="175" y="746"/>
                    <a:pt x="198" y="723"/>
                    <a:pt x="198" y="696"/>
                  </a:cubicBezTo>
                  <a:cubicBezTo>
                    <a:pt x="198" y="335"/>
                    <a:pt x="198" y="335"/>
                    <a:pt x="198" y="335"/>
                  </a:cubicBezTo>
                  <a:cubicBezTo>
                    <a:pt x="216" y="335"/>
                    <a:pt x="216" y="335"/>
                    <a:pt x="216" y="335"/>
                  </a:cubicBezTo>
                  <a:cubicBezTo>
                    <a:pt x="216" y="696"/>
                    <a:pt x="216" y="696"/>
                    <a:pt x="216" y="696"/>
                  </a:cubicBezTo>
                  <a:cubicBezTo>
                    <a:pt x="216" y="723"/>
                    <a:pt x="238" y="746"/>
                    <a:pt x="266" y="746"/>
                  </a:cubicBezTo>
                  <a:cubicBezTo>
                    <a:pt x="293" y="746"/>
                    <a:pt x="315" y="723"/>
                    <a:pt x="315" y="696"/>
                  </a:cubicBezTo>
                  <a:cubicBezTo>
                    <a:pt x="315" y="304"/>
                    <a:pt x="315" y="304"/>
                    <a:pt x="315" y="304"/>
                  </a:cubicBezTo>
                  <a:cubicBezTo>
                    <a:pt x="315" y="228"/>
                    <a:pt x="315" y="228"/>
                    <a:pt x="315" y="228"/>
                  </a:cubicBezTo>
                  <a:cubicBezTo>
                    <a:pt x="315" y="73"/>
                    <a:pt x="315" y="73"/>
                    <a:pt x="315" y="73"/>
                  </a:cubicBezTo>
                  <a:cubicBezTo>
                    <a:pt x="320" y="77"/>
                    <a:pt x="325" y="83"/>
                    <a:pt x="330" y="92"/>
                  </a:cubicBezTo>
                  <a:cubicBezTo>
                    <a:pt x="340" y="109"/>
                    <a:pt x="350" y="141"/>
                    <a:pt x="350" y="194"/>
                  </a:cubicBezTo>
                  <a:cubicBezTo>
                    <a:pt x="350" y="235"/>
                    <a:pt x="344" y="289"/>
                    <a:pt x="329" y="358"/>
                  </a:cubicBezTo>
                  <a:cubicBezTo>
                    <a:pt x="326" y="376"/>
                    <a:pt x="337" y="393"/>
                    <a:pt x="354" y="396"/>
                  </a:cubicBezTo>
                  <a:cubicBezTo>
                    <a:pt x="356" y="397"/>
                    <a:pt x="359" y="397"/>
                    <a:pt x="361" y="397"/>
                  </a:cubicBezTo>
                  <a:cubicBezTo>
                    <a:pt x="376" y="397"/>
                    <a:pt x="389" y="387"/>
                    <a:pt x="392" y="372"/>
                  </a:cubicBezTo>
                  <a:cubicBezTo>
                    <a:pt x="408" y="299"/>
                    <a:pt x="414" y="241"/>
                    <a:pt x="414" y="194"/>
                  </a:cubicBezTo>
                  <a:cubicBezTo>
                    <a:pt x="414" y="153"/>
                    <a:pt x="409" y="121"/>
                    <a:pt x="401" y="95"/>
                  </a:cubicBezTo>
                  <a:cubicBezTo>
                    <a:pt x="389" y="55"/>
                    <a:pt x="367" y="30"/>
                    <a:pt x="345" y="16"/>
                  </a:cubicBezTo>
                  <a:cubicBezTo>
                    <a:pt x="323" y="2"/>
                    <a:pt x="302" y="0"/>
                    <a:pt x="290" y="0"/>
                  </a:cubicBezTo>
                  <a:cubicBezTo>
                    <a:pt x="290" y="0"/>
                    <a:pt x="289" y="0"/>
                    <a:pt x="288" y="0"/>
                  </a:cubicBezTo>
                  <a:cubicBezTo>
                    <a:pt x="287" y="0"/>
                    <a:pt x="285" y="0"/>
                    <a:pt x="284" y="0"/>
                  </a:cubicBezTo>
                  <a:cubicBezTo>
                    <a:pt x="130" y="0"/>
                    <a:pt x="130" y="0"/>
                    <a:pt x="130" y="0"/>
                  </a:cubicBezTo>
                  <a:cubicBezTo>
                    <a:pt x="128" y="0"/>
                    <a:pt x="127" y="0"/>
                    <a:pt x="126" y="0"/>
                  </a:cubicBezTo>
                  <a:cubicBezTo>
                    <a:pt x="125" y="0"/>
                    <a:pt x="125" y="0"/>
                    <a:pt x="124" y="0"/>
                  </a:cubicBezTo>
                  <a:cubicBezTo>
                    <a:pt x="116" y="0"/>
                    <a:pt x="105" y="1"/>
                    <a:pt x="91" y="6"/>
                  </a:cubicBezTo>
                  <a:cubicBezTo>
                    <a:pt x="70" y="13"/>
                    <a:pt x="46" y="29"/>
                    <a:pt x="28" y="60"/>
                  </a:cubicBezTo>
                  <a:cubicBezTo>
                    <a:pt x="11" y="91"/>
                    <a:pt x="0" y="133"/>
                    <a:pt x="0" y="194"/>
                  </a:cubicBezTo>
                  <a:cubicBezTo>
                    <a:pt x="0" y="241"/>
                    <a:pt x="7" y="299"/>
                    <a:pt x="22" y="372"/>
                  </a:cubicBezTo>
                  <a:cubicBezTo>
                    <a:pt x="26" y="387"/>
                    <a:pt x="39" y="397"/>
                    <a:pt x="54" y="39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4" name="Group 210">
            <a:extLst>
              <a:ext uri="{FF2B5EF4-FFF2-40B4-BE49-F238E27FC236}">
                <a16:creationId xmlns:a16="http://schemas.microsoft.com/office/drawing/2014/main" id="{AAA7FDCE-B69F-4D10-8560-40D4FC4101F8}"/>
              </a:ext>
            </a:extLst>
          </p:cNvPr>
          <p:cNvGrpSpPr>
            <a:grpSpLocks noChangeAspect="1"/>
          </p:cNvGrpSpPr>
          <p:nvPr/>
        </p:nvGrpSpPr>
        <p:grpSpPr>
          <a:xfrm>
            <a:off x="11657049" y="43844"/>
            <a:ext cx="437204" cy="834049"/>
            <a:chOff x="1824038" y="1946276"/>
            <a:chExt cx="515938" cy="984250"/>
          </a:xfrm>
          <a:solidFill>
            <a:schemeClr val="tx2">
              <a:lumMod val="50000"/>
            </a:schemeClr>
          </a:solidFill>
        </p:grpSpPr>
        <p:sp>
          <p:nvSpPr>
            <p:cNvPr id="45" name="Freeform 13">
              <a:extLst>
                <a:ext uri="{FF2B5EF4-FFF2-40B4-BE49-F238E27FC236}">
                  <a16:creationId xmlns:a16="http://schemas.microsoft.com/office/drawing/2014/main" id="{9454E733-5653-4D69-85ED-24D5FD4F576C}"/>
                </a:ext>
              </a:extLst>
            </p:cNvPr>
            <p:cNvSpPr>
              <a:spLocks/>
            </p:cNvSpPr>
            <p:nvPr/>
          </p:nvSpPr>
          <p:spPr bwMode="auto">
            <a:xfrm>
              <a:off x="1976438" y="1946276"/>
              <a:ext cx="211138" cy="211138"/>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6" name="Freeform 14">
              <a:extLst>
                <a:ext uri="{FF2B5EF4-FFF2-40B4-BE49-F238E27FC236}">
                  <a16:creationId xmlns:a16="http://schemas.microsoft.com/office/drawing/2014/main" id="{DFF21011-BA51-4C55-977C-C0714400E344}"/>
                </a:ext>
              </a:extLst>
            </p:cNvPr>
            <p:cNvSpPr>
              <a:spLocks/>
            </p:cNvSpPr>
            <p:nvPr/>
          </p:nvSpPr>
          <p:spPr bwMode="auto">
            <a:xfrm>
              <a:off x="1824038" y="2166938"/>
              <a:ext cx="515938" cy="763588"/>
            </a:xfrm>
            <a:custGeom>
              <a:avLst/>
              <a:gdLst/>
              <a:ahLst/>
              <a:cxnLst>
                <a:cxn ang="0">
                  <a:pos x="23" y="400"/>
                </a:cxn>
                <a:cxn ang="0">
                  <a:pos x="28" y="400"/>
                </a:cxn>
                <a:cxn ang="0">
                  <a:pos x="53" y="379"/>
                </a:cxn>
                <a:cxn ang="0">
                  <a:pos x="135" y="105"/>
                </a:cxn>
                <a:cxn ang="0">
                  <a:pos x="68" y="450"/>
                </a:cxn>
                <a:cxn ang="0">
                  <a:pos x="155" y="450"/>
                </a:cxn>
                <a:cxn ang="0">
                  <a:pos x="155" y="677"/>
                </a:cxn>
                <a:cxn ang="0">
                  <a:pos x="195" y="717"/>
                </a:cxn>
                <a:cxn ang="0">
                  <a:pos x="235" y="677"/>
                </a:cxn>
                <a:cxn ang="0">
                  <a:pos x="235" y="450"/>
                </a:cxn>
                <a:cxn ang="0">
                  <a:pos x="248" y="450"/>
                </a:cxn>
                <a:cxn ang="0">
                  <a:pos x="248" y="677"/>
                </a:cxn>
                <a:cxn ang="0">
                  <a:pos x="288" y="717"/>
                </a:cxn>
                <a:cxn ang="0">
                  <a:pos x="328" y="677"/>
                </a:cxn>
                <a:cxn ang="0">
                  <a:pos x="328" y="450"/>
                </a:cxn>
                <a:cxn ang="0">
                  <a:pos x="415" y="450"/>
                </a:cxn>
                <a:cxn ang="0">
                  <a:pos x="348" y="105"/>
                </a:cxn>
                <a:cxn ang="0">
                  <a:pos x="360" y="128"/>
                </a:cxn>
                <a:cxn ang="0">
                  <a:pos x="430" y="379"/>
                </a:cxn>
                <a:cxn ang="0">
                  <a:pos x="456" y="400"/>
                </a:cxn>
                <a:cxn ang="0">
                  <a:pos x="460" y="400"/>
                </a:cxn>
                <a:cxn ang="0">
                  <a:pos x="481" y="369"/>
                </a:cxn>
                <a:cxn ang="0">
                  <a:pos x="385" y="66"/>
                </a:cxn>
                <a:cxn ang="0">
                  <a:pos x="343" y="21"/>
                </a:cxn>
                <a:cxn ang="0">
                  <a:pos x="330" y="15"/>
                </a:cxn>
                <a:cxn ang="0">
                  <a:pos x="330" y="15"/>
                </a:cxn>
                <a:cxn ang="0">
                  <a:pos x="242" y="0"/>
                </a:cxn>
                <a:cxn ang="0">
                  <a:pos x="153" y="15"/>
                </a:cxn>
                <a:cxn ang="0">
                  <a:pos x="153" y="15"/>
                </a:cxn>
                <a:cxn ang="0">
                  <a:pos x="140" y="21"/>
                </a:cxn>
                <a:cxn ang="0">
                  <a:pos x="75" y="109"/>
                </a:cxn>
                <a:cxn ang="0">
                  <a:pos x="2" y="369"/>
                </a:cxn>
                <a:cxn ang="0">
                  <a:pos x="23" y="400"/>
                </a:cxn>
              </a:cxnLst>
              <a:rect l="0" t="0" r="r" b="b"/>
              <a:pathLst>
                <a:path w="484" h="717">
                  <a:moveTo>
                    <a:pt x="23" y="400"/>
                  </a:moveTo>
                  <a:cubicBezTo>
                    <a:pt x="25" y="400"/>
                    <a:pt x="26" y="400"/>
                    <a:pt x="28" y="400"/>
                  </a:cubicBezTo>
                  <a:cubicBezTo>
                    <a:pt x="40" y="400"/>
                    <a:pt x="51" y="391"/>
                    <a:pt x="53" y="379"/>
                  </a:cubicBezTo>
                  <a:cubicBezTo>
                    <a:pt x="81" y="228"/>
                    <a:pt x="112" y="147"/>
                    <a:pt x="135" y="105"/>
                  </a:cubicBezTo>
                  <a:cubicBezTo>
                    <a:pt x="68" y="450"/>
                    <a:pt x="68" y="450"/>
                    <a:pt x="68" y="450"/>
                  </a:cubicBezTo>
                  <a:cubicBezTo>
                    <a:pt x="155" y="450"/>
                    <a:pt x="155" y="450"/>
                    <a:pt x="155" y="450"/>
                  </a:cubicBezTo>
                  <a:cubicBezTo>
                    <a:pt x="155" y="677"/>
                    <a:pt x="155" y="677"/>
                    <a:pt x="155" y="677"/>
                  </a:cubicBezTo>
                  <a:cubicBezTo>
                    <a:pt x="155" y="699"/>
                    <a:pt x="173" y="717"/>
                    <a:pt x="195" y="717"/>
                  </a:cubicBezTo>
                  <a:cubicBezTo>
                    <a:pt x="217" y="717"/>
                    <a:pt x="235" y="699"/>
                    <a:pt x="235" y="677"/>
                  </a:cubicBezTo>
                  <a:cubicBezTo>
                    <a:pt x="235" y="450"/>
                    <a:pt x="235" y="450"/>
                    <a:pt x="235" y="450"/>
                  </a:cubicBezTo>
                  <a:cubicBezTo>
                    <a:pt x="248" y="450"/>
                    <a:pt x="248" y="450"/>
                    <a:pt x="248" y="450"/>
                  </a:cubicBezTo>
                  <a:cubicBezTo>
                    <a:pt x="248" y="677"/>
                    <a:pt x="248" y="677"/>
                    <a:pt x="248" y="677"/>
                  </a:cubicBezTo>
                  <a:cubicBezTo>
                    <a:pt x="248" y="699"/>
                    <a:pt x="266" y="717"/>
                    <a:pt x="288" y="717"/>
                  </a:cubicBezTo>
                  <a:cubicBezTo>
                    <a:pt x="311" y="717"/>
                    <a:pt x="328" y="699"/>
                    <a:pt x="328" y="677"/>
                  </a:cubicBezTo>
                  <a:cubicBezTo>
                    <a:pt x="328" y="450"/>
                    <a:pt x="328" y="450"/>
                    <a:pt x="328" y="450"/>
                  </a:cubicBezTo>
                  <a:cubicBezTo>
                    <a:pt x="415" y="450"/>
                    <a:pt x="415" y="450"/>
                    <a:pt x="415" y="450"/>
                  </a:cubicBezTo>
                  <a:cubicBezTo>
                    <a:pt x="348" y="105"/>
                    <a:pt x="348" y="105"/>
                    <a:pt x="348" y="105"/>
                  </a:cubicBezTo>
                  <a:cubicBezTo>
                    <a:pt x="352" y="112"/>
                    <a:pt x="356" y="119"/>
                    <a:pt x="360" y="128"/>
                  </a:cubicBezTo>
                  <a:cubicBezTo>
                    <a:pt x="382" y="174"/>
                    <a:pt x="407" y="252"/>
                    <a:pt x="430" y="379"/>
                  </a:cubicBezTo>
                  <a:cubicBezTo>
                    <a:pt x="432" y="391"/>
                    <a:pt x="443" y="400"/>
                    <a:pt x="456" y="400"/>
                  </a:cubicBezTo>
                  <a:cubicBezTo>
                    <a:pt x="457" y="400"/>
                    <a:pt x="459" y="400"/>
                    <a:pt x="460" y="400"/>
                  </a:cubicBezTo>
                  <a:cubicBezTo>
                    <a:pt x="475" y="397"/>
                    <a:pt x="484" y="384"/>
                    <a:pt x="481" y="369"/>
                  </a:cubicBezTo>
                  <a:cubicBezTo>
                    <a:pt x="450" y="200"/>
                    <a:pt x="415" y="113"/>
                    <a:pt x="385" y="66"/>
                  </a:cubicBezTo>
                  <a:cubicBezTo>
                    <a:pt x="370" y="42"/>
                    <a:pt x="356" y="29"/>
                    <a:pt x="343" y="21"/>
                  </a:cubicBezTo>
                  <a:cubicBezTo>
                    <a:pt x="339" y="18"/>
                    <a:pt x="334" y="16"/>
                    <a:pt x="330" y="15"/>
                  </a:cubicBezTo>
                  <a:cubicBezTo>
                    <a:pt x="330" y="15"/>
                    <a:pt x="330" y="15"/>
                    <a:pt x="330" y="15"/>
                  </a:cubicBezTo>
                  <a:cubicBezTo>
                    <a:pt x="330" y="15"/>
                    <a:pt x="301" y="0"/>
                    <a:pt x="242" y="0"/>
                  </a:cubicBezTo>
                  <a:cubicBezTo>
                    <a:pt x="183" y="0"/>
                    <a:pt x="153" y="15"/>
                    <a:pt x="153" y="15"/>
                  </a:cubicBezTo>
                  <a:cubicBezTo>
                    <a:pt x="153" y="15"/>
                    <a:pt x="153" y="15"/>
                    <a:pt x="153" y="15"/>
                  </a:cubicBezTo>
                  <a:cubicBezTo>
                    <a:pt x="149" y="16"/>
                    <a:pt x="145" y="18"/>
                    <a:pt x="140" y="21"/>
                  </a:cubicBezTo>
                  <a:cubicBezTo>
                    <a:pt x="122" y="33"/>
                    <a:pt x="99" y="57"/>
                    <a:pt x="75" y="109"/>
                  </a:cubicBezTo>
                  <a:cubicBezTo>
                    <a:pt x="51" y="161"/>
                    <a:pt x="25" y="242"/>
                    <a:pt x="2" y="369"/>
                  </a:cubicBezTo>
                  <a:cubicBezTo>
                    <a:pt x="0" y="384"/>
                    <a:pt x="9" y="397"/>
                    <a:pt x="23" y="4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47" name="Prostokąt 46">
            <a:extLst>
              <a:ext uri="{FF2B5EF4-FFF2-40B4-BE49-F238E27FC236}">
                <a16:creationId xmlns:a16="http://schemas.microsoft.com/office/drawing/2014/main" id="{76AA53DC-E906-4607-9431-9174B1B6B888}"/>
              </a:ext>
            </a:extLst>
          </p:cNvPr>
          <p:cNvSpPr/>
          <p:nvPr/>
        </p:nvSpPr>
        <p:spPr>
          <a:xfrm>
            <a:off x="0" y="0"/>
            <a:ext cx="335879" cy="6858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pl-PL" dirty="0">
                <a:latin typeface="+mj-lt"/>
              </a:rPr>
              <a:t>Perspektywa PACJENTÓW</a:t>
            </a:r>
          </a:p>
        </p:txBody>
      </p:sp>
    </p:spTree>
    <p:extLst>
      <p:ext uri="{BB962C8B-B14F-4D97-AF65-F5344CB8AC3E}">
        <p14:creationId xmlns:p14="http://schemas.microsoft.com/office/powerpoint/2010/main" val="2784966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numeru slajdu 2">
            <a:extLst>
              <a:ext uri="{FF2B5EF4-FFF2-40B4-BE49-F238E27FC236}">
                <a16:creationId xmlns:a16="http://schemas.microsoft.com/office/drawing/2014/main" id="{D46F0FF5-5C8A-4FAC-B6A3-80B55B3DE248}"/>
              </a:ext>
            </a:extLst>
          </p:cNvPr>
          <p:cNvSpPr>
            <a:spLocks noGrp="1"/>
          </p:cNvSpPr>
          <p:nvPr>
            <p:ph type="sldNum" sz="quarter" idx="18"/>
          </p:nvPr>
        </p:nvSpPr>
        <p:spPr/>
        <p:txBody>
          <a:bodyPr/>
          <a:lstStyle/>
          <a:p>
            <a:fld id="{D61AABEC-672F-4B68-B914-690DA978312C}" type="slidenum">
              <a:rPr lang="en-US" smtClean="0"/>
              <a:pPr/>
              <a:t>9</a:t>
            </a:fld>
            <a:r>
              <a:rPr lang="en-US"/>
              <a:t> </a:t>
            </a:r>
          </a:p>
        </p:txBody>
      </p:sp>
      <p:sp>
        <p:nvSpPr>
          <p:cNvPr id="6" name="Symbol zastępczy tekstu 7">
            <a:extLst>
              <a:ext uri="{FF2B5EF4-FFF2-40B4-BE49-F238E27FC236}">
                <a16:creationId xmlns:a16="http://schemas.microsoft.com/office/drawing/2014/main" id="{CF834DF5-B868-4D43-A633-6045E496B7C4}"/>
              </a:ext>
            </a:extLst>
          </p:cNvPr>
          <p:cNvSpPr txBox="1">
            <a:spLocks/>
          </p:cNvSpPr>
          <p:nvPr/>
        </p:nvSpPr>
        <p:spPr>
          <a:xfrm>
            <a:off x="2800119" y="2433389"/>
            <a:ext cx="6591761" cy="2243114"/>
          </a:xfrm>
          <a:prstGeom prst="rect">
            <a:avLst/>
          </a:prstGeom>
          <a:solidFill>
            <a:schemeClr val="bg1">
              <a:lumMod val="95000"/>
            </a:schemeClr>
          </a:solidFill>
        </p:spPr>
        <p:txBody>
          <a:bodyPr/>
          <a:lstStyle>
            <a:lvl1pPr marL="85725" indent="-85725" algn="l" defTabSz="914400" rtl="0" eaLnBrk="1" latinLnBrk="0" hangingPunct="1">
              <a:lnSpc>
                <a:spcPct val="100000"/>
              </a:lnSpc>
              <a:spcBef>
                <a:spcPts val="1800"/>
              </a:spcBef>
              <a:buSzPct val="50000"/>
              <a:buFont typeface="HelveticaNeueLT Std Lt Cn" panose="020B0406020202030204" pitchFamily="34" charset="0"/>
              <a:buChar char=" "/>
              <a:defRPr sz="1600" b="0" kern="1200">
                <a:solidFill>
                  <a:schemeClr val="tx1">
                    <a:lumMod val="65000"/>
                    <a:lumOff val="35000"/>
                  </a:schemeClr>
                </a:solidFill>
                <a:latin typeface="+mn-lt"/>
                <a:ea typeface="+mn-ea"/>
                <a:cs typeface="+mn-cs"/>
              </a:defRPr>
            </a:lvl1pPr>
            <a:lvl2pPr marL="447675" indent="-314325" algn="l" defTabSz="914400" rtl="0" eaLnBrk="1" latinLnBrk="0" hangingPunct="1">
              <a:lnSpc>
                <a:spcPct val="100000"/>
              </a:lnSpc>
              <a:spcBef>
                <a:spcPts val="600"/>
              </a:spcBef>
              <a:buClrTx/>
              <a:buSzPct val="100000"/>
              <a:buFont typeface="Arial" panose="020B0604020202020204" pitchFamily="34" charset="0"/>
              <a:buChar char="•"/>
              <a:defRPr sz="1600" kern="1200">
                <a:solidFill>
                  <a:schemeClr val="tx1">
                    <a:lumMod val="65000"/>
                    <a:lumOff val="35000"/>
                  </a:schemeClr>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600" kern="1200">
                <a:solidFill>
                  <a:schemeClr val="tx1">
                    <a:lumMod val="65000"/>
                    <a:lumOff val="35000"/>
                  </a:schemeClr>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Clr>
                <a:schemeClr val="tx2">
                  <a:lumMod val="75000"/>
                </a:schemeClr>
              </a:buClr>
            </a:pPr>
            <a:r>
              <a:rPr lang="pl-PL" sz="1100" dirty="0"/>
              <a:t>Pacjenci w 5/6 dekadzie życia </a:t>
            </a:r>
            <a:r>
              <a:rPr lang="pl-PL" sz="1100" b="1" dirty="0"/>
              <a:t>dość chętnie szczepią się przeciw grypie</a:t>
            </a:r>
            <a:r>
              <a:rPr lang="pl-PL" sz="1100" dirty="0"/>
              <a:t>. </a:t>
            </a:r>
          </a:p>
          <a:p>
            <a:pPr marL="133350" lvl="1" indent="0">
              <a:buClr>
                <a:schemeClr val="tx2">
                  <a:lumMod val="75000"/>
                </a:schemeClr>
              </a:buClr>
              <a:buNone/>
            </a:pPr>
            <a:r>
              <a:rPr lang="pl-PL" sz="1100" b="1" dirty="0"/>
              <a:t>TYP AKTYWNOŚCI I OGÓLNY STAN ZDROWIA DETERMINUJE WYBÓR INNYCH SZCZEPIEŃ: </a:t>
            </a:r>
          </a:p>
          <a:p>
            <a:pPr lvl="1">
              <a:buClr>
                <a:schemeClr val="tx2">
                  <a:lumMod val="75000"/>
                </a:schemeClr>
              </a:buClr>
            </a:pPr>
            <a:r>
              <a:rPr lang="pl-PL" sz="1100" b="1" dirty="0"/>
              <a:t>Działkowicze i miłośnicy wypoczynku na łonie natury </a:t>
            </a:r>
            <a:r>
              <a:rPr lang="pl-PL" sz="1100" dirty="0"/>
              <a:t>oraz rodziny zawodowo związane z przyrodą (np. leśnictwem), są bardziej skłonni przyjąć szczepionkę przeciw </a:t>
            </a:r>
            <a:r>
              <a:rPr lang="pl-PL" sz="1100" b="1" dirty="0"/>
              <a:t>odkleszczowemu zapaleniu mózgu i tężcowi</a:t>
            </a:r>
            <a:r>
              <a:rPr lang="pl-PL" sz="1100" dirty="0"/>
              <a:t>.</a:t>
            </a:r>
          </a:p>
          <a:p>
            <a:pPr lvl="1">
              <a:buClr>
                <a:schemeClr val="tx2">
                  <a:lumMod val="75000"/>
                </a:schemeClr>
              </a:buClr>
            </a:pPr>
            <a:r>
              <a:rPr lang="pl-PL" sz="1100" b="1" dirty="0"/>
              <a:t>Podróżnicy</a:t>
            </a:r>
            <a:r>
              <a:rPr lang="pl-PL" sz="1100" dirty="0"/>
              <a:t> szczepią się przeciw </a:t>
            </a:r>
            <a:r>
              <a:rPr lang="pl-PL" sz="1100" b="1" dirty="0"/>
              <a:t>WZW A i B i inne choroby „tropikalne”. </a:t>
            </a:r>
          </a:p>
          <a:p>
            <a:pPr lvl="1">
              <a:buClr>
                <a:schemeClr val="tx2">
                  <a:lumMod val="75000"/>
                </a:schemeClr>
              </a:buClr>
            </a:pPr>
            <a:r>
              <a:rPr lang="pl-PL" sz="1100" dirty="0"/>
              <a:t>Osoby chorujące na </a:t>
            </a:r>
            <a:r>
              <a:rPr lang="pl-PL" sz="1100" b="1" dirty="0"/>
              <a:t>choroby przewlekłe </a:t>
            </a:r>
            <a:r>
              <a:rPr lang="pl-PL" sz="1100" dirty="0"/>
              <a:t>są bardziej zainteresowane szczepionkami </a:t>
            </a:r>
            <a:r>
              <a:rPr lang="pl-PL" sz="1100" b="1" dirty="0"/>
              <a:t>przeciw pneumokokom oraz krztuścowi</a:t>
            </a:r>
            <a:r>
              <a:rPr lang="pl-PL" sz="1100" dirty="0"/>
              <a:t>. </a:t>
            </a:r>
          </a:p>
          <a:p>
            <a:pPr lvl="1">
              <a:buClr>
                <a:schemeClr val="tx2">
                  <a:lumMod val="75000"/>
                </a:schemeClr>
              </a:buClr>
            </a:pPr>
            <a:r>
              <a:rPr lang="pl-PL" sz="1100" dirty="0"/>
              <a:t>Osoby </a:t>
            </a:r>
            <a:r>
              <a:rPr lang="pl-PL" sz="1100" b="1" dirty="0"/>
              <a:t>planujące zabieg</a:t>
            </a:r>
            <a:r>
              <a:rPr lang="pl-PL" sz="1100" dirty="0"/>
              <a:t> </a:t>
            </a:r>
            <a:r>
              <a:rPr lang="pl-PL" sz="1100" b="1" dirty="0"/>
              <a:t>oraz </a:t>
            </a:r>
            <a:r>
              <a:rPr lang="pl-PL" sz="1100" dirty="0"/>
              <a:t>te, które </a:t>
            </a:r>
            <a:r>
              <a:rPr lang="pl-PL" sz="1100" b="1" dirty="0"/>
              <a:t>znają w swoim otoczeniu przypadki zakażeń w codziennych okolicznościach </a:t>
            </a:r>
            <a:r>
              <a:rPr lang="pl-PL" sz="1100" dirty="0"/>
              <a:t>(kosmetyczka, stomatolog), przeciw WZW. </a:t>
            </a:r>
          </a:p>
        </p:txBody>
      </p:sp>
      <p:sp>
        <p:nvSpPr>
          <p:cNvPr id="14" name="Rectangle 78">
            <a:extLst>
              <a:ext uri="{FF2B5EF4-FFF2-40B4-BE49-F238E27FC236}">
                <a16:creationId xmlns:a16="http://schemas.microsoft.com/office/drawing/2014/main" id="{57851291-65E3-452C-AC1E-8EB89260ECBE}"/>
              </a:ext>
            </a:extLst>
          </p:cNvPr>
          <p:cNvSpPr/>
          <p:nvPr/>
        </p:nvSpPr>
        <p:spPr>
          <a:xfrm>
            <a:off x="407989" y="248228"/>
            <a:ext cx="11536362" cy="1010608"/>
          </a:xfrm>
          <a:prstGeom prst="rect">
            <a:avLst/>
          </a:prstGeom>
          <a:solidFill>
            <a:srgbClr val="F2F2F2"/>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180975"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2F469C"/>
              </a:solidFill>
              <a:effectLst/>
              <a:uLnTx/>
              <a:uFillTx/>
              <a:latin typeface="Arial Black"/>
              <a:ea typeface="+mn-ea"/>
              <a:cs typeface="+mn-cs"/>
            </a:endParaRPr>
          </a:p>
        </p:txBody>
      </p:sp>
      <p:grpSp>
        <p:nvGrpSpPr>
          <p:cNvPr id="15" name="Group 79">
            <a:extLst>
              <a:ext uri="{FF2B5EF4-FFF2-40B4-BE49-F238E27FC236}">
                <a16:creationId xmlns:a16="http://schemas.microsoft.com/office/drawing/2014/main" id="{65E28CA7-E2D1-4EB1-8C2F-B2900CAA638F}"/>
              </a:ext>
            </a:extLst>
          </p:cNvPr>
          <p:cNvGrpSpPr/>
          <p:nvPr/>
        </p:nvGrpSpPr>
        <p:grpSpPr>
          <a:xfrm>
            <a:off x="407989" y="248226"/>
            <a:ext cx="11005006" cy="1010611"/>
            <a:chOff x="407988" y="368299"/>
            <a:chExt cx="6051043" cy="828676"/>
          </a:xfrm>
          <a:solidFill>
            <a:schemeClr val="tx2"/>
          </a:solidFill>
        </p:grpSpPr>
        <p:sp>
          <p:nvSpPr>
            <p:cNvPr id="16" name="Rectangle 80">
              <a:extLst>
                <a:ext uri="{FF2B5EF4-FFF2-40B4-BE49-F238E27FC236}">
                  <a16:creationId xmlns:a16="http://schemas.microsoft.com/office/drawing/2014/main" id="{9208430E-86D9-4E24-808B-101BB12C354F}"/>
                </a:ext>
              </a:extLst>
            </p:cNvPr>
            <p:cNvSpPr/>
            <p:nvPr/>
          </p:nvSpPr>
          <p:spPr>
            <a:xfrm>
              <a:off x="407988" y="368300"/>
              <a:ext cx="5345698" cy="828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sp>
          <p:nvSpPr>
            <p:cNvPr id="17" name="Right Triangle 81">
              <a:extLst>
                <a:ext uri="{FF2B5EF4-FFF2-40B4-BE49-F238E27FC236}">
                  <a16:creationId xmlns:a16="http://schemas.microsoft.com/office/drawing/2014/main" id="{EDB15619-9A81-45D1-BE2C-14C4B6AD9BFF}"/>
                </a:ext>
              </a:extLst>
            </p:cNvPr>
            <p:cNvSpPr/>
            <p:nvPr/>
          </p:nvSpPr>
          <p:spPr>
            <a:xfrm>
              <a:off x="5753686" y="368299"/>
              <a:ext cx="705345" cy="828675"/>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grpSp>
      <p:sp>
        <p:nvSpPr>
          <p:cNvPr id="18" name="TextBox 60">
            <a:extLst>
              <a:ext uri="{FF2B5EF4-FFF2-40B4-BE49-F238E27FC236}">
                <a16:creationId xmlns:a16="http://schemas.microsoft.com/office/drawing/2014/main" id="{8CC184C6-62EB-4686-9C26-B97A87F6AC53}"/>
              </a:ext>
            </a:extLst>
          </p:cNvPr>
          <p:cNvSpPr txBox="1"/>
          <p:nvPr/>
        </p:nvSpPr>
        <p:spPr>
          <a:xfrm>
            <a:off x="562950" y="445754"/>
            <a:ext cx="9913808" cy="553998"/>
          </a:xfrm>
          <a:prstGeom prst="rect">
            <a:avLst/>
          </a:prstGeom>
        </p:spPr>
        <p:txBody>
          <a:bodyPr vert="horz"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dirty="0">
                <a:solidFill>
                  <a:prstClr val="white"/>
                </a:solidFill>
                <a:latin typeface="Arial Black"/>
              </a:rPr>
              <a:t>Trendy w szczepieniach dla dorosłych u 50-65 latków wyznacza styl życia, preferowany rodzaj aktywności oraz ogólny stan zdrowia </a:t>
            </a:r>
            <a:endParaRPr kumimoji="0" lang="en-US" sz="2800" b="0" i="0" u="none" strike="noStrike" kern="1200" cap="none" spc="0" normalizeH="0" baseline="0" noProof="0" dirty="0">
              <a:ln>
                <a:noFill/>
              </a:ln>
              <a:solidFill>
                <a:prstClr val="white"/>
              </a:solidFill>
              <a:effectLst/>
              <a:uLnTx/>
              <a:uFillTx/>
              <a:latin typeface="Arial Black"/>
              <a:ea typeface="+mn-ea"/>
              <a:cs typeface="+mn-cs"/>
            </a:endParaRPr>
          </a:p>
        </p:txBody>
      </p:sp>
      <p:grpSp>
        <p:nvGrpSpPr>
          <p:cNvPr id="9" name="Group 209">
            <a:extLst>
              <a:ext uri="{FF2B5EF4-FFF2-40B4-BE49-F238E27FC236}">
                <a16:creationId xmlns:a16="http://schemas.microsoft.com/office/drawing/2014/main" id="{7D32E8FD-DD6C-4893-8E0F-95C3FB72247B}"/>
              </a:ext>
            </a:extLst>
          </p:cNvPr>
          <p:cNvGrpSpPr>
            <a:grpSpLocks noChangeAspect="1"/>
          </p:cNvGrpSpPr>
          <p:nvPr/>
        </p:nvGrpSpPr>
        <p:grpSpPr>
          <a:xfrm>
            <a:off x="11291669" y="43844"/>
            <a:ext cx="358924" cy="834049"/>
            <a:chOff x="1228726" y="1905001"/>
            <a:chExt cx="441325" cy="1025525"/>
          </a:xfrm>
          <a:solidFill>
            <a:schemeClr val="tx2">
              <a:lumMod val="50000"/>
            </a:schemeClr>
          </a:solidFill>
        </p:grpSpPr>
        <p:sp>
          <p:nvSpPr>
            <p:cNvPr id="10" name="Freeform 11">
              <a:extLst>
                <a:ext uri="{FF2B5EF4-FFF2-40B4-BE49-F238E27FC236}">
                  <a16:creationId xmlns:a16="http://schemas.microsoft.com/office/drawing/2014/main" id="{931AB989-2D91-405D-95FE-FEC75C4D636F}"/>
                </a:ext>
              </a:extLst>
            </p:cNvPr>
            <p:cNvSpPr>
              <a:spLocks/>
            </p:cNvSpPr>
            <p:nvPr/>
          </p:nvSpPr>
          <p:spPr bwMode="auto">
            <a:xfrm>
              <a:off x="1343026" y="1905001"/>
              <a:ext cx="211138" cy="211138"/>
            </a:xfrm>
            <a:custGeom>
              <a:avLst/>
              <a:gdLst/>
              <a:ahLst/>
              <a:cxnLst>
                <a:cxn ang="0">
                  <a:pos x="78" y="186"/>
                </a:cxn>
                <a:cxn ang="0">
                  <a:pos x="187" y="119"/>
                </a:cxn>
                <a:cxn ang="0">
                  <a:pos x="119" y="11"/>
                </a:cxn>
                <a:cxn ang="0">
                  <a:pos x="11" y="78"/>
                </a:cxn>
                <a:cxn ang="0">
                  <a:pos x="78" y="186"/>
                </a:cxn>
              </a:cxnLst>
              <a:rect l="0" t="0" r="r" b="b"/>
              <a:pathLst>
                <a:path w="198" h="198">
                  <a:moveTo>
                    <a:pt x="78" y="186"/>
                  </a:moveTo>
                  <a:cubicBezTo>
                    <a:pt x="127" y="198"/>
                    <a:pt x="175" y="168"/>
                    <a:pt x="187" y="119"/>
                  </a:cubicBezTo>
                  <a:cubicBezTo>
                    <a:pt x="198" y="71"/>
                    <a:pt x="168" y="22"/>
                    <a:pt x="119" y="11"/>
                  </a:cubicBezTo>
                  <a:cubicBezTo>
                    <a:pt x="71" y="0"/>
                    <a:pt x="23"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12">
              <a:extLst>
                <a:ext uri="{FF2B5EF4-FFF2-40B4-BE49-F238E27FC236}">
                  <a16:creationId xmlns:a16="http://schemas.microsoft.com/office/drawing/2014/main" id="{9463DC99-0667-4FBA-87A9-6418EF358B62}"/>
                </a:ext>
              </a:extLst>
            </p:cNvPr>
            <p:cNvSpPr>
              <a:spLocks/>
            </p:cNvSpPr>
            <p:nvPr/>
          </p:nvSpPr>
          <p:spPr bwMode="auto">
            <a:xfrm>
              <a:off x="1228726" y="2135188"/>
              <a:ext cx="441325" cy="795338"/>
            </a:xfrm>
            <a:custGeom>
              <a:avLst/>
              <a:gdLst/>
              <a:ahLst/>
              <a:cxnLst>
                <a:cxn ang="0">
                  <a:pos x="54" y="397"/>
                </a:cxn>
                <a:cxn ang="0">
                  <a:pos x="60" y="396"/>
                </a:cxn>
                <a:cxn ang="0">
                  <a:pos x="85" y="358"/>
                </a:cxn>
                <a:cxn ang="0">
                  <a:pos x="64" y="194"/>
                </a:cxn>
                <a:cxn ang="0">
                  <a:pos x="74" y="114"/>
                </a:cxn>
                <a:cxn ang="0">
                  <a:pos x="99" y="74"/>
                </a:cxn>
                <a:cxn ang="0">
                  <a:pos x="99" y="228"/>
                </a:cxn>
                <a:cxn ang="0">
                  <a:pos x="99" y="304"/>
                </a:cxn>
                <a:cxn ang="0">
                  <a:pos x="99" y="696"/>
                </a:cxn>
                <a:cxn ang="0">
                  <a:pos x="148" y="746"/>
                </a:cxn>
                <a:cxn ang="0">
                  <a:pos x="198" y="696"/>
                </a:cxn>
                <a:cxn ang="0">
                  <a:pos x="198" y="335"/>
                </a:cxn>
                <a:cxn ang="0">
                  <a:pos x="216" y="335"/>
                </a:cxn>
                <a:cxn ang="0">
                  <a:pos x="216" y="696"/>
                </a:cxn>
                <a:cxn ang="0">
                  <a:pos x="266" y="746"/>
                </a:cxn>
                <a:cxn ang="0">
                  <a:pos x="315" y="696"/>
                </a:cxn>
                <a:cxn ang="0">
                  <a:pos x="315" y="304"/>
                </a:cxn>
                <a:cxn ang="0">
                  <a:pos x="315" y="228"/>
                </a:cxn>
                <a:cxn ang="0">
                  <a:pos x="315" y="73"/>
                </a:cxn>
                <a:cxn ang="0">
                  <a:pos x="330" y="92"/>
                </a:cxn>
                <a:cxn ang="0">
                  <a:pos x="350" y="194"/>
                </a:cxn>
                <a:cxn ang="0">
                  <a:pos x="329" y="358"/>
                </a:cxn>
                <a:cxn ang="0">
                  <a:pos x="354" y="396"/>
                </a:cxn>
                <a:cxn ang="0">
                  <a:pos x="361" y="397"/>
                </a:cxn>
                <a:cxn ang="0">
                  <a:pos x="392" y="372"/>
                </a:cxn>
                <a:cxn ang="0">
                  <a:pos x="414" y="194"/>
                </a:cxn>
                <a:cxn ang="0">
                  <a:pos x="401" y="95"/>
                </a:cxn>
                <a:cxn ang="0">
                  <a:pos x="345" y="16"/>
                </a:cxn>
                <a:cxn ang="0">
                  <a:pos x="290" y="0"/>
                </a:cxn>
                <a:cxn ang="0">
                  <a:pos x="288" y="0"/>
                </a:cxn>
                <a:cxn ang="0">
                  <a:pos x="284" y="0"/>
                </a:cxn>
                <a:cxn ang="0">
                  <a:pos x="130" y="0"/>
                </a:cxn>
                <a:cxn ang="0">
                  <a:pos x="126" y="0"/>
                </a:cxn>
                <a:cxn ang="0">
                  <a:pos x="124" y="0"/>
                </a:cxn>
                <a:cxn ang="0">
                  <a:pos x="91" y="6"/>
                </a:cxn>
                <a:cxn ang="0">
                  <a:pos x="28" y="60"/>
                </a:cxn>
                <a:cxn ang="0">
                  <a:pos x="0" y="194"/>
                </a:cxn>
                <a:cxn ang="0">
                  <a:pos x="22" y="372"/>
                </a:cxn>
                <a:cxn ang="0">
                  <a:pos x="54" y="397"/>
                </a:cxn>
              </a:cxnLst>
              <a:rect l="0" t="0" r="r" b="b"/>
              <a:pathLst>
                <a:path w="414" h="746">
                  <a:moveTo>
                    <a:pt x="54" y="397"/>
                  </a:moveTo>
                  <a:cubicBezTo>
                    <a:pt x="56" y="397"/>
                    <a:pt x="58" y="397"/>
                    <a:pt x="60" y="396"/>
                  </a:cubicBezTo>
                  <a:cubicBezTo>
                    <a:pt x="78" y="393"/>
                    <a:pt x="89" y="376"/>
                    <a:pt x="85" y="358"/>
                  </a:cubicBezTo>
                  <a:cubicBezTo>
                    <a:pt x="70" y="289"/>
                    <a:pt x="64" y="235"/>
                    <a:pt x="64" y="194"/>
                  </a:cubicBezTo>
                  <a:cubicBezTo>
                    <a:pt x="64" y="158"/>
                    <a:pt x="68" y="133"/>
                    <a:pt x="74" y="114"/>
                  </a:cubicBezTo>
                  <a:cubicBezTo>
                    <a:pt x="82" y="91"/>
                    <a:pt x="91" y="80"/>
                    <a:pt x="99" y="74"/>
                  </a:cubicBezTo>
                  <a:cubicBezTo>
                    <a:pt x="99" y="228"/>
                    <a:pt x="99" y="228"/>
                    <a:pt x="99" y="228"/>
                  </a:cubicBezTo>
                  <a:cubicBezTo>
                    <a:pt x="99" y="304"/>
                    <a:pt x="99" y="304"/>
                    <a:pt x="99" y="304"/>
                  </a:cubicBezTo>
                  <a:cubicBezTo>
                    <a:pt x="99" y="696"/>
                    <a:pt x="99" y="696"/>
                    <a:pt x="99" y="696"/>
                  </a:cubicBezTo>
                  <a:cubicBezTo>
                    <a:pt x="99" y="723"/>
                    <a:pt x="121" y="746"/>
                    <a:pt x="148" y="746"/>
                  </a:cubicBezTo>
                  <a:cubicBezTo>
                    <a:pt x="175" y="746"/>
                    <a:pt x="198" y="723"/>
                    <a:pt x="198" y="696"/>
                  </a:cubicBezTo>
                  <a:cubicBezTo>
                    <a:pt x="198" y="335"/>
                    <a:pt x="198" y="335"/>
                    <a:pt x="198" y="335"/>
                  </a:cubicBezTo>
                  <a:cubicBezTo>
                    <a:pt x="216" y="335"/>
                    <a:pt x="216" y="335"/>
                    <a:pt x="216" y="335"/>
                  </a:cubicBezTo>
                  <a:cubicBezTo>
                    <a:pt x="216" y="696"/>
                    <a:pt x="216" y="696"/>
                    <a:pt x="216" y="696"/>
                  </a:cubicBezTo>
                  <a:cubicBezTo>
                    <a:pt x="216" y="723"/>
                    <a:pt x="238" y="746"/>
                    <a:pt x="266" y="746"/>
                  </a:cubicBezTo>
                  <a:cubicBezTo>
                    <a:pt x="293" y="746"/>
                    <a:pt x="315" y="723"/>
                    <a:pt x="315" y="696"/>
                  </a:cubicBezTo>
                  <a:cubicBezTo>
                    <a:pt x="315" y="304"/>
                    <a:pt x="315" y="304"/>
                    <a:pt x="315" y="304"/>
                  </a:cubicBezTo>
                  <a:cubicBezTo>
                    <a:pt x="315" y="228"/>
                    <a:pt x="315" y="228"/>
                    <a:pt x="315" y="228"/>
                  </a:cubicBezTo>
                  <a:cubicBezTo>
                    <a:pt x="315" y="73"/>
                    <a:pt x="315" y="73"/>
                    <a:pt x="315" y="73"/>
                  </a:cubicBezTo>
                  <a:cubicBezTo>
                    <a:pt x="320" y="77"/>
                    <a:pt x="325" y="83"/>
                    <a:pt x="330" y="92"/>
                  </a:cubicBezTo>
                  <a:cubicBezTo>
                    <a:pt x="340" y="109"/>
                    <a:pt x="350" y="141"/>
                    <a:pt x="350" y="194"/>
                  </a:cubicBezTo>
                  <a:cubicBezTo>
                    <a:pt x="350" y="235"/>
                    <a:pt x="344" y="289"/>
                    <a:pt x="329" y="358"/>
                  </a:cubicBezTo>
                  <a:cubicBezTo>
                    <a:pt x="326" y="376"/>
                    <a:pt x="337" y="393"/>
                    <a:pt x="354" y="396"/>
                  </a:cubicBezTo>
                  <a:cubicBezTo>
                    <a:pt x="356" y="397"/>
                    <a:pt x="359" y="397"/>
                    <a:pt x="361" y="397"/>
                  </a:cubicBezTo>
                  <a:cubicBezTo>
                    <a:pt x="376" y="397"/>
                    <a:pt x="389" y="387"/>
                    <a:pt x="392" y="372"/>
                  </a:cubicBezTo>
                  <a:cubicBezTo>
                    <a:pt x="408" y="299"/>
                    <a:pt x="414" y="241"/>
                    <a:pt x="414" y="194"/>
                  </a:cubicBezTo>
                  <a:cubicBezTo>
                    <a:pt x="414" y="153"/>
                    <a:pt x="409" y="121"/>
                    <a:pt x="401" y="95"/>
                  </a:cubicBezTo>
                  <a:cubicBezTo>
                    <a:pt x="389" y="55"/>
                    <a:pt x="367" y="30"/>
                    <a:pt x="345" y="16"/>
                  </a:cubicBezTo>
                  <a:cubicBezTo>
                    <a:pt x="323" y="2"/>
                    <a:pt x="302" y="0"/>
                    <a:pt x="290" y="0"/>
                  </a:cubicBezTo>
                  <a:cubicBezTo>
                    <a:pt x="290" y="0"/>
                    <a:pt x="289" y="0"/>
                    <a:pt x="288" y="0"/>
                  </a:cubicBezTo>
                  <a:cubicBezTo>
                    <a:pt x="287" y="0"/>
                    <a:pt x="285" y="0"/>
                    <a:pt x="284" y="0"/>
                  </a:cubicBezTo>
                  <a:cubicBezTo>
                    <a:pt x="130" y="0"/>
                    <a:pt x="130" y="0"/>
                    <a:pt x="130" y="0"/>
                  </a:cubicBezTo>
                  <a:cubicBezTo>
                    <a:pt x="128" y="0"/>
                    <a:pt x="127" y="0"/>
                    <a:pt x="126" y="0"/>
                  </a:cubicBezTo>
                  <a:cubicBezTo>
                    <a:pt x="125" y="0"/>
                    <a:pt x="125" y="0"/>
                    <a:pt x="124" y="0"/>
                  </a:cubicBezTo>
                  <a:cubicBezTo>
                    <a:pt x="116" y="0"/>
                    <a:pt x="105" y="1"/>
                    <a:pt x="91" y="6"/>
                  </a:cubicBezTo>
                  <a:cubicBezTo>
                    <a:pt x="70" y="13"/>
                    <a:pt x="46" y="29"/>
                    <a:pt x="28" y="60"/>
                  </a:cubicBezTo>
                  <a:cubicBezTo>
                    <a:pt x="11" y="91"/>
                    <a:pt x="0" y="133"/>
                    <a:pt x="0" y="194"/>
                  </a:cubicBezTo>
                  <a:cubicBezTo>
                    <a:pt x="0" y="241"/>
                    <a:pt x="7" y="299"/>
                    <a:pt x="22" y="372"/>
                  </a:cubicBezTo>
                  <a:cubicBezTo>
                    <a:pt x="26" y="387"/>
                    <a:pt x="39" y="397"/>
                    <a:pt x="54" y="39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2" name="Group 210">
            <a:extLst>
              <a:ext uri="{FF2B5EF4-FFF2-40B4-BE49-F238E27FC236}">
                <a16:creationId xmlns:a16="http://schemas.microsoft.com/office/drawing/2014/main" id="{2BDDA66D-08E7-44F1-8EAC-01C4DBDC756E}"/>
              </a:ext>
            </a:extLst>
          </p:cNvPr>
          <p:cNvGrpSpPr>
            <a:grpSpLocks noChangeAspect="1"/>
          </p:cNvGrpSpPr>
          <p:nvPr/>
        </p:nvGrpSpPr>
        <p:grpSpPr>
          <a:xfrm>
            <a:off x="11657049" y="43844"/>
            <a:ext cx="437204" cy="834049"/>
            <a:chOff x="1824038" y="1946276"/>
            <a:chExt cx="515938" cy="984250"/>
          </a:xfrm>
          <a:solidFill>
            <a:schemeClr val="tx2">
              <a:lumMod val="50000"/>
            </a:schemeClr>
          </a:solidFill>
        </p:grpSpPr>
        <p:sp>
          <p:nvSpPr>
            <p:cNvPr id="13" name="Freeform 13">
              <a:extLst>
                <a:ext uri="{FF2B5EF4-FFF2-40B4-BE49-F238E27FC236}">
                  <a16:creationId xmlns:a16="http://schemas.microsoft.com/office/drawing/2014/main" id="{BF377A9E-5C53-4BEC-8066-72BBD4062531}"/>
                </a:ext>
              </a:extLst>
            </p:cNvPr>
            <p:cNvSpPr>
              <a:spLocks/>
            </p:cNvSpPr>
            <p:nvPr/>
          </p:nvSpPr>
          <p:spPr bwMode="auto">
            <a:xfrm>
              <a:off x="1976438" y="1946276"/>
              <a:ext cx="211138" cy="211138"/>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4">
              <a:extLst>
                <a:ext uri="{FF2B5EF4-FFF2-40B4-BE49-F238E27FC236}">
                  <a16:creationId xmlns:a16="http://schemas.microsoft.com/office/drawing/2014/main" id="{8139378C-6EFC-40C0-A303-57E68910458D}"/>
                </a:ext>
              </a:extLst>
            </p:cNvPr>
            <p:cNvSpPr>
              <a:spLocks/>
            </p:cNvSpPr>
            <p:nvPr/>
          </p:nvSpPr>
          <p:spPr bwMode="auto">
            <a:xfrm>
              <a:off x="1824038" y="2166938"/>
              <a:ext cx="515938" cy="763588"/>
            </a:xfrm>
            <a:custGeom>
              <a:avLst/>
              <a:gdLst/>
              <a:ahLst/>
              <a:cxnLst>
                <a:cxn ang="0">
                  <a:pos x="23" y="400"/>
                </a:cxn>
                <a:cxn ang="0">
                  <a:pos x="28" y="400"/>
                </a:cxn>
                <a:cxn ang="0">
                  <a:pos x="53" y="379"/>
                </a:cxn>
                <a:cxn ang="0">
                  <a:pos x="135" y="105"/>
                </a:cxn>
                <a:cxn ang="0">
                  <a:pos x="68" y="450"/>
                </a:cxn>
                <a:cxn ang="0">
                  <a:pos x="155" y="450"/>
                </a:cxn>
                <a:cxn ang="0">
                  <a:pos x="155" y="677"/>
                </a:cxn>
                <a:cxn ang="0">
                  <a:pos x="195" y="717"/>
                </a:cxn>
                <a:cxn ang="0">
                  <a:pos x="235" y="677"/>
                </a:cxn>
                <a:cxn ang="0">
                  <a:pos x="235" y="450"/>
                </a:cxn>
                <a:cxn ang="0">
                  <a:pos x="248" y="450"/>
                </a:cxn>
                <a:cxn ang="0">
                  <a:pos x="248" y="677"/>
                </a:cxn>
                <a:cxn ang="0">
                  <a:pos x="288" y="717"/>
                </a:cxn>
                <a:cxn ang="0">
                  <a:pos x="328" y="677"/>
                </a:cxn>
                <a:cxn ang="0">
                  <a:pos x="328" y="450"/>
                </a:cxn>
                <a:cxn ang="0">
                  <a:pos x="415" y="450"/>
                </a:cxn>
                <a:cxn ang="0">
                  <a:pos x="348" y="105"/>
                </a:cxn>
                <a:cxn ang="0">
                  <a:pos x="360" y="128"/>
                </a:cxn>
                <a:cxn ang="0">
                  <a:pos x="430" y="379"/>
                </a:cxn>
                <a:cxn ang="0">
                  <a:pos x="456" y="400"/>
                </a:cxn>
                <a:cxn ang="0">
                  <a:pos x="460" y="400"/>
                </a:cxn>
                <a:cxn ang="0">
                  <a:pos x="481" y="369"/>
                </a:cxn>
                <a:cxn ang="0">
                  <a:pos x="385" y="66"/>
                </a:cxn>
                <a:cxn ang="0">
                  <a:pos x="343" y="21"/>
                </a:cxn>
                <a:cxn ang="0">
                  <a:pos x="330" y="15"/>
                </a:cxn>
                <a:cxn ang="0">
                  <a:pos x="330" y="15"/>
                </a:cxn>
                <a:cxn ang="0">
                  <a:pos x="242" y="0"/>
                </a:cxn>
                <a:cxn ang="0">
                  <a:pos x="153" y="15"/>
                </a:cxn>
                <a:cxn ang="0">
                  <a:pos x="153" y="15"/>
                </a:cxn>
                <a:cxn ang="0">
                  <a:pos x="140" y="21"/>
                </a:cxn>
                <a:cxn ang="0">
                  <a:pos x="75" y="109"/>
                </a:cxn>
                <a:cxn ang="0">
                  <a:pos x="2" y="369"/>
                </a:cxn>
                <a:cxn ang="0">
                  <a:pos x="23" y="400"/>
                </a:cxn>
              </a:cxnLst>
              <a:rect l="0" t="0" r="r" b="b"/>
              <a:pathLst>
                <a:path w="484" h="717">
                  <a:moveTo>
                    <a:pt x="23" y="400"/>
                  </a:moveTo>
                  <a:cubicBezTo>
                    <a:pt x="25" y="400"/>
                    <a:pt x="26" y="400"/>
                    <a:pt x="28" y="400"/>
                  </a:cubicBezTo>
                  <a:cubicBezTo>
                    <a:pt x="40" y="400"/>
                    <a:pt x="51" y="391"/>
                    <a:pt x="53" y="379"/>
                  </a:cubicBezTo>
                  <a:cubicBezTo>
                    <a:pt x="81" y="228"/>
                    <a:pt x="112" y="147"/>
                    <a:pt x="135" y="105"/>
                  </a:cubicBezTo>
                  <a:cubicBezTo>
                    <a:pt x="68" y="450"/>
                    <a:pt x="68" y="450"/>
                    <a:pt x="68" y="450"/>
                  </a:cubicBezTo>
                  <a:cubicBezTo>
                    <a:pt x="155" y="450"/>
                    <a:pt x="155" y="450"/>
                    <a:pt x="155" y="450"/>
                  </a:cubicBezTo>
                  <a:cubicBezTo>
                    <a:pt x="155" y="677"/>
                    <a:pt x="155" y="677"/>
                    <a:pt x="155" y="677"/>
                  </a:cubicBezTo>
                  <a:cubicBezTo>
                    <a:pt x="155" y="699"/>
                    <a:pt x="173" y="717"/>
                    <a:pt x="195" y="717"/>
                  </a:cubicBezTo>
                  <a:cubicBezTo>
                    <a:pt x="217" y="717"/>
                    <a:pt x="235" y="699"/>
                    <a:pt x="235" y="677"/>
                  </a:cubicBezTo>
                  <a:cubicBezTo>
                    <a:pt x="235" y="450"/>
                    <a:pt x="235" y="450"/>
                    <a:pt x="235" y="450"/>
                  </a:cubicBezTo>
                  <a:cubicBezTo>
                    <a:pt x="248" y="450"/>
                    <a:pt x="248" y="450"/>
                    <a:pt x="248" y="450"/>
                  </a:cubicBezTo>
                  <a:cubicBezTo>
                    <a:pt x="248" y="677"/>
                    <a:pt x="248" y="677"/>
                    <a:pt x="248" y="677"/>
                  </a:cubicBezTo>
                  <a:cubicBezTo>
                    <a:pt x="248" y="699"/>
                    <a:pt x="266" y="717"/>
                    <a:pt x="288" y="717"/>
                  </a:cubicBezTo>
                  <a:cubicBezTo>
                    <a:pt x="311" y="717"/>
                    <a:pt x="328" y="699"/>
                    <a:pt x="328" y="677"/>
                  </a:cubicBezTo>
                  <a:cubicBezTo>
                    <a:pt x="328" y="450"/>
                    <a:pt x="328" y="450"/>
                    <a:pt x="328" y="450"/>
                  </a:cubicBezTo>
                  <a:cubicBezTo>
                    <a:pt x="415" y="450"/>
                    <a:pt x="415" y="450"/>
                    <a:pt x="415" y="450"/>
                  </a:cubicBezTo>
                  <a:cubicBezTo>
                    <a:pt x="348" y="105"/>
                    <a:pt x="348" y="105"/>
                    <a:pt x="348" y="105"/>
                  </a:cubicBezTo>
                  <a:cubicBezTo>
                    <a:pt x="352" y="112"/>
                    <a:pt x="356" y="119"/>
                    <a:pt x="360" y="128"/>
                  </a:cubicBezTo>
                  <a:cubicBezTo>
                    <a:pt x="382" y="174"/>
                    <a:pt x="407" y="252"/>
                    <a:pt x="430" y="379"/>
                  </a:cubicBezTo>
                  <a:cubicBezTo>
                    <a:pt x="432" y="391"/>
                    <a:pt x="443" y="400"/>
                    <a:pt x="456" y="400"/>
                  </a:cubicBezTo>
                  <a:cubicBezTo>
                    <a:pt x="457" y="400"/>
                    <a:pt x="459" y="400"/>
                    <a:pt x="460" y="400"/>
                  </a:cubicBezTo>
                  <a:cubicBezTo>
                    <a:pt x="475" y="397"/>
                    <a:pt x="484" y="384"/>
                    <a:pt x="481" y="369"/>
                  </a:cubicBezTo>
                  <a:cubicBezTo>
                    <a:pt x="450" y="200"/>
                    <a:pt x="415" y="113"/>
                    <a:pt x="385" y="66"/>
                  </a:cubicBezTo>
                  <a:cubicBezTo>
                    <a:pt x="370" y="42"/>
                    <a:pt x="356" y="29"/>
                    <a:pt x="343" y="21"/>
                  </a:cubicBezTo>
                  <a:cubicBezTo>
                    <a:pt x="339" y="18"/>
                    <a:pt x="334" y="16"/>
                    <a:pt x="330" y="15"/>
                  </a:cubicBezTo>
                  <a:cubicBezTo>
                    <a:pt x="330" y="15"/>
                    <a:pt x="330" y="15"/>
                    <a:pt x="330" y="15"/>
                  </a:cubicBezTo>
                  <a:cubicBezTo>
                    <a:pt x="330" y="15"/>
                    <a:pt x="301" y="0"/>
                    <a:pt x="242" y="0"/>
                  </a:cubicBezTo>
                  <a:cubicBezTo>
                    <a:pt x="183" y="0"/>
                    <a:pt x="153" y="15"/>
                    <a:pt x="153" y="15"/>
                  </a:cubicBezTo>
                  <a:cubicBezTo>
                    <a:pt x="153" y="15"/>
                    <a:pt x="153" y="15"/>
                    <a:pt x="153" y="15"/>
                  </a:cubicBezTo>
                  <a:cubicBezTo>
                    <a:pt x="149" y="16"/>
                    <a:pt x="145" y="18"/>
                    <a:pt x="140" y="21"/>
                  </a:cubicBezTo>
                  <a:cubicBezTo>
                    <a:pt x="122" y="33"/>
                    <a:pt x="99" y="57"/>
                    <a:pt x="75" y="109"/>
                  </a:cubicBezTo>
                  <a:cubicBezTo>
                    <a:pt x="51" y="161"/>
                    <a:pt x="25" y="242"/>
                    <a:pt x="2" y="369"/>
                  </a:cubicBezTo>
                  <a:cubicBezTo>
                    <a:pt x="0" y="384"/>
                    <a:pt x="9" y="397"/>
                    <a:pt x="23" y="4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20" name="Prostokąt 19">
            <a:extLst>
              <a:ext uri="{FF2B5EF4-FFF2-40B4-BE49-F238E27FC236}">
                <a16:creationId xmlns:a16="http://schemas.microsoft.com/office/drawing/2014/main" id="{F15A9BAE-21E6-4CE2-B21B-C7B9C9EEF901}"/>
              </a:ext>
            </a:extLst>
          </p:cNvPr>
          <p:cNvSpPr/>
          <p:nvPr/>
        </p:nvSpPr>
        <p:spPr>
          <a:xfrm>
            <a:off x="0" y="0"/>
            <a:ext cx="335879" cy="6858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pl-PL" dirty="0">
                <a:latin typeface="+mj-lt"/>
              </a:rPr>
              <a:t>Perspektywa PACJENTÓW</a:t>
            </a:r>
          </a:p>
        </p:txBody>
      </p:sp>
      <p:sp>
        <p:nvSpPr>
          <p:cNvPr id="21" name="pole tekstowe 20">
            <a:extLst>
              <a:ext uri="{FF2B5EF4-FFF2-40B4-BE49-F238E27FC236}">
                <a16:creationId xmlns:a16="http://schemas.microsoft.com/office/drawing/2014/main" id="{2932BE0F-A23B-4730-9285-23459EE4DE27}"/>
              </a:ext>
            </a:extLst>
          </p:cNvPr>
          <p:cNvSpPr txBox="1"/>
          <p:nvPr/>
        </p:nvSpPr>
        <p:spPr>
          <a:xfrm>
            <a:off x="2896198" y="2018387"/>
            <a:ext cx="6117770" cy="276999"/>
          </a:xfrm>
          <a:prstGeom prst="rect">
            <a:avLst/>
          </a:prstGeom>
          <a:noFill/>
        </p:spPr>
        <p:txBody>
          <a:bodyPr wrap="square">
            <a:spAutoFit/>
          </a:bodyPr>
          <a:lstStyle/>
          <a:p>
            <a:pPr algn="ctr">
              <a:spcBef>
                <a:spcPts val="600"/>
              </a:spcBef>
            </a:pPr>
            <a:r>
              <a:rPr lang="pl-PL" sz="1200" dirty="0">
                <a:solidFill>
                  <a:schemeClr val="tx2">
                    <a:lumMod val="50000"/>
                  </a:schemeClr>
                </a:solidFill>
                <a:latin typeface="Arial Black"/>
              </a:rPr>
              <a:t>TRENDY DOT. SZCZEPIEŃ WIDOCZNE WŚRÓD DOROSŁYCH PO 50 R.Ż.</a:t>
            </a:r>
          </a:p>
        </p:txBody>
      </p:sp>
    </p:spTree>
    <p:extLst>
      <p:ext uri="{BB962C8B-B14F-4D97-AF65-F5344CB8AC3E}">
        <p14:creationId xmlns:p14="http://schemas.microsoft.com/office/powerpoint/2010/main" val="23670169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bT52hb9WDlXLdt_Xkw2WZ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bT52hb9WDlXLdt_Xkw2WZ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dN04oOJQ4MwSF7dCoBZhK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bT52hb9WDlXLdt_Xkw2WZ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dN04oOJQ4MwSF7dCoBZhK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heme/theme1.xml><?xml version="1.0" encoding="utf-8"?>
<a:theme xmlns:a="http://schemas.openxmlformats.org/drawingml/2006/main" name="1_IPSOS - Classical Template - 16x9">
  <a:themeElements>
    <a:clrScheme name="Personnalisé 183">
      <a:dk1>
        <a:sysClr val="windowText" lastClr="000000"/>
      </a:dk1>
      <a:lt1>
        <a:sysClr val="window" lastClr="FFFFFF"/>
      </a:lt1>
      <a:dk2>
        <a:srgbClr val="009D9C"/>
      </a:dk2>
      <a:lt2>
        <a:srgbClr val="2F469C"/>
      </a:lt2>
      <a:accent1>
        <a:srgbClr val="002554"/>
      </a:accent1>
      <a:accent2>
        <a:srgbClr val="F1BE48"/>
      </a:accent2>
      <a:accent3>
        <a:srgbClr val="E87722"/>
      </a:accent3>
      <a:accent4>
        <a:srgbClr val="84329B"/>
      </a:accent4>
      <a:accent5>
        <a:srgbClr val="E4C7EC"/>
      </a:accent5>
      <a:accent6>
        <a:srgbClr val="BEDBFF"/>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IPSOS - Classical Template - 16x9">
  <a:themeElements>
    <a:clrScheme name="Personnalisé 183">
      <a:dk1>
        <a:sysClr val="windowText" lastClr="000000"/>
      </a:dk1>
      <a:lt1>
        <a:sysClr val="window" lastClr="FFFFFF"/>
      </a:lt1>
      <a:dk2>
        <a:srgbClr val="009D9C"/>
      </a:dk2>
      <a:lt2>
        <a:srgbClr val="2F469C"/>
      </a:lt2>
      <a:accent1>
        <a:srgbClr val="002554"/>
      </a:accent1>
      <a:accent2>
        <a:srgbClr val="F1BE48"/>
      </a:accent2>
      <a:accent3>
        <a:srgbClr val="E87722"/>
      </a:accent3>
      <a:accent4>
        <a:srgbClr val="84329B"/>
      </a:accent4>
      <a:accent5>
        <a:srgbClr val="E4C7EC"/>
      </a:accent5>
      <a:accent6>
        <a:srgbClr val="BEDBFF"/>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IPSOS - Classical Template - 16x9">
  <a:themeElements>
    <a:clrScheme name="Personnalisé 183">
      <a:dk1>
        <a:sysClr val="windowText" lastClr="000000"/>
      </a:dk1>
      <a:lt1>
        <a:sysClr val="window" lastClr="FFFFFF"/>
      </a:lt1>
      <a:dk2>
        <a:srgbClr val="009D9C"/>
      </a:dk2>
      <a:lt2>
        <a:srgbClr val="2F469C"/>
      </a:lt2>
      <a:accent1>
        <a:srgbClr val="002554"/>
      </a:accent1>
      <a:accent2>
        <a:srgbClr val="F1BE48"/>
      </a:accent2>
      <a:accent3>
        <a:srgbClr val="E87722"/>
      </a:accent3>
      <a:accent4>
        <a:srgbClr val="84329B"/>
      </a:accent4>
      <a:accent5>
        <a:srgbClr val="E4C7EC"/>
      </a:accent5>
      <a:accent6>
        <a:srgbClr val="BEDBFF"/>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09D2B41E3D1074CAC718395B7ED8FBC" ma:contentTypeVersion="2" ma:contentTypeDescription="Create a new document." ma:contentTypeScope="" ma:versionID="bb6425952ce23ed58b0900168f87182c">
  <xsd:schema xmlns:xsd="http://www.w3.org/2001/XMLSchema" xmlns:xs="http://www.w3.org/2001/XMLSchema" xmlns:p="http://schemas.microsoft.com/office/2006/metadata/properties" xmlns:ns2="faef6d82-fe5d-4682-a76e-b8c6f75a80ee" targetNamespace="http://schemas.microsoft.com/office/2006/metadata/properties" ma:root="true" ma:fieldsID="dac97c6c5d1c9b28277c54f3edb24638" ns2:_="">
    <xsd:import namespace="faef6d82-fe5d-4682-a76e-b8c6f75a80ee"/>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ef6d82-fe5d-4682-a76e-b8c6f75a80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EAEDD75-BD82-4EC9-85F3-3A986E14B054}">
  <ds:schemaRefs>
    <ds:schemaRef ds:uri="http://schemas.microsoft.com/sharepoint/v3/contenttype/forms"/>
  </ds:schemaRefs>
</ds:datastoreItem>
</file>

<file path=customXml/itemProps2.xml><?xml version="1.0" encoding="utf-8"?>
<ds:datastoreItem xmlns:ds="http://schemas.openxmlformats.org/officeDocument/2006/customXml" ds:itemID="{71E2EF2F-4078-4A73-B887-52020A0F43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ef6d82-fe5d-4682-a76e-b8c6f75a80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9B42295-196D-47F9-B16B-36ECDB7CB2CF}">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faef6d82-fe5d-4682-a76e-b8c6f75a80ee"/>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65197</TotalTime>
  <Words>4879</Words>
  <Application>Microsoft Office PowerPoint</Application>
  <PresentationFormat>Panoramiczny</PresentationFormat>
  <Paragraphs>306</Paragraphs>
  <Slides>20</Slides>
  <Notes>8</Notes>
  <HiddenSlides>0</HiddenSlides>
  <MMClips>0</MMClips>
  <ScaleCrop>false</ScaleCrop>
  <HeadingPairs>
    <vt:vector size="8" baseType="variant">
      <vt:variant>
        <vt:lpstr>Używane czcionki</vt:lpstr>
      </vt:variant>
      <vt:variant>
        <vt:i4>5</vt:i4>
      </vt:variant>
      <vt:variant>
        <vt:lpstr>Motyw</vt:lpstr>
      </vt:variant>
      <vt:variant>
        <vt:i4>3</vt:i4>
      </vt:variant>
      <vt:variant>
        <vt:lpstr>Osadzone serwery OLE</vt:lpstr>
      </vt:variant>
      <vt:variant>
        <vt:i4>1</vt:i4>
      </vt:variant>
      <vt:variant>
        <vt:lpstr>Tytuły slajdów</vt:lpstr>
      </vt:variant>
      <vt:variant>
        <vt:i4>20</vt:i4>
      </vt:variant>
    </vt:vector>
  </HeadingPairs>
  <TitlesOfParts>
    <vt:vector size="29" baseType="lpstr">
      <vt:lpstr>Arial</vt:lpstr>
      <vt:lpstr>Arial Black</vt:lpstr>
      <vt:lpstr>Calibri</vt:lpstr>
      <vt:lpstr>HelveticaNeueLT Std Lt Cn</vt:lpstr>
      <vt:lpstr>Wingdings</vt:lpstr>
      <vt:lpstr>1_IPSOS - Classical Template - 16x9</vt:lpstr>
      <vt:lpstr>2_IPSOS - Classical Template - 16x9</vt:lpstr>
      <vt:lpstr>3_IPSOS - Classical Template - 16x9</vt:lpstr>
      <vt:lpstr>Diapositive think-cell</vt:lpstr>
      <vt:lpstr>Zdrowie po 50 roku życia oraz świadomość półpaśca wśród pacjentów i lekarzy</vt:lpstr>
      <vt:lpstr>Próba i realizacja projektu </vt:lpstr>
      <vt:lpstr>Prezentacja programu PowerPoint</vt:lpstr>
      <vt:lpstr>Prezentacja programu PowerPoint</vt:lpstr>
      <vt:lpstr>Z wypowiedzi pacjentów - być po 50-tce</vt:lpstr>
      <vt:lpstr>Z wypowiedzi pacjentów - niepokoje i motywacje zw. z wiekiem</vt:lpstr>
      <vt:lpstr>Z wypowiedzi pacjentów</vt:lpstr>
      <vt:lpstr>Z wypowiedzi pacjentów</vt:lpstr>
      <vt:lpstr>Prezentacja programu PowerPoint</vt:lpstr>
      <vt:lpstr>Z wypowiedzi pacjentów</vt:lpstr>
      <vt:lpstr>Z wypowiedzi pacjentów - półpasiec</vt:lpstr>
      <vt:lpstr>Z wypowiedzi pacjentów</vt:lpstr>
      <vt:lpstr>Prezentacja programu PowerPoint</vt:lpstr>
      <vt:lpstr>Prezentacja programu PowerPoint</vt:lpstr>
      <vt:lpstr>Prezentacja programu PowerPoint</vt:lpstr>
      <vt:lpstr>Prezentacja programu PowerPoint</vt:lpstr>
      <vt:lpstr>Z wypowiedzi lekarzy - postrzeganie półpaśca</vt:lpstr>
      <vt:lpstr>Z wypowiedzi lekarzy</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Romain Carette</dc:creator>
  <cp:lastModifiedBy>Dominika Janiszewska</cp:lastModifiedBy>
  <cp:revision>761</cp:revision>
  <dcterms:created xsi:type="dcterms:W3CDTF">2019-04-23T08:35:40Z</dcterms:created>
  <dcterms:modified xsi:type="dcterms:W3CDTF">2022-08-17T07:58:38Z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0x010100209D2B41E3D1074CAC718395B7ED8FBC</vt:lpwstr>
  </property>
</Properties>
</file>